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wmf" ContentType="image/x-w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tiff" ContentType="image/tif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2.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theme/theme3.xml" ContentType="application/vnd.openxmlformats-officedocument.theme+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theme/theme4.xml" ContentType="application/vnd.openxmlformats-officedocument.theme+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theme/theme5.xml" ContentType="application/vnd.openxmlformats-officedocument.theme+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theme/theme6.xml" ContentType="application/vnd.openxmlformats-officedocument.theme+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1.xml" ContentType="application/vnd.openxmlformats-officedocument.presentationml.tags+xml"/>
  <Override PartName="/ppt/notesSlides/notesSlide11.xml" ContentType="application/vnd.openxmlformats-officedocument.presentationml.notesSlide+xml"/>
  <Override PartName="/ppt/tags/tag2.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3.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tags/tag4.xml" ContentType="application/vnd.openxmlformats-officedocument.presentationml.tags+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4" r:id="rId4"/>
    <p:sldMasterId id="2147483759" r:id="rId5"/>
    <p:sldMasterId id="2147483788" r:id="rId6"/>
    <p:sldMasterId id="2147483825" r:id="rId7"/>
    <p:sldMasterId id="2147483857" r:id="rId8"/>
    <p:sldMasterId id="2147483876" r:id="rId9"/>
    <p:sldMasterId id="2147483890" r:id="rId10"/>
  </p:sldMasterIdLst>
  <p:notesMasterIdLst>
    <p:notesMasterId r:id="rId62"/>
  </p:notesMasterIdLst>
  <p:handoutMasterIdLst>
    <p:handoutMasterId r:id="rId63"/>
  </p:handoutMasterIdLst>
  <p:sldIdLst>
    <p:sldId id="424" r:id="rId11"/>
    <p:sldId id="425" r:id="rId12"/>
    <p:sldId id="511" r:id="rId13"/>
    <p:sldId id="427" r:id="rId14"/>
    <p:sldId id="428" r:id="rId15"/>
    <p:sldId id="429" r:id="rId16"/>
    <p:sldId id="430" r:id="rId17"/>
    <p:sldId id="431" r:id="rId18"/>
    <p:sldId id="432" r:id="rId19"/>
    <p:sldId id="433" r:id="rId20"/>
    <p:sldId id="434" r:id="rId21"/>
    <p:sldId id="435" r:id="rId22"/>
    <p:sldId id="436" r:id="rId23"/>
    <p:sldId id="437" r:id="rId24"/>
    <p:sldId id="438" r:id="rId25"/>
    <p:sldId id="510" r:id="rId26"/>
    <p:sldId id="440" r:id="rId27"/>
    <p:sldId id="441" r:id="rId28"/>
    <p:sldId id="442" r:id="rId29"/>
    <p:sldId id="443" r:id="rId30"/>
    <p:sldId id="495" r:id="rId31"/>
    <p:sldId id="496" r:id="rId32"/>
    <p:sldId id="497" r:id="rId33"/>
    <p:sldId id="504" r:id="rId34"/>
    <p:sldId id="509" r:id="rId35"/>
    <p:sldId id="499" r:id="rId36"/>
    <p:sldId id="512" r:id="rId37"/>
    <p:sldId id="498" r:id="rId38"/>
    <p:sldId id="500" r:id="rId39"/>
    <p:sldId id="488" r:id="rId40"/>
    <p:sldId id="491" r:id="rId41"/>
    <p:sldId id="493" r:id="rId42"/>
    <p:sldId id="492" r:id="rId43"/>
    <p:sldId id="506" r:id="rId44"/>
    <p:sldId id="505" r:id="rId45"/>
    <p:sldId id="481" r:id="rId46"/>
    <p:sldId id="479" r:id="rId47"/>
    <p:sldId id="480" r:id="rId48"/>
    <p:sldId id="494" r:id="rId49"/>
    <p:sldId id="482" r:id="rId50"/>
    <p:sldId id="483" r:id="rId51"/>
    <p:sldId id="457" r:id="rId52"/>
    <p:sldId id="507" r:id="rId53"/>
    <p:sldId id="458" r:id="rId54"/>
    <p:sldId id="459" r:id="rId55"/>
    <p:sldId id="508" r:id="rId56"/>
    <p:sldId id="461" r:id="rId57"/>
    <p:sldId id="462" r:id="rId58"/>
    <p:sldId id="463" r:id="rId59"/>
    <p:sldId id="464" r:id="rId60"/>
    <p:sldId id="473" r:id="rId6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07C10"/>
    <a:srgbClr val="CCC1DA"/>
    <a:srgbClr val="D8DE8A"/>
    <a:srgbClr val="CCFF99"/>
    <a:srgbClr val="CCECFF"/>
    <a:srgbClr val="CCFFCC"/>
    <a:srgbClr val="CC99FF"/>
    <a:srgbClr val="CC66FF"/>
    <a:srgbClr val="FFCCFF"/>
    <a:srgbClr val="FFDD7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6300" autoAdjust="0"/>
    <p:restoredTop sz="81898" autoAdjust="0"/>
  </p:normalViewPr>
  <p:slideViewPr>
    <p:cSldViewPr>
      <p:cViewPr varScale="1">
        <p:scale>
          <a:sx n="74" d="100"/>
          <a:sy n="74" d="100"/>
        </p:scale>
        <p:origin x="1614" y="60"/>
      </p:cViewPr>
      <p:guideLst>
        <p:guide orient="horz" pos="2160"/>
        <p:guide pos="2880"/>
      </p:guideLst>
    </p:cSldViewPr>
  </p:slideViewPr>
  <p:notesTextViewPr>
    <p:cViewPr>
      <p:scale>
        <a:sx n="1" d="1"/>
        <a:sy n="1" d="1"/>
      </p:scale>
      <p:origin x="0" y="0"/>
    </p:cViewPr>
  </p:notesTextViewPr>
  <p:notesViewPr>
    <p:cSldViewPr>
      <p:cViewPr varScale="1">
        <p:scale>
          <a:sx n="61" d="100"/>
          <a:sy n="61" d="100"/>
        </p:scale>
        <p:origin x="-2544" y="-7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3.xml"/><Relationship Id="rId18" Type="http://schemas.openxmlformats.org/officeDocument/2006/relationships/slide" Target="slides/slide8.xml"/><Relationship Id="rId26" Type="http://schemas.openxmlformats.org/officeDocument/2006/relationships/slide" Target="slides/slide16.xml"/><Relationship Id="rId39" Type="http://schemas.openxmlformats.org/officeDocument/2006/relationships/slide" Target="slides/slide29.xml"/><Relationship Id="rId21" Type="http://schemas.openxmlformats.org/officeDocument/2006/relationships/slide" Target="slides/slide11.xml"/><Relationship Id="rId34" Type="http://schemas.openxmlformats.org/officeDocument/2006/relationships/slide" Target="slides/slide24.xml"/><Relationship Id="rId42" Type="http://schemas.openxmlformats.org/officeDocument/2006/relationships/slide" Target="slides/slide32.xml"/><Relationship Id="rId47" Type="http://schemas.openxmlformats.org/officeDocument/2006/relationships/slide" Target="slides/slide37.xml"/><Relationship Id="rId50" Type="http://schemas.openxmlformats.org/officeDocument/2006/relationships/slide" Target="slides/slide40.xml"/><Relationship Id="rId55" Type="http://schemas.openxmlformats.org/officeDocument/2006/relationships/slide" Target="slides/slide45.xml"/><Relationship Id="rId63" Type="http://schemas.openxmlformats.org/officeDocument/2006/relationships/handoutMaster" Target="handoutMasters/handoutMaster1.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6.xml"/><Relationship Id="rId29" Type="http://schemas.openxmlformats.org/officeDocument/2006/relationships/slide" Target="slides/slide19.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slide" Target="slides/slide22.xml"/><Relationship Id="rId37" Type="http://schemas.openxmlformats.org/officeDocument/2006/relationships/slide" Target="slides/slide27.xml"/><Relationship Id="rId40" Type="http://schemas.openxmlformats.org/officeDocument/2006/relationships/slide" Target="slides/slide30.xml"/><Relationship Id="rId45" Type="http://schemas.openxmlformats.org/officeDocument/2006/relationships/slide" Target="slides/slide35.xml"/><Relationship Id="rId53" Type="http://schemas.openxmlformats.org/officeDocument/2006/relationships/slide" Target="slides/slide43.xml"/><Relationship Id="rId58" Type="http://schemas.openxmlformats.org/officeDocument/2006/relationships/slide" Target="slides/slide48.xml"/><Relationship Id="rId66"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slide" Target="slides/slide26.xml"/><Relationship Id="rId49" Type="http://schemas.openxmlformats.org/officeDocument/2006/relationships/slide" Target="slides/slide39.xml"/><Relationship Id="rId57" Type="http://schemas.openxmlformats.org/officeDocument/2006/relationships/slide" Target="slides/slide47.xml"/><Relationship Id="rId61" Type="http://schemas.openxmlformats.org/officeDocument/2006/relationships/slide" Target="slides/slide51.xml"/><Relationship Id="rId10" Type="http://schemas.openxmlformats.org/officeDocument/2006/relationships/slideMaster" Target="slideMasters/slideMaster7.xml"/><Relationship Id="rId19" Type="http://schemas.openxmlformats.org/officeDocument/2006/relationships/slide" Target="slides/slide9.xml"/><Relationship Id="rId31" Type="http://schemas.openxmlformats.org/officeDocument/2006/relationships/slide" Target="slides/slide21.xml"/><Relationship Id="rId44" Type="http://schemas.openxmlformats.org/officeDocument/2006/relationships/slide" Target="slides/slide34.xml"/><Relationship Id="rId52" Type="http://schemas.openxmlformats.org/officeDocument/2006/relationships/slide" Target="slides/slide42.xml"/><Relationship Id="rId60" Type="http://schemas.openxmlformats.org/officeDocument/2006/relationships/slide" Target="slides/slide50.xml"/><Relationship Id="rId65"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slide" Target="slides/slide25.xml"/><Relationship Id="rId43" Type="http://schemas.openxmlformats.org/officeDocument/2006/relationships/slide" Target="slides/slide33.xml"/><Relationship Id="rId48" Type="http://schemas.openxmlformats.org/officeDocument/2006/relationships/slide" Target="slides/slide38.xml"/><Relationship Id="rId56" Type="http://schemas.openxmlformats.org/officeDocument/2006/relationships/slide" Target="slides/slide46.xml"/><Relationship Id="rId64" Type="http://schemas.openxmlformats.org/officeDocument/2006/relationships/presProps" Target="presProps.xml"/><Relationship Id="rId8" Type="http://schemas.openxmlformats.org/officeDocument/2006/relationships/slideMaster" Target="slideMasters/slideMaster5.xml"/><Relationship Id="rId51" Type="http://schemas.openxmlformats.org/officeDocument/2006/relationships/slide" Target="slides/slide41.xml"/><Relationship Id="rId3" Type="http://schemas.openxmlformats.org/officeDocument/2006/relationships/customXml" Target="../customXml/item3.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slide" Target="slides/slide23.xml"/><Relationship Id="rId38" Type="http://schemas.openxmlformats.org/officeDocument/2006/relationships/slide" Target="slides/slide28.xml"/><Relationship Id="rId46" Type="http://schemas.openxmlformats.org/officeDocument/2006/relationships/slide" Target="slides/slide36.xml"/><Relationship Id="rId59" Type="http://schemas.openxmlformats.org/officeDocument/2006/relationships/slide" Target="slides/slide49.xml"/><Relationship Id="rId67" Type="http://schemas.openxmlformats.org/officeDocument/2006/relationships/tableStyles" Target="tableStyles.xml"/><Relationship Id="rId20" Type="http://schemas.openxmlformats.org/officeDocument/2006/relationships/slide" Target="slides/slide10.xml"/><Relationship Id="rId41" Type="http://schemas.openxmlformats.org/officeDocument/2006/relationships/slide" Target="slides/slide31.xml"/><Relationship Id="rId54" Type="http://schemas.openxmlformats.org/officeDocument/2006/relationships/slide" Target="slides/slide44.xml"/><Relationship Id="rId62"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0.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B8A154D-D9FE-49F0-B98C-3ED293834B51}" type="datetimeFigureOut">
              <a:rPr lang="en-US" smtClean="0"/>
              <a:t>2/21/2017</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F68FA9B9-81CD-44FF-847E-DD5435BD03FF}" type="slidenum">
              <a:rPr lang="en-US" smtClean="0"/>
              <a:t>‹#›</a:t>
            </a:fld>
            <a:endParaRPr lang="en-US"/>
          </a:p>
        </p:txBody>
      </p:sp>
    </p:spTree>
    <p:extLst>
      <p:ext uri="{BB962C8B-B14F-4D97-AF65-F5344CB8AC3E}">
        <p14:creationId xmlns:p14="http://schemas.microsoft.com/office/powerpoint/2010/main" val="301566168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9F7D3DA-6D1B-4333-8C80-974B089629F1}" type="datetimeFigureOut">
              <a:rPr lang="en-US" smtClean="0"/>
              <a:t>2/21/2017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A155652-ACA3-4543-8797-3D28C73B7B70}" type="slidenum">
              <a:rPr lang="en-US" smtClean="0"/>
              <a:t>‹#›</a:t>
            </a:fld>
            <a:endParaRPr lang="en-US"/>
          </a:p>
        </p:txBody>
      </p:sp>
    </p:spTree>
    <p:extLst>
      <p:ext uri="{BB962C8B-B14F-4D97-AF65-F5344CB8AC3E}">
        <p14:creationId xmlns:p14="http://schemas.microsoft.com/office/powerpoint/2010/main" val="31899989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A155652-ACA3-4543-8797-3D28C73B7B70}" type="slidenum">
              <a:rPr lang="en-US" smtClean="0"/>
              <a:t>1</a:t>
            </a:fld>
            <a:endParaRPr lang="en-US"/>
          </a:p>
        </p:txBody>
      </p:sp>
    </p:spTree>
    <p:extLst>
      <p:ext uri="{BB962C8B-B14F-4D97-AF65-F5344CB8AC3E}">
        <p14:creationId xmlns:p14="http://schemas.microsoft.com/office/powerpoint/2010/main" val="5492369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that short</a:t>
            </a:r>
            <a:r>
              <a:rPr lang="en-US" baseline="0" dirty="0"/>
              <a:t> background, let talk about what and how you can build applications with Service Fabric</a:t>
            </a:r>
          </a:p>
          <a:p>
            <a:endParaRPr lang="en-US" baseline="0" dirty="0"/>
          </a:p>
          <a:p>
            <a:r>
              <a:rPr lang="en-US" baseline="0" dirty="0"/>
              <a:t>First stateless applications are no different from the web and worker roles that you build today, in that the state is retained in an externalized store such as SQL Azure or Azure storage. This is a fine approach for certain application designs and of course you still need to handle scaling out each tier. </a:t>
            </a:r>
            <a:r>
              <a:rPr lang="en-US" baseline="0" dirty="0" err="1"/>
              <a:t>Serivce</a:t>
            </a:r>
            <a:r>
              <a:rPr lang="en-US" baseline="0" dirty="0"/>
              <a:t> Fabric brings benefits to the stateless approach with its microservices architecture by enabling fast deployment time (applications are now deployed in seconds) as well as much, much higher density. You can package 1000s of microservices on a VM, where are with Cloud Service today you are forced to have only one service per VM, underutilizing the resources</a:t>
            </a:r>
          </a:p>
          <a:p>
            <a:endParaRPr lang="en-US" baseline="0" dirty="0"/>
          </a:p>
          <a:p>
            <a:r>
              <a:rPr lang="en-US" baseline="0" dirty="0"/>
              <a:t>Stateless services are where you let Service Fabric take care of the application state through replication and local persistence. This is really the democratization of high availability. Everyone, not just databases and high ends stores, can now have HA in your applications through simple programming models with full data consistency.  Think about this. Your apps do not need to do lots of data manipulation to write data to another store. </a:t>
            </a:r>
          </a:p>
          <a:p>
            <a:endParaRPr lang="en-US" baseline="0" dirty="0"/>
          </a:p>
          <a:p>
            <a:r>
              <a:rPr lang="en-US" baseline="0" dirty="0"/>
              <a:t>Stateful services are recognition that there are limitation with just a pure stateless service design to address two issues.  Reduces latency of your applications and makes it more responsive to users, since data is locally stored. Reduces complexity of you application since you no longer need to have additional caches (which only deal with read latency) and additional queues in order to make your services reliable. You literally remove these extra services from your design, making the overall service simple and have a SINGLE approach to management.</a:t>
            </a:r>
          </a:p>
          <a:p>
            <a:endParaRPr lang="en-US" baseline="0" dirty="0"/>
          </a:p>
          <a:p>
            <a:r>
              <a:rPr lang="en-US" baseline="0" dirty="0"/>
              <a:t>Finally although Service Fabric provides a runtime for you to build applications, this does not prevent you from using other runtime in you applications. So you may have a service that has a node.js front end that communicate with backend stateless and </a:t>
            </a:r>
            <a:r>
              <a:rPr lang="en-US" baseline="0" dirty="0" err="1"/>
              <a:t>stateful</a:t>
            </a:r>
            <a:r>
              <a:rPr lang="en-US" baseline="0" dirty="0"/>
              <a:t> services. Or you may deploy application that run in Java VM or simply deploy some EXE that you have that need to be used by your service. Service Fabric will makes these other runtime reliable, if needed, but ensuring that the specified number of instances is always running.  You will get the full benefits of the deep resource balancing of the Service Fabric microservices built with the Service Fabric runtime and ALM capabilities; you can reuse existing code and have the benefit of a SINGLE approach to management. Not bad!</a:t>
            </a:r>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Build 2015</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2/21/2017 1:39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167756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&lt;build</a:t>
            </a:r>
            <a:r>
              <a:rPr lang="en-US" baseline="0" dirty="0"/>
              <a:t> slide&gt;</a:t>
            </a: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rPr>
              <a:t>Build 2015</a:t>
            </a: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4CA44EA-52C7-466C-AD7D-B772251CF555}"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2/21/2017 1:39 PM</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8020611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tx1"/>
                </a:solidFill>
              </a:rPr>
              <a:t>&lt;build slide&gt;</a:t>
            </a:r>
          </a:p>
          <a:p>
            <a:r>
              <a:rPr lang="en-US" dirty="0">
                <a:solidFill>
                  <a:schemeClr val="tx1"/>
                </a:solidFill>
              </a:rPr>
              <a:t>All first party services are </a:t>
            </a:r>
            <a:r>
              <a:rPr lang="en-US" dirty="0" err="1">
                <a:solidFill>
                  <a:schemeClr val="tx1"/>
                </a:solidFill>
              </a:rPr>
              <a:t>stateful</a:t>
            </a: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rPr>
              <a:t>Build 2015</a:t>
            </a: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4CA44EA-52C7-466C-AD7D-B772251CF555}"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2/21/2017 1:39 PM</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19071282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lang="en-US" sz="900"/>
              <a:t>A set of machines (physical or virtual) , that service fabric</a:t>
            </a:r>
            <a:r>
              <a:rPr lang="en-US" sz="900" baseline="0"/>
              <a:t> stiches together to form a reliable and fault tolerant unit called a cluster. These clusters can be scaled to 1000s of machines.</a:t>
            </a:r>
          </a:p>
          <a:p>
            <a:pPr marL="0" lvl="0" indent="0">
              <a:buNone/>
            </a:pPr>
            <a:r>
              <a:rPr lang="en-US" sz="900" baseline="0"/>
              <a:t>For example - SQL Azure has regional clusters that are made of 1000s of machines.</a:t>
            </a:r>
          </a:p>
          <a:p>
            <a:pPr marL="0" lvl="0" indent="0">
              <a:buNone/>
            </a:pPr>
            <a:r>
              <a:rPr lang="en-US" sz="900" baseline="0"/>
              <a:t>When setting up your cluster service fabric allows you to specify the failures that the cluster should survive. For example you can choose to set up a cluster that spans three azure data centers, so that the cluster can survive the loss of a data center.</a:t>
            </a:r>
          </a:p>
          <a:p>
            <a:pPr marL="0" lvl="0" indent="0">
              <a:buNone/>
            </a:pPr>
            <a:r>
              <a:rPr lang="en-US" sz="900" baseline="0"/>
              <a:t>Bing Cortana service runs on a cluster that spans three regions, making is tolerant of regional failures. Last year they had a widespread outage in one of the data centers , taking a third of the capacity down,  but  the service suffered no disruption. They service just failed over real time to the other two datacenters in the other regions. That is the kind of reliability you can get with azure service fabric.</a:t>
            </a:r>
          </a:p>
          <a:p>
            <a:pPr marL="0" lvl="0" indent="0">
              <a:buNone/>
            </a:pPr>
            <a:endParaRPr lang="en-US" sz="900" baseline="0"/>
          </a:p>
          <a:p>
            <a:pPr marL="0" lvl="0" indent="0">
              <a:buNone/>
            </a:pPr>
            <a:r>
              <a:rPr lang="en-US" sz="900" baseline="0"/>
              <a:t>More about the planning for production later in the session.</a:t>
            </a:r>
          </a:p>
          <a:p>
            <a:pPr marL="0" lvl="0" indent="0">
              <a:buNone/>
            </a:pPr>
            <a:endParaRPr lang="en-US" sz="900" baseline="0"/>
          </a:p>
          <a:p>
            <a:pPr marL="0" lvl="0" indent="0">
              <a:buNone/>
            </a:pPr>
            <a:r>
              <a:rPr lang="en-US" sz="900" baseline="0"/>
              <a:t>Let us now go to understanding what a service fabric application is made of..*</a:t>
            </a:r>
            <a:endParaRPr lang="en-US" sz="90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Build 2015</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C2A4DF7B-079A-45E1-B428-6C12F26BFBF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2/21/2017 1:39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516096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10 min</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Ignite 2016</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2/21/2017 1:39 PM</a:t>
            </a:fld>
            <a:endParaRPr kumimoji="0" lang="en-US" sz="1800" b="0" i="0" u="none" strike="noStrike" kern="0" cap="none" spc="0" normalizeH="0" baseline="0" noProof="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1370440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rPr>
              <a:t>Build 2015</a:t>
            </a: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4CA44EA-52C7-466C-AD7D-B772251CF555}"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2/21/2017 1:39 PM</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1805049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10 min</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Ignite 2016</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2/21/2017 1:39 PM</a:t>
            </a:fld>
            <a:endParaRPr kumimoji="0" lang="en-US" sz="1800" b="0" i="0" u="none" strike="noStrike" kern="0" cap="none" spc="0" normalizeH="0" baseline="0" noProof="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971850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Transport: A Secure point to point communication</a:t>
            </a:r>
            <a:r>
              <a:rPr lang="en-US" baseline="0" dirty="0"/>
              <a:t> of datagram messages (standard SSDI channels), no assumption on messages being secure. Pieces of code in kernel and user mode. We use TCP since we get better performance because of TCP offload compared to UDP.  (TCP is used as UDP – fragmentation, reuse, </a:t>
            </a:r>
            <a:r>
              <a:rPr lang="en-US" baseline="0" dirty="0" err="1"/>
              <a:t>ack</a:t>
            </a:r>
            <a:r>
              <a:rPr lang="en-US" baseline="0" dirty="0"/>
              <a:t> and </a:t>
            </a:r>
            <a:r>
              <a:rPr lang="en-US" baseline="0" dirty="0" err="1"/>
              <a:t>nack</a:t>
            </a:r>
            <a:r>
              <a:rPr lang="en-US" baseline="0" dirty="0"/>
              <a:t> provides TCP).  Messages can be duplicated, out of order, handled by the layers above.</a:t>
            </a:r>
          </a:p>
          <a:p>
            <a:endParaRPr lang="en-US" baseline="0" dirty="0"/>
          </a:p>
          <a:p>
            <a:r>
              <a:rPr lang="en-US" baseline="0" dirty="0"/>
              <a:t>Federation is where interesting stuff starts happening. </a:t>
            </a:r>
          </a:p>
          <a:p>
            <a:r>
              <a:rPr lang="en-US" baseline="0" dirty="0"/>
              <a:t>Bottom layer – it is just a pool of machines. Federation does membership management – which machine is part of the system and which is not.  Leader election and failure detection at that layer.  We can also consistently route from one machine to another (transport can’t guarantee, but federation can – either the system receives the message, or a failure, as opposed to a time out with TCP).  You don’t want to keep retrying for ever and Federation subsystem helps it.</a:t>
            </a:r>
          </a:p>
          <a:p>
            <a:endParaRPr lang="en-US" baseline="0" dirty="0"/>
          </a:p>
          <a:p>
            <a:endParaRPr lang="en-US" baseline="0" dirty="0"/>
          </a:p>
          <a:p>
            <a:r>
              <a:rPr lang="en-US" baseline="0" dirty="0"/>
              <a:t>Reliability Subs – until here there’s no user code. Here the user code has to be run reliably by the system (including state) – with stateless n copies of the code are running in the system.  With SQL, DB needs transactional guarantees (consistent &amp; reliable).</a:t>
            </a:r>
          </a:p>
          <a:p>
            <a:endParaRPr lang="en-US" baseline="0" dirty="0"/>
          </a:p>
          <a:p>
            <a:r>
              <a:rPr lang="en-US" baseline="0" dirty="0"/>
              <a:t>Communication subsystem – reliable messaging and service discovery (spanning trees). Stable and secure names</a:t>
            </a:r>
          </a:p>
          <a:p>
            <a:r>
              <a:rPr lang="en-US" baseline="0" dirty="0"/>
              <a:t>Point to point you have TCP reasonably easy and reliable. In the multicast and broadcast world, you only get a broadcast and pray. Here you get reliability that the message will get to every live system.</a:t>
            </a:r>
          </a:p>
          <a:p>
            <a:r>
              <a:rPr lang="en-US" baseline="0" dirty="0"/>
              <a:t>What do we use for multi-cast? Obviously in a LAN segment we can use a broadcast, but we use a spanning tree and each segment is a point to point message.</a:t>
            </a:r>
          </a:p>
          <a:p>
            <a:endParaRPr lang="en-US" baseline="0" dirty="0"/>
          </a:p>
          <a:p>
            <a:r>
              <a:rPr lang="en-US" baseline="0" dirty="0"/>
              <a:t>Top layer is an application model – programming and application model; credentials, models.</a:t>
            </a:r>
          </a:p>
          <a:p>
            <a:endParaRPr lang="en-US" baseline="0" dirty="0"/>
          </a:p>
          <a:p>
            <a:r>
              <a:rPr lang="en-US" baseline="0" dirty="0" err="1"/>
              <a:t>Hostinb</a:t>
            </a:r>
            <a:r>
              <a:rPr lang="en-US" baseline="0" dirty="0"/>
              <a:t> subsystem – process model – how do we launch your process, create replicas and instances. </a:t>
            </a:r>
          </a:p>
          <a:p>
            <a:endParaRPr lang="en-US" baseline="0" dirty="0"/>
          </a:p>
          <a:p>
            <a:r>
              <a:rPr lang="en-US" baseline="0" dirty="0"/>
              <a:t>Naming subsystem – give you scalable reliable naming resolution; how do I know where it runs in the sea of machines.</a:t>
            </a:r>
          </a:p>
          <a:p>
            <a:endParaRPr lang="en-US" baseline="0" dirty="0"/>
          </a:p>
          <a:p>
            <a:r>
              <a:rPr lang="en-US" baseline="0" dirty="0"/>
              <a:t>Transport system – security guarantees – encrypt every message. </a:t>
            </a:r>
          </a:p>
          <a:p>
            <a:endParaRPr lang="en-US" baseline="0" dirty="0"/>
          </a:p>
          <a:p>
            <a:r>
              <a:rPr lang="en-US" baseline="0" dirty="0"/>
              <a:t>Reliability subsystem implements a replicated </a:t>
            </a:r>
            <a:r>
              <a:rPr lang="en-US" baseline="0" dirty="0" err="1"/>
              <a:t>styate</a:t>
            </a:r>
            <a:r>
              <a:rPr lang="en-US" baseline="0" dirty="0"/>
              <a:t> machine.</a:t>
            </a:r>
          </a:p>
          <a:p>
            <a:endParaRPr lang="en-US" baseline="0" dirty="0"/>
          </a:p>
          <a:p>
            <a:endParaRPr lang="en-US" baseline="0" dirty="0"/>
          </a:p>
          <a:p>
            <a:r>
              <a:rPr lang="en-US" baseline="0" dirty="0"/>
              <a:t>Management </a:t>
            </a:r>
            <a:r>
              <a:rPr lang="en-US" baseline="0" dirty="0" err="1"/>
              <a:t>susbstem</a:t>
            </a:r>
            <a:r>
              <a:rPr lang="en-US" baseline="0" dirty="0"/>
              <a:t> – how to reach it outside the system (deploy, provision, delete)</a:t>
            </a:r>
          </a:p>
          <a:p>
            <a:endParaRPr lang="en-US" baseline="0" dirty="0"/>
          </a:p>
          <a:p>
            <a:r>
              <a:rPr lang="en-US" baseline="0" dirty="0"/>
              <a:t>The </a:t>
            </a:r>
            <a:r>
              <a:rPr lang="en-US" baseline="0" dirty="0" err="1"/>
              <a:t>memebership</a:t>
            </a:r>
            <a:r>
              <a:rPr lang="en-US" baseline="0" dirty="0"/>
              <a:t> layer creates (gives a leader), </a:t>
            </a:r>
            <a:r>
              <a:rPr lang="en-US" baseline="0" dirty="0" err="1"/>
              <a:t>guarasntee</a:t>
            </a:r>
            <a:r>
              <a:rPr lang="en-US" baseline="0" dirty="0"/>
              <a:t> of no two leaders  (Federation)</a:t>
            </a:r>
          </a:p>
          <a:p>
            <a:endParaRPr lang="en-US" baseline="0" dirty="0"/>
          </a:p>
          <a:p>
            <a:r>
              <a:rPr lang="en-US" baseline="0" dirty="0" err="1"/>
              <a:t>Rign</a:t>
            </a:r>
            <a:r>
              <a:rPr lang="en-US" baseline="0" dirty="0"/>
              <a:t> Topology – every node </a:t>
            </a:r>
          </a:p>
          <a:p>
            <a:endParaRPr lang="en-US" baseline="0" dirty="0"/>
          </a:p>
          <a:p>
            <a:endParaRPr lang="en-US" baseline="0"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rPr>
              <a:t>Build 2015</a:t>
            </a: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4CA44EA-52C7-466C-AD7D-B772251CF555}"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2/21/2017 1:39 PM</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17160677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effectLst/>
              </a:rPr>
              <a:t>Transport subsystem</a:t>
            </a:r>
          </a:p>
          <a:p>
            <a:r>
              <a:rPr lang="en-US" dirty="0">
                <a:effectLst/>
              </a:rPr>
              <a:t>The transport subsystem implements a point-to-point datagram communication channel. This channel is used for communication within service fabric clusters and communication between the service fabric cluster and clients. It supports one-way and request-reply communication patterns, which provides the basis for implementing broadcast and multicast in the Federation layer. The transport subsystem secures communication by using X509 certificates or Windows security. This subsystem is used internally by Service Fabric and is not directly accessible to developers for application programming.</a:t>
            </a:r>
          </a:p>
          <a:p>
            <a:endParaRPr lang="en-US" dirty="0">
              <a:effectLst/>
            </a:endParaRPr>
          </a:p>
          <a:p>
            <a:r>
              <a:rPr lang="en-US" b="0" dirty="0">
                <a:effectLst/>
              </a:rPr>
              <a:t>Federation subsystem</a:t>
            </a:r>
          </a:p>
          <a:p>
            <a:r>
              <a:rPr lang="en-US" dirty="0">
                <a:effectLst/>
              </a:rPr>
              <a:t>In order to reason about a set of nodes in a distributed system, you need to have a consistent view of the system. The federation subsystem uses the communication primitives provided by the transport subsystem and stitches the various nodes into a single unified cluster that it can reason about. It provides the distributed systems primitives needed by the other subsystems - failure detection, leader election, and consistent routing. The federation subsystem is built on top of distributed hash tables with a 128-bit token space. The subsystem creates a ring topology over the nodes, with each node in the ring being allocated a subset of the token space for ownership. For failure detection, the layer uses a leasing mechanism based on heart beating and arbitration. The federation subsystem also guarantees through intricate join and departure protocols that only a single owner of a token exists at any time. This provide leader election and consistent routing guarantees.</a:t>
            </a:r>
          </a:p>
          <a:p>
            <a:endParaRPr lang="en-US" dirty="0">
              <a:effectLst/>
            </a:endParaRPr>
          </a:p>
          <a:p>
            <a:endParaRPr lang="en-US" b="0" dirty="0">
              <a:effectLst/>
            </a:endParaRPr>
          </a:p>
          <a:p>
            <a:endParaRPr lang="en-US" b="0" dirty="0">
              <a:effectLst/>
            </a:endParaRPr>
          </a:p>
          <a:p>
            <a:endParaRPr lang="en-US" b="0" dirty="0">
              <a:effectLst/>
            </a:endParaRPr>
          </a:p>
          <a:p>
            <a:r>
              <a:rPr lang="en-US" b="0" dirty="0">
                <a:effectLst/>
              </a:rPr>
              <a:t>Management subsystem</a:t>
            </a:r>
          </a:p>
          <a:p>
            <a:endParaRPr lang="en-US" b="0" dirty="0">
              <a:effectLst/>
            </a:endParaRPr>
          </a:p>
          <a:p>
            <a:r>
              <a:rPr lang="en-US" dirty="0">
                <a:effectLst/>
              </a:rPr>
              <a:t>The management subsystem provides end-to-end service and application lifecycle management. PowerShell cmdlets and administrative APIs enable you to provision, deploy, patch, upgrade, and de-provision applications without loss of availability. The management subsystem performs this through the following services.</a:t>
            </a:r>
          </a:p>
          <a:p>
            <a:r>
              <a:rPr lang="en-US" b="1" dirty="0">
                <a:effectLst/>
              </a:rPr>
              <a:t>Cluster Manager</a:t>
            </a:r>
            <a:r>
              <a:rPr lang="en-US" dirty="0">
                <a:effectLst/>
              </a:rPr>
              <a:t>: This is the primary service that interacts with the Failover Manager from reliability to place the applications on the nodes based on the service placement constraints. The Resource Manager in failover subsystem ensures that the constraints are never broken. The cluster manager manages the lifecycle of the applications from provision to de-provision. It integrates with the health manager to ensure that application availability is not lost from a semantic health perspective during upgrades.</a:t>
            </a:r>
          </a:p>
          <a:p>
            <a:r>
              <a:rPr lang="en-US" b="1" dirty="0">
                <a:effectLst/>
              </a:rPr>
              <a:t>Health Manager</a:t>
            </a:r>
            <a:r>
              <a:rPr lang="en-US" dirty="0">
                <a:effectLst/>
              </a:rPr>
              <a:t>: This service enables health monitoring of applications, services, and cluster entities. Cluster entities (such as nodes, service partitions, and replicas) can report health information, which is then aggregated into the centralized health store. This health information provides an overall point-in-time health snapshot of the services and nodes distributed across multiple nodes in the cluster, enabling you to take any needed corrective actions. Health query APIs enable you to query the health events reported to the health subsystem. The health query APIs return the raw health data stored in the health store or the aggregated, interpreted health data for a specific cluster entity.</a:t>
            </a:r>
          </a:p>
          <a:p>
            <a:r>
              <a:rPr lang="en-US" b="1" dirty="0">
                <a:effectLst/>
              </a:rPr>
              <a:t>Image Store</a:t>
            </a:r>
            <a:r>
              <a:rPr lang="en-US" dirty="0">
                <a:effectLst/>
              </a:rPr>
              <a:t>: This service provides storage and distribution of the application binaries. This service provides a simple distributed file store where the applications are uploaded to and downloaded from.</a:t>
            </a:r>
          </a:p>
          <a:p>
            <a:endParaRPr lang="en-US" b="0" dirty="0">
              <a:effectLst/>
            </a:endParaRPr>
          </a:p>
          <a:p>
            <a:endParaRPr lang="en-US" dirty="0">
              <a:effectLst/>
            </a:endParaRPr>
          </a:p>
          <a:p>
            <a:endParaRPr lang="en-US" b="0" dirty="0">
              <a:effectLst/>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rPr>
              <a:t>Build 2015</a:t>
            </a: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4CA44EA-52C7-466C-AD7D-B772251CF555}"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2/21/2017 1:39 PM</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11810122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effectLst/>
              </a:rPr>
              <a:t>Transport subsystem</a:t>
            </a:r>
          </a:p>
          <a:p>
            <a:r>
              <a:rPr lang="en-US" dirty="0">
                <a:effectLst/>
              </a:rPr>
              <a:t>The transport subsystem implements a point-to-point datagram communication channel. This channel is used for communication within service fabric clusters and communication between the service fabric cluster and clients. It supports one-way and request-reply communication patterns, which provides the basis for implementing broadcast and multicast in the Federation layer. The transport subsystem secures communication by using X509 certificates or Windows security. This subsystem is used internally by Service Fabric and is not directly accessible to developers for application programming.</a:t>
            </a:r>
          </a:p>
          <a:p>
            <a:endParaRPr lang="en-US" dirty="0">
              <a:effectLst/>
            </a:endParaRPr>
          </a:p>
          <a:p>
            <a:r>
              <a:rPr lang="en-US" b="0" dirty="0">
                <a:effectLst/>
              </a:rPr>
              <a:t>Federation subsystem</a:t>
            </a:r>
          </a:p>
          <a:p>
            <a:r>
              <a:rPr lang="en-US" dirty="0">
                <a:effectLst/>
              </a:rPr>
              <a:t>In order to reason about a set of nodes in a distributed system, you need to have a consistent view of the system. The federation subsystem uses the communication primitives provided by the transport subsystem and stitches the various nodes into a single unified cluster that it can reason about. It provides the distributed systems primitives needed by the other subsystems - failure detection, leader election, and consistent routing. The federation subsystem is built on top of distributed hash tables with a 128-bit token space. The subsystem creates a ring topology over the nodes, with each node in the ring being allocated a subset of the token space for ownership. For failure detection, the layer uses a leasing mechanism based on heart beating and arbitration. The federation subsystem also guarantees through intricate join and departure protocols that only a single owner of a token exists at any time. This provide leader election and consistent routing guarantees.</a:t>
            </a:r>
          </a:p>
          <a:p>
            <a:endParaRPr lang="en-US" dirty="0">
              <a:effectLst/>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rPr>
              <a:t>Build 2015</a:t>
            </a: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4CA44EA-52C7-466C-AD7D-B772251CF555}"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2/21/2017 1:39 PM</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4972325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a:t>
            </a:r>
            <a:r>
              <a:rPr lang="en-US" baseline="0" dirty="0"/>
              <a:t> are here to show you how to use the Service Fabric programming models to build applications, that are composed of microservices. Building applications with this approach enables to build hyperscale services for the cloud. What do you mean by a hyperscale service?  Hyperscale services are “born in the cloud” services that have all the demands of enterprise Tier-1 applications and have the ability to run at huge scale as well as be flexible based on demand and changing requirements. You can start small, however given that scale is unpredictable and re-architecting your applications is costly, you an approach and a platform to help you achieve this. </a:t>
            </a:r>
          </a:p>
          <a:p>
            <a:r>
              <a:rPr lang="en-US" baseline="0" dirty="0"/>
              <a:t>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rPr>
              <a:t>Build 2015</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2/21/2017 1:39 PM</a:t>
            </a:fld>
            <a:endParaRPr kumimoji="0" lang="en-US" sz="1800" b="0" i="0" u="none" strike="noStrike" kern="0" cap="none" spc="0" normalizeH="0" baseline="0" noProof="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7655110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endParaRPr lang="en-US" sz="900" baseline="0"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Build 2015</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C2A4DF7B-079A-45E1-B428-6C12F26BFBF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2/21/2017 1:39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549589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lang="en-US" sz="900"/>
              <a:t>A set of machines (physical or virtual) , that service fabric</a:t>
            </a:r>
            <a:r>
              <a:rPr lang="en-US" sz="900" baseline="0"/>
              <a:t> stiches together to form a reliable and fault tolerant unit called a cluster. These clusters can be scaled to 1000s of machines.</a:t>
            </a:r>
          </a:p>
          <a:p>
            <a:pPr marL="0" lvl="0" indent="0">
              <a:buNone/>
            </a:pPr>
            <a:r>
              <a:rPr lang="en-US" sz="900" baseline="0"/>
              <a:t>For example - SQL Azure has regional clusters that are made of 1000s of machines.</a:t>
            </a:r>
          </a:p>
          <a:p>
            <a:pPr marL="0" lvl="0" indent="0">
              <a:buNone/>
            </a:pPr>
            <a:r>
              <a:rPr lang="en-US" sz="900" baseline="0"/>
              <a:t>When setting up your cluster service fabric allows you to specify the failures that the cluster should survive. For example you can choose to set up a cluster that spans three azure data centers, so that the cluster can survive the loss of a data center.</a:t>
            </a:r>
          </a:p>
          <a:p>
            <a:pPr marL="0" lvl="0" indent="0">
              <a:buNone/>
            </a:pPr>
            <a:r>
              <a:rPr lang="en-US" sz="900" baseline="0"/>
              <a:t>Bing Cortana service runs on a cluster that spans three regions, making is tolerant of regional failures. Last year they had a widespread outage in one of the data centers , taking a third of the capacity down,  but  the service suffered no disruption. They service just failed over real time to the other two datacenters in the other regions. That is the kind of reliability you can get with azure service fabric.</a:t>
            </a:r>
          </a:p>
          <a:p>
            <a:pPr marL="0" lvl="0" indent="0">
              <a:buNone/>
            </a:pPr>
            <a:endParaRPr lang="en-US" sz="900" baseline="0"/>
          </a:p>
          <a:p>
            <a:pPr marL="0" lvl="0" indent="0">
              <a:buNone/>
            </a:pPr>
            <a:r>
              <a:rPr lang="en-US" sz="900" baseline="0"/>
              <a:t>More about the planning for production later in the session.</a:t>
            </a:r>
          </a:p>
          <a:p>
            <a:pPr marL="0" lvl="0" indent="0">
              <a:buNone/>
            </a:pPr>
            <a:endParaRPr lang="en-US" sz="900" baseline="0"/>
          </a:p>
          <a:p>
            <a:pPr marL="0" lvl="0" indent="0">
              <a:buNone/>
            </a:pPr>
            <a:r>
              <a:rPr lang="en-US" sz="900" baseline="0"/>
              <a:t>Let us now go to understanding what a service fabric application is made of..*</a:t>
            </a:r>
            <a:endParaRPr lang="en-US" sz="90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Build 2015</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C2A4DF7B-079A-45E1-B428-6C12F26BFBF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2/21/2017 1:39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2479610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lIns="90566" tIns="45283" rIns="90566" bIns="45283"/>
          <a:lstStyle/>
          <a:p>
            <a:fld id="{729F6FBE-3ADF-46F1-8C1D-D5EE4217CC6F}" type="slidenum">
              <a:rPr lang="en-US"/>
              <a:pPr/>
              <a:t>36</a:t>
            </a:fld>
            <a:endParaRPr lang="en-US"/>
          </a:p>
        </p:txBody>
      </p:sp>
      <p:sp>
        <p:nvSpPr>
          <p:cNvPr id="600066" name="Rectangle 2"/>
          <p:cNvSpPr>
            <a:spLocks noGrp="1" noRot="1" noChangeAspect="1" noChangeArrowheads="1" noTextEdit="1"/>
          </p:cNvSpPr>
          <p:nvPr>
            <p:ph type="sldImg"/>
          </p:nvPr>
        </p:nvSpPr>
        <p:spPr>
          <a:ln/>
        </p:spPr>
      </p:sp>
      <p:sp>
        <p:nvSpPr>
          <p:cNvPr id="600067" name="Rectangle 3"/>
          <p:cNvSpPr>
            <a:spLocks noGrp="1" noChangeArrowheads="1"/>
          </p:cNvSpPr>
          <p:nvPr>
            <p:ph type="body" idx="1"/>
          </p:nvPr>
        </p:nvSpPr>
        <p:spPr/>
        <p:txBody>
          <a:bodyPr lIns="90566" tIns="45283" rIns="90566" bIns="45283"/>
          <a:lstStyle/>
          <a:p>
            <a:endParaRPr lang="en-US"/>
          </a:p>
        </p:txBody>
      </p:sp>
    </p:spTree>
    <p:extLst>
      <p:ext uri="{BB962C8B-B14F-4D97-AF65-F5344CB8AC3E}">
        <p14:creationId xmlns:p14="http://schemas.microsoft.com/office/powerpoint/2010/main" val="130479000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lIns="90566" tIns="45283" rIns="90566" bIns="45283"/>
          <a:lstStyle/>
          <a:p>
            <a:fld id="{762D8A9F-435E-4BAC-BE97-50618E2CB742}" type="slidenum">
              <a:rPr lang="en-US"/>
              <a:pPr/>
              <a:t>37</a:t>
            </a:fld>
            <a:endParaRPr lang="en-US"/>
          </a:p>
        </p:txBody>
      </p:sp>
      <p:sp>
        <p:nvSpPr>
          <p:cNvPr id="352258" name="Rectangle 2"/>
          <p:cNvSpPr>
            <a:spLocks noGrp="1" noRot="1" noChangeAspect="1" noChangeArrowheads="1" noTextEdit="1"/>
          </p:cNvSpPr>
          <p:nvPr>
            <p:ph type="sldImg"/>
          </p:nvPr>
        </p:nvSpPr>
        <p:spPr>
          <a:ln/>
        </p:spPr>
      </p:sp>
      <p:sp>
        <p:nvSpPr>
          <p:cNvPr id="352259" name="Rectangle 3"/>
          <p:cNvSpPr>
            <a:spLocks noGrp="1" noChangeArrowheads="1"/>
          </p:cNvSpPr>
          <p:nvPr>
            <p:ph type="body" idx="1"/>
          </p:nvPr>
        </p:nvSpPr>
        <p:spPr/>
        <p:txBody>
          <a:bodyPr lIns="90566" tIns="45283" rIns="90566" bIns="45283"/>
          <a:lstStyle/>
          <a:p>
            <a:r>
              <a:rPr lang="en-US" dirty="0"/>
              <a:t>What happens when failures happen when reconfiguring</a:t>
            </a:r>
            <a:r>
              <a:rPr lang="en-US" baseline="0" dirty="0"/>
              <a:t> (best effort or consistent system </a:t>
            </a:r>
            <a:r>
              <a:rPr lang="en-US" baseline="0" dirty="0">
                <a:sym typeface="Wingdings" panose="05000000000000000000" pitchFamily="2" charset="2"/>
              </a:rPr>
              <a:t> no routing messages will be honored when there is doubt). VPC kernel mode running. We use 6 seconds as our interval.</a:t>
            </a:r>
            <a:endParaRPr lang="en-US" dirty="0"/>
          </a:p>
        </p:txBody>
      </p:sp>
    </p:spTree>
    <p:extLst>
      <p:ext uri="{BB962C8B-B14F-4D97-AF65-F5344CB8AC3E}">
        <p14:creationId xmlns:p14="http://schemas.microsoft.com/office/powerpoint/2010/main" val="37569703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D2386A3-2E31-4C9B-B0BE-45709ADB9841}" type="slidenum">
              <a:rPr lang="en-US" smtClean="0"/>
              <a:pPr/>
              <a:t>38</a:t>
            </a:fld>
            <a:endParaRPr lang="en-US"/>
          </a:p>
        </p:txBody>
      </p:sp>
    </p:spTree>
    <p:extLst>
      <p:ext uri="{BB962C8B-B14F-4D97-AF65-F5344CB8AC3E}">
        <p14:creationId xmlns:p14="http://schemas.microsoft.com/office/powerpoint/2010/main" val="185608713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effectLst/>
              </a:rPr>
              <a:t>Reliability subsystem</a:t>
            </a:r>
          </a:p>
          <a:p>
            <a:endParaRPr lang="en-US" b="0" dirty="0">
              <a:effectLst/>
            </a:endParaRPr>
          </a:p>
          <a:p>
            <a:r>
              <a:rPr lang="en-US" dirty="0">
                <a:effectLst/>
              </a:rPr>
              <a:t>The reliability subsystem provides the mechanism to make the state of a Service Fabric service highly available through the use of the </a:t>
            </a:r>
            <a:r>
              <a:rPr lang="en-US" i="1" dirty="0">
                <a:effectLst/>
              </a:rPr>
              <a:t>Replicator</a:t>
            </a:r>
            <a:r>
              <a:rPr lang="en-US" dirty="0">
                <a:effectLst/>
              </a:rPr>
              <a:t>, </a:t>
            </a:r>
            <a:r>
              <a:rPr lang="en-US" i="1" dirty="0">
                <a:effectLst/>
              </a:rPr>
              <a:t>Failover Manager</a:t>
            </a:r>
            <a:r>
              <a:rPr lang="en-US" dirty="0">
                <a:effectLst/>
              </a:rPr>
              <a:t>, and </a:t>
            </a:r>
            <a:r>
              <a:rPr lang="en-US" i="1" dirty="0">
                <a:effectLst/>
              </a:rPr>
              <a:t>Resource Balancer</a:t>
            </a:r>
            <a:r>
              <a:rPr lang="en-US" dirty="0">
                <a:effectLst/>
              </a:rPr>
              <a:t>.</a:t>
            </a:r>
          </a:p>
          <a:p>
            <a:r>
              <a:rPr lang="en-US" dirty="0">
                <a:effectLst/>
              </a:rPr>
              <a:t>The Replicator ensures that state changes in the primary service replica will automatically be replicated to secondary replicas, maintaining consistency between the primary and secondary replicas in a service replica set. The replicator is responsible for quorum management among the replicas in the replica set. It interacts with the failover unit to get the list of operations to replicate, and the reconfiguration agent provides it with the configuration of the replica set. That configuration indicates which replicas the operations need to be replicated. Service Fabric provides a default replicator called Fabric Replicator, which can be used by the programming model API to make the service state highly available and reliable.</a:t>
            </a:r>
          </a:p>
          <a:p>
            <a:r>
              <a:rPr lang="en-US" dirty="0">
                <a:effectLst/>
              </a:rPr>
              <a:t>The Failover Manager ensures that when nodes are added to or removed from the cluster, the load is automatically redistributed across the available nodes. If a node in the cluster fails, the cluster will automatically reconfigure the service replicas to maintain availability.</a:t>
            </a:r>
          </a:p>
          <a:p>
            <a:r>
              <a:rPr lang="en-US" dirty="0">
                <a:effectLst/>
              </a:rPr>
              <a:t>The Resource Manager places service replicas across failure domain in the cluster and ensures that all failover units are operational. The Resource Manager also balances service resources across the underlying shared pool of cluster nodes to achieve optimal uniform load distribution.</a:t>
            </a:r>
          </a:p>
          <a:p>
            <a:endParaRPr lang="en-US" dirty="0">
              <a:effectLst/>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rPr>
              <a:t>Build 2015</a:t>
            </a: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4CA44EA-52C7-466C-AD7D-B772251CF555}"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2/21/2017 1:39 PM</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9559490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D2386A3-2E31-4C9B-B0BE-45709ADB9841}" type="slidenum">
              <a:rPr lang="en-US" smtClean="0"/>
              <a:pPr/>
              <a:t>40</a:t>
            </a:fld>
            <a:endParaRPr lang="en-US"/>
          </a:p>
        </p:txBody>
      </p:sp>
    </p:spTree>
    <p:extLst>
      <p:ext uri="{BB962C8B-B14F-4D97-AF65-F5344CB8AC3E}">
        <p14:creationId xmlns:p14="http://schemas.microsoft.com/office/powerpoint/2010/main" val="151422019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 </a:t>
            </a:r>
          </a:p>
        </p:txBody>
      </p:sp>
      <p:sp>
        <p:nvSpPr>
          <p:cNvPr id="4" name="Slide Number Placeholder 3"/>
          <p:cNvSpPr>
            <a:spLocks noGrp="1"/>
          </p:cNvSpPr>
          <p:nvPr>
            <p:ph type="sldNum" sz="quarter" idx="10"/>
          </p:nvPr>
        </p:nvSpPr>
        <p:spPr/>
        <p:txBody>
          <a:bodyPr/>
          <a:lstStyle/>
          <a:p>
            <a:fld id="{1D2386A3-2E31-4C9B-B0BE-45709ADB9841}" type="slidenum">
              <a:rPr lang="en-US" smtClean="0"/>
              <a:pPr/>
              <a:t>41</a:t>
            </a:fld>
            <a:endParaRPr lang="en-US"/>
          </a:p>
        </p:txBody>
      </p:sp>
    </p:spTree>
    <p:extLst>
      <p:ext uri="{BB962C8B-B14F-4D97-AF65-F5344CB8AC3E}">
        <p14:creationId xmlns:p14="http://schemas.microsoft.com/office/powerpoint/2010/main" val="45529633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Actor</a:t>
            </a:r>
            <a:r>
              <a:rPr lang="en-US" baseline="0" dirty="0"/>
              <a:t> concept was originated in the early 70</a:t>
            </a:r>
            <a:r>
              <a:rPr lang="en-US" baseline="30000" dirty="0"/>
              <a:t> </a:t>
            </a:r>
            <a:r>
              <a:rPr lang="en-US" baseline="0" dirty="0"/>
              <a:t>in order to do large scale parallel processing and is becoming more popular with the advent of cloud computing. It’s meant to make writing distributed applications easier by dividing the problem in multiple units of state and computation that can run in parallel. Each unit in a simple single-threaded. Actors are actually very similar to objects in the way they represent state with some logic that operates on that state. These actors communicates with each other using asynchronous messages. </a:t>
            </a:r>
          </a:p>
          <a:p>
            <a:endParaRPr lang="en-US" baseline="0" dirty="0"/>
          </a:p>
          <a:p>
            <a:r>
              <a:rPr lang="en-US" baseline="0" dirty="0"/>
              <a:t>Running the actors on top of Service Fabric, you get the reliability of code as well as state and all other benefits of Service Fabric platform, like security, placement and resource balancing, zero downtime upgrade, locally replicated stores. </a:t>
            </a:r>
            <a:endParaRPr lang="en-US" dirty="0"/>
          </a:p>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2/21/2017 1:39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19146503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effectLst/>
            </a:endParaRPr>
          </a:p>
          <a:p>
            <a:r>
              <a:rPr lang="en-US" b="0" dirty="0">
                <a:effectLst/>
              </a:rPr>
              <a:t>Management subsystem</a:t>
            </a:r>
          </a:p>
          <a:p>
            <a:endParaRPr lang="en-US" b="0" dirty="0">
              <a:effectLst/>
            </a:endParaRPr>
          </a:p>
          <a:p>
            <a:r>
              <a:rPr lang="en-US" dirty="0">
                <a:effectLst/>
              </a:rPr>
              <a:t>The management subsystem provides end-to-end service and application lifecycle management. PowerShell cmdlets and administrative APIs enable you to provision, deploy, patch, upgrade, and de-provision applications without loss of availability. The management subsystem performs this through the following services.</a:t>
            </a:r>
          </a:p>
          <a:p>
            <a:r>
              <a:rPr lang="en-US" b="1" dirty="0">
                <a:effectLst/>
              </a:rPr>
              <a:t>Cluster Manager</a:t>
            </a:r>
            <a:r>
              <a:rPr lang="en-US" dirty="0">
                <a:effectLst/>
              </a:rPr>
              <a:t>: This is the primary service that interacts with the Failover Manager from reliability to place the applications on the nodes based on the service placement constraints. The Resource Manager in failover subsystem ensures that the constraints are never broken. The cluster manager manages the lifecycle of the applications from provision to de-provision. It integrates with the health manager to ensure that application availability is not lost from a semantic health perspective during upgrades.</a:t>
            </a:r>
          </a:p>
          <a:p>
            <a:r>
              <a:rPr lang="en-US" b="1" dirty="0">
                <a:effectLst/>
              </a:rPr>
              <a:t>Health Manager</a:t>
            </a:r>
            <a:r>
              <a:rPr lang="en-US" dirty="0">
                <a:effectLst/>
              </a:rPr>
              <a:t>: This service enables health monitoring of applications, services, and cluster entities. Cluster entities (such as nodes, service partitions, and replicas) can report health information, which is then aggregated into the centralized health store. This health information provides an overall point-in-time health snapshot of the services and nodes distributed across multiple nodes in the cluster, enabling you to take any needed corrective actions. Health query APIs enable you to query the health events reported to the health subsystem. The health query APIs return the raw health data stored in the health store or the aggregated, interpreted health data for a specific cluster entity.</a:t>
            </a:r>
          </a:p>
          <a:p>
            <a:r>
              <a:rPr lang="en-US" b="1" dirty="0">
                <a:effectLst/>
              </a:rPr>
              <a:t>Image Store</a:t>
            </a:r>
            <a:r>
              <a:rPr lang="en-US" dirty="0">
                <a:effectLst/>
              </a:rPr>
              <a:t>: This service provides storage and distribution of the application binaries. This service provides a simple distributed file store where the applications are uploaded to and downloaded from.</a:t>
            </a:r>
          </a:p>
          <a:p>
            <a:endParaRPr lang="en-US" b="0" dirty="0">
              <a:effectLst/>
            </a:endParaRPr>
          </a:p>
          <a:p>
            <a:endParaRPr lang="en-US" dirty="0">
              <a:effectLst/>
            </a:endParaRPr>
          </a:p>
        </p:txBody>
      </p:sp>
      <p:sp>
        <p:nvSpPr>
          <p:cNvPr id="4" name="Header Placeholder 3"/>
          <p:cNvSpPr>
            <a:spLocks noGrp="1"/>
          </p:cNvSpPr>
          <p:nvPr>
            <p:ph type="hdr" sz="quarter" idx="10"/>
          </p:nvPr>
        </p:nvSpPr>
        <p:spPr/>
        <p:txBody>
          <a:bodyPr/>
          <a:lstStyle/>
          <a:p>
            <a:pPr>
              <a:defRPr/>
            </a:pPr>
            <a:r>
              <a:rPr lang="en-US" sz="1800" kern="0">
                <a:solidFill>
                  <a:prstClr val="black"/>
                </a:solidFill>
              </a:rPr>
              <a:t>Build 2015</a:t>
            </a:r>
            <a:endParaRPr lang="en-US" sz="1800" kern="0"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defRPr/>
            </a:pPr>
            <a:r>
              <a:rPr lang="en-US" sz="400" ker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kern="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a:defRPr/>
            </a:pPr>
            <a:fld id="{94CA44EA-52C7-466C-AD7D-B772251CF555}" type="datetime8">
              <a:rPr lang="en-US" sz="1800" kern="0" smtClean="0">
                <a:solidFill>
                  <a:prstClr val="black"/>
                </a:solidFill>
              </a:rPr>
              <a:pPr>
                <a:defRPr/>
              </a:pPr>
              <a:t>2/21/2017 1:39 PM</a:t>
            </a:fld>
            <a:endParaRPr lang="en-US" sz="1800" kern="0" dirty="0">
              <a:solidFill>
                <a:prstClr val="black"/>
              </a:solidFill>
            </a:endParaRPr>
          </a:p>
        </p:txBody>
      </p:sp>
    </p:spTree>
    <p:extLst>
      <p:ext uri="{BB962C8B-B14F-4D97-AF65-F5344CB8AC3E}">
        <p14:creationId xmlns:p14="http://schemas.microsoft.com/office/powerpoint/2010/main" val="6375687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10 min</a:t>
            </a:r>
          </a:p>
        </p:txBody>
      </p:sp>
      <p:sp>
        <p:nvSpPr>
          <p:cNvPr id="4" name="Header Placeholder 3"/>
          <p:cNvSpPr>
            <a:spLocks noGrp="1"/>
          </p:cNvSpPr>
          <p:nvPr>
            <p:ph type="hdr" sz="quarter" idx="10"/>
          </p:nvPr>
        </p:nvSpPr>
        <p:spPr/>
        <p:txBody>
          <a:bodyPr/>
          <a:lstStyle/>
          <a:p>
            <a:pPr>
              <a:defRPr/>
            </a:pPr>
            <a:r>
              <a:rPr lang="en-US" sz="1800" kern="0">
                <a:solidFill>
                  <a:sysClr val="windowText" lastClr="000000"/>
                </a:solidFill>
              </a:rPr>
              <a:t>Microsoft Ignite 2016</a:t>
            </a:r>
          </a:p>
        </p:txBody>
      </p:sp>
      <p:sp>
        <p:nvSpPr>
          <p:cNvPr id="5" name="Footer Placeholder 4"/>
          <p:cNvSpPr>
            <a:spLocks noGrp="1"/>
          </p:cNvSpPr>
          <p:nvPr>
            <p:ph type="ftr" sz="quarter" idx="11"/>
          </p:nvPr>
        </p:nvSpPr>
        <p:spPr/>
        <p:txBody>
          <a:bodyPr/>
          <a:lstStyle/>
          <a:p>
            <a:pPr defTabSz="914099" eaLnBrk="0" hangingPunct="0">
              <a:defRPr/>
            </a:pPr>
            <a:r>
              <a:rPr lang="en-US" sz="400" kern="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a:defRPr/>
            </a:pPr>
            <a:fld id="{38EEC551-8CDA-4EB6-89BB-2A86C9F091C8}" type="datetime8">
              <a:rPr lang="en-US" sz="1800" kern="0" smtClean="0">
                <a:solidFill>
                  <a:sysClr val="windowText" lastClr="000000"/>
                </a:solidFill>
              </a:rPr>
              <a:pPr>
                <a:defRPr/>
              </a:pPr>
              <a:t>2/21/2017 1:39 PM</a:t>
            </a:fld>
            <a:endParaRPr lang="en-US" sz="1800" kern="0">
              <a:solidFill>
                <a:sysClr val="windowText" lastClr="000000"/>
              </a:solidFill>
            </a:endParaRPr>
          </a:p>
        </p:txBody>
      </p:sp>
      <p:sp>
        <p:nvSpPr>
          <p:cNvPr id="7" name="Slide Number Placeholder 6"/>
          <p:cNvSpPr>
            <a:spLocks noGrp="1"/>
          </p:cNvSpPr>
          <p:nvPr>
            <p:ph type="sldNum" sz="quarter" idx="13"/>
          </p:nvPr>
        </p:nvSpPr>
        <p:spPr/>
        <p:txBody>
          <a:bodyPr/>
          <a:lstStyle/>
          <a:p>
            <a:pPr>
              <a:defRPr/>
            </a:pPr>
            <a:fld id="{B4008EB6-D09E-4580-8CD6-DDB14511944F}" type="slidenum">
              <a:rPr lang="en-US" sz="1800" kern="0" smtClean="0">
                <a:solidFill>
                  <a:sysClr val="windowText" lastClr="000000"/>
                </a:solidFill>
              </a:rPr>
              <a:pPr>
                <a:defRPr/>
              </a:pPr>
              <a:t>3</a:t>
            </a:fld>
            <a:endParaRPr lang="en-US" sz="1800" kern="0">
              <a:solidFill>
                <a:sysClr val="windowText" lastClr="000000"/>
              </a:solidFill>
            </a:endParaRPr>
          </a:p>
        </p:txBody>
      </p:sp>
    </p:spTree>
    <p:extLst>
      <p:ext uri="{BB962C8B-B14F-4D97-AF65-F5344CB8AC3E}">
        <p14:creationId xmlns:p14="http://schemas.microsoft.com/office/powerpoint/2010/main" val="179241019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rPr>
              <a:t>Build 2015</a:t>
            </a:r>
            <a:endParaRPr kumimoji="0" lang="en-US" sz="1800" b="0" i="0" u="none" strike="noStrike" kern="0" cap="none" spc="0" normalizeH="0" baseline="0" noProof="0" dirty="0">
              <a:ln>
                <a:noFill/>
              </a:ln>
              <a:solidFill>
                <a:sysClr val="windowText" lastClr="000000"/>
              </a:solidFill>
              <a:effectLst/>
              <a:uLnTx/>
              <a:uFillTx/>
              <a:latin typeface="Segoe UI" pitchFamily="34" charset="0"/>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C2A4DF7B-079A-45E1-B428-6C12F26BFBF0}"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2/21/2017 1:39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59542017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a:t>
            </a:r>
            <a:r>
              <a:rPr lang="en-US" baseline="0" dirty="0"/>
              <a:t> am sure a lot of you, saw the rolling upgrade demo that Mark gave yesterday. Let me show you an animation of the same. I will then show an upgrade in action of the bouncing pyramids that we just deployed.</a:t>
            </a:r>
          </a:p>
          <a:p>
            <a:endParaRPr lang="en-US" dirty="0"/>
          </a:p>
          <a:p>
            <a:r>
              <a:rPr lang="en-US" dirty="0"/>
              <a:t>I have made a  code change to </a:t>
            </a:r>
            <a:r>
              <a:rPr lang="en-US" baseline="0" dirty="0"/>
              <a:t>app4 /Service package B. See now , I have  App1 , version 2.0.0.0 with a green hexagon.*</a:t>
            </a:r>
          </a:p>
          <a:p>
            <a:r>
              <a:rPr lang="en-US" baseline="0" dirty="0"/>
              <a:t>The upgrade can be kicked off using the PS, or using the APIs that service fabric provides </a:t>
            </a:r>
          </a:p>
          <a:p>
            <a:r>
              <a:rPr lang="en-US" baseline="0" dirty="0"/>
              <a:t>The upgrades progress one UD at a time, the UD sequence is chosen by Service Fabric.*</a:t>
            </a:r>
          </a:p>
          <a:p>
            <a:r>
              <a:rPr lang="en-US" baseline="0" dirty="0"/>
              <a:t>Health checks are performed at the beginning of the upgrade and  at the end of each UD. If the health policies are not met the upgrade is either rolled back automatically or is paused, so that the developer can debug the issue. </a:t>
            </a:r>
          </a:p>
          <a:p>
            <a:r>
              <a:rPr lang="en-US" baseline="0" dirty="0"/>
              <a:t>The developer can then can then either restart the upgrade and/or tell the system to proceed forward or rollback.*</a:t>
            </a:r>
          </a:p>
          <a:p>
            <a:r>
              <a:rPr lang="en-US" baseline="0" dirty="0"/>
              <a:t>At no point is the service availability lost.*</a:t>
            </a:r>
          </a:p>
          <a:p>
            <a:endParaRPr lang="en-US" baseline="0" dirty="0"/>
          </a:p>
          <a:p>
            <a:r>
              <a:rPr lang="en-US" baseline="0" dirty="0"/>
              <a:t>The health policies are defined at a cluster level to act as a global policy for all applications and Nodes in the cluster. Each application can override its health policy at the time of upgrade.</a:t>
            </a:r>
          </a:p>
          <a:p>
            <a:r>
              <a:rPr lang="en-US" baseline="0" dirty="0"/>
              <a:t>Let me now show you this in action. *</a:t>
            </a: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Build 2015</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C2A4DF7B-079A-45E1-B428-6C12F26BFBF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2/21/2017 1:39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2691719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effectLst/>
            </a:endParaRPr>
          </a:p>
          <a:p>
            <a:r>
              <a:rPr lang="en-US" b="0" dirty="0">
                <a:effectLst/>
              </a:rPr>
              <a:t>Hosting subsystem</a:t>
            </a:r>
          </a:p>
          <a:p>
            <a:r>
              <a:rPr lang="en-US" dirty="0">
                <a:effectLst/>
              </a:rPr>
              <a:t>The cluster manager informs the hosting subsystem (running on each node) which services it needs to manage for a particular node. The hosting subsystem then manages the lifecycle of the application on that node. It interacts with the reliability and health components to ensure that the replicas are properly placed and are healthy.</a:t>
            </a:r>
          </a:p>
          <a:p>
            <a:endParaRPr lang="en-US" b="0" dirty="0">
              <a:effectLst/>
            </a:endParaRPr>
          </a:p>
          <a:p>
            <a:r>
              <a:rPr lang="en-US" b="0" dirty="0">
                <a:effectLst/>
              </a:rPr>
              <a:t>Communication subsystem</a:t>
            </a:r>
          </a:p>
          <a:p>
            <a:r>
              <a:rPr lang="en-US" dirty="0">
                <a:effectLst/>
              </a:rPr>
              <a:t>This subsystem provides reliable messaging within the cluster and service discovery through the Naming service. The Naming service resolves service names to a location in the cluster and enables users to manage service names and properties. Using the Naming service, clients can securely communicate with any node in the cluster to resolve a service name and retrieve service metadata. Using a simple Naming client API, users of Service Fabric can develop services and clients capable of resolving the current network location despite node dynamism or the re-sizing of the cluster.</a:t>
            </a:r>
          </a:p>
          <a:p>
            <a:endParaRPr lang="en-US" b="0" dirty="0">
              <a:effectLst/>
            </a:endParaRPr>
          </a:p>
          <a:p>
            <a:r>
              <a:rPr lang="en-US" b="0" dirty="0">
                <a:effectLst/>
              </a:rPr>
              <a:t>Testability subsystem</a:t>
            </a:r>
          </a:p>
          <a:p>
            <a:r>
              <a:rPr lang="en-US" dirty="0">
                <a:effectLst/>
              </a:rPr>
              <a:t>Testability is a suite of tools specifically designed for testing services built on Service Fabric. The tools let a developer easily induce meaningful faults and run test scenarios to exercise and validate the numerous states and transitions that a service will experience throughout its lifetime, all in a controlled and safe manner. Testability also provides a mechanism to run longer tests that can iterate through various possible failures without losing availability. This provides you with a test-in-production environment.</a:t>
            </a:r>
          </a:p>
          <a:p>
            <a:br>
              <a:rPr lang="en-US" dirty="0"/>
            </a:br>
            <a:endParaRPr lang="en-US" baseline="0" dirty="0"/>
          </a:p>
          <a:p>
            <a:endParaRPr lang="en-US" dirty="0">
              <a:effectLst/>
            </a:endParaRPr>
          </a:p>
        </p:txBody>
      </p:sp>
      <p:sp>
        <p:nvSpPr>
          <p:cNvPr id="4" name="Header Placeholder 3"/>
          <p:cNvSpPr>
            <a:spLocks noGrp="1"/>
          </p:cNvSpPr>
          <p:nvPr>
            <p:ph type="hdr" sz="quarter" idx="10"/>
          </p:nvPr>
        </p:nvSpPr>
        <p:spPr/>
        <p:txBody>
          <a:bodyPr/>
          <a:lstStyle/>
          <a:p>
            <a:pPr>
              <a:defRPr/>
            </a:pPr>
            <a:r>
              <a:rPr lang="en-US" sz="1800" kern="0">
                <a:solidFill>
                  <a:prstClr val="black"/>
                </a:solidFill>
              </a:rPr>
              <a:t>Build 2015</a:t>
            </a:r>
            <a:endParaRPr lang="en-US" sz="1800" kern="0"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defRPr/>
            </a:pPr>
            <a:r>
              <a:rPr lang="en-US" sz="400" ker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kern="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a:defRPr/>
            </a:pPr>
            <a:fld id="{94CA44EA-52C7-466C-AD7D-B772251CF555}" type="datetime8">
              <a:rPr lang="en-US" sz="1800" kern="0" smtClean="0">
                <a:solidFill>
                  <a:prstClr val="black"/>
                </a:solidFill>
              </a:rPr>
              <a:pPr>
                <a:defRPr/>
              </a:pPr>
              <a:t>2/21/2017 1:39 PM</a:t>
            </a:fld>
            <a:endParaRPr lang="en-US" sz="1800" kern="0" dirty="0">
              <a:solidFill>
                <a:prstClr val="black"/>
              </a:solidFill>
            </a:endParaRPr>
          </a:p>
        </p:txBody>
      </p:sp>
    </p:spTree>
    <p:extLst>
      <p:ext uri="{BB962C8B-B14F-4D97-AF65-F5344CB8AC3E}">
        <p14:creationId xmlns:p14="http://schemas.microsoft.com/office/powerpoint/2010/main" val="147594896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rPr>
              <a:t>Build 2015</a:t>
            </a:r>
            <a:endParaRPr kumimoji="0" lang="en-US" sz="1800" b="0" i="0" u="none" strike="noStrike" kern="0" cap="none" spc="0" normalizeH="0" baseline="0" noProof="0" dirty="0">
              <a:ln>
                <a:noFill/>
              </a:ln>
              <a:solidFill>
                <a:sysClr val="windowText" lastClr="000000"/>
              </a:solidFill>
              <a:effectLst/>
              <a:uLnTx/>
              <a:uFillTx/>
              <a:latin typeface="Segoe UI" pitchFamily="34" charset="0"/>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2/21/2017 1:39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31693031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336077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ctr">
              <a:lnSpc>
                <a:spcPct val="107000"/>
              </a:lnSpc>
              <a:spcBef>
                <a:spcPts val="1800"/>
              </a:spcBef>
              <a:spcAft>
                <a:spcPts val="1800"/>
              </a:spcAft>
            </a:pPr>
            <a:r>
              <a:rPr lang="en-US" sz="900" i="1" dirty="0">
                <a:latin typeface="Calibri" panose="020F0502020204030204" pitchFamily="34" charset="0"/>
                <a:ea typeface="Calibri" panose="020F0502020204030204" pitchFamily="34" charset="0"/>
                <a:cs typeface="Times New Roman" panose="02020603050405020304" pitchFamily="18" charset="0"/>
              </a:rPr>
              <a:t>Microservices applications are composed of small, independently versioned and scalable services that communicate with each other over standard protocols with well-defined interfaces</a:t>
            </a:r>
            <a:r>
              <a:rPr lang="en-US" dirty="0">
                <a:latin typeface="Calibri" panose="020F0502020204030204" pitchFamily="34" charset="0"/>
                <a:ea typeface="Calibri" panose="020F0502020204030204" pitchFamily="34" charset="0"/>
                <a:cs typeface="Times New Roman" panose="02020603050405020304" pitchFamily="18" charset="0"/>
              </a:rPr>
              <a:t> </a:t>
            </a:r>
            <a:endParaRPr lang="en-US" sz="800" i="1" dirty="0">
              <a:latin typeface="Calibri" panose="020F0502020204030204" pitchFamily="34" charset="0"/>
              <a:ea typeface="Calibri" panose="020F0502020204030204" pitchFamily="34" charset="0"/>
              <a:cs typeface="Times New Roman" panose="02020603050405020304" pitchFamily="18" charset="0"/>
            </a:endParaRPr>
          </a:p>
          <a:p>
            <a:pPr>
              <a:spcAft>
                <a:spcPts val="800"/>
              </a:spcAft>
            </a:pPr>
            <a:r>
              <a:rPr lang="en-US" dirty="0">
                <a:latin typeface="Calibri" panose="020F0502020204030204" pitchFamily="34" charset="0"/>
                <a:ea typeface="Calibri" panose="020F0502020204030204" pitchFamily="34" charset="0"/>
                <a:cs typeface="Times New Roman" panose="02020603050405020304" pitchFamily="18" charset="0"/>
              </a:rPr>
              <a:t>. </a:t>
            </a:r>
            <a:endParaRPr lang="en-US" sz="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a:p>
            <a:pPr marL="171450" indent="-171450">
              <a:buFontTx/>
              <a:buChar char="-"/>
            </a:pPr>
            <a:endParaRPr lang="en-US" dirty="0"/>
          </a:p>
          <a:p>
            <a:pPr marL="171450" indent="-171450">
              <a:buFontTx/>
              <a:buChar char="-"/>
            </a:pPr>
            <a:r>
              <a:rPr lang="en-US" dirty="0"/>
              <a:t>You as a developer think about code and data</a:t>
            </a:r>
          </a:p>
          <a:p>
            <a:pPr marL="171450" indent="-171450">
              <a:buFontTx/>
              <a:buChar char="-"/>
            </a:pPr>
            <a:r>
              <a:rPr lang="en-US" dirty="0"/>
              <a:t>You think</a:t>
            </a:r>
            <a:r>
              <a:rPr lang="en-US" baseline="0" dirty="0"/>
              <a:t> about how you are going to upgrade it independent of other microservices</a:t>
            </a:r>
          </a:p>
          <a:p>
            <a:pPr marL="171450" indent="-171450">
              <a:buFontTx/>
              <a:buChar char="-"/>
            </a:pPr>
            <a:r>
              <a:rPr lang="en-US" baseline="0" dirty="0"/>
              <a:t>It is code that is versioned and scaled independently, having n copies of the service</a:t>
            </a:r>
          </a:p>
          <a:p>
            <a:pPr marL="171450" indent="-171450">
              <a:buFontTx/>
              <a:buChar char="-"/>
            </a:pPr>
            <a:r>
              <a:rPr lang="en-US" baseline="0" dirty="0"/>
              <a:t>You need to know how to find its endpoint by name</a:t>
            </a:r>
          </a:p>
          <a:p>
            <a:pPr marL="171450" indent="-171450">
              <a:buFontTx/>
              <a:buChar char="-"/>
            </a:pPr>
            <a:r>
              <a:rPr lang="en-US" baseline="0" dirty="0"/>
              <a:t>Microservices are code and </a:t>
            </a:r>
            <a:r>
              <a:rPr lang="en-US" baseline="0" dirty="0" err="1"/>
              <a:t>config</a:t>
            </a:r>
            <a:r>
              <a:rPr lang="en-US" baseline="0" dirty="0"/>
              <a:t> hosted in containers - When I say container I mean it in the broader sense of the word, may be processes, maybe in a Windows Job Object or may be a Windows or Linux container</a:t>
            </a:r>
          </a:p>
          <a:p>
            <a:pPr marL="171450" indent="-171450">
              <a:buFontTx/>
              <a:buChar char="-"/>
            </a:pPr>
            <a:r>
              <a:rPr lang="en-US" baseline="0" dirty="0"/>
              <a:t>Microservices is a great way of codifying this thinking</a:t>
            </a:r>
          </a:p>
          <a:p>
            <a:pPr marL="171450" indent="-171450">
              <a:buFontTx/>
              <a:buChar char="-"/>
            </a:pPr>
            <a:r>
              <a:rPr lang="en-US" baseline="0" dirty="0"/>
              <a:t>We think Microservices should be logically consistent</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rPr>
              <a:t>Build 2015</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4CA44EA-52C7-466C-AD7D-B772251CF555}"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2/21/2017 1:39 PM</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2898137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ctr">
              <a:lnSpc>
                <a:spcPct val="107000"/>
              </a:lnSpc>
              <a:spcBef>
                <a:spcPts val="1800"/>
              </a:spcBef>
              <a:spcAft>
                <a:spcPts val="1800"/>
              </a:spcAft>
            </a:pPr>
            <a:r>
              <a:rPr lang="en-US" sz="900" i="1" dirty="0">
                <a:latin typeface="Calibri" panose="020F0502020204030204" pitchFamily="34" charset="0"/>
                <a:ea typeface="Calibri" panose="020F0502020204030204" pitchFamily="34" charset="0"/>
                <a:cs typeface="Times New Roman" panose="02020603050405020304" pitchFamily="18" charset="0"/>
              </a:rPr>
              <a:t>Microservices applications are composed of small, independently versioned and scalable services that communicate with each other over standard protocols with well-defined interfaces</a:t>
            </a:r>
            <a:r>
              <a:rPr lang="en-US" dirty="0">
                <a:latin typeface="Calibri" panose="020F0502020204030204" pitchFamily="34" charset="0"/>
                <a:ea typeface="Calibri" panose="020F0502020204030204" pitchFamily="34" charset="0"/>
                <a:cs typeface="Times New Roman" panose="02020603050405020304" pitchFamily="18" charset="0"/>
              </a:rPr>
              <a:t> </a:t>
            </a:r>
            <a:endParaRPr lang="en-US" sz="800" i="1" dirty="0">
              <a:latin typeface="Calibri" panose="020F0502020204030204" pitchFamily="34" charset="0"/>
              <a:ea typeface="Calibri" panose="020F0502020204030204" pitchFamily="34" charset="0"/>
              <a:cs typeface="Times New Roman" panose="02020603050405020304" pitchFamily="18" charset="0"/>
            </a:endParaRPr>
          </a:p>
          <a:p>
            <a:pPr>
              <a:spcAft>
                <a:spcPts val="800"/>
              </a:spcAft>
            </a:pPr>
            <a:r>
              <a:rPr lang="en-US" dirty="0">
                <a:latin typeface="Calibri" panose="020F0502020204030204" pitchFamily="34" charset="0"/>
                <a:ea typeface="Calibri" panose="020F0502020204030204" pitchFamily="34" charset="0"/>
                <a:cs typeface="Times New Roman" panose="02020603050405020304" pitchFamily="18" charset="0"/>
              </a:rPr>
              <a:t>. </a:t>
            </a:r>
            <a:endParaRPr lang="en-US" sz="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a:p>
            <a:pPr marL="171450" indent="-171450">
              <a:buFontTx/>
              <a:buChar char="-"/>
            </a:pPr>
            <a:endParaRPr lang="en-US" dirty="0"/>
          </a:p>
          <a:p>
            <a:pPr marL="171450" indent="-171450">
              <a:buFontTx/>
              <a:buChar char="-"/>
            </a:pPr>
            <a:r>
              <a:rPr lang="en-US" dirty="0"/>
              <a:t>You as a developer think about code and data</a:t>
            </a:r>
          </a:p>
          <a:p>
            <a:pPr marL="171450" indent="-171450">
              <a:buFontTx/>
              <a:buChar char="-"/>
            </a:pPr>
            <a:r>
              <a:rPr lang="en-US" dirty="0"/>
              <a:t>You think</a:t>
            </a:r>
            <a:r>
              <a:rPr lang="en-US" baseline="0" dirty="0"/>
              <a:t> about how you are going to upgrade it independent of other microservices</a:t>
            </a:r>
          </a:p>
          <a:p>
            <a:pPr marL="171450" indent="-171450">
              <a:buFontTx/>
              <a:buChar char="-"/>
            </a:pPr>
            <a:r>
              <a:rPr lang="en-US" baseline="0" dirty="0"/>
              <a:t>It is code that is versioned and scaled independently, having n copies of the service</a:t>
            </a:r>
          </a:p>
          <a:p>
            <a:pPr marL="171450" indent="-171450">
              <a:buFontTx/>
              <a:buChar char="-"/>
            </a:pPr>
            <a:r>
              <a:rPr lang="en-US" baseline="0" dirty="0"/>
              <a:t>You need to know how to find its endpoint by name</a:t>
            </a:r>
          </a:p>
          <a:p>
            <a:pPr marL="171450" indent="-171450">
              <a:buFontTx/>
              <a:buChar char="-"/>
            </a:pPr>
            <a:r>
              <a:rPr lang="en-US" baseline="0" dirty="0"/>
              <a:t>Microservices are code and </a:t>
            </a:r>
            <a:r>
              <a:rPr lang="en-US" baseline="0" dirty="0" err="1"/>
              <a:t>config</a:t>
            </a:r>
            <a:r>
              <a:rPr lang="en-US" baseline="0" dirty="0"/>
              <a:t> hosted in containers - When I say container I mean it in the broader sense of the word, may be processes, maybe in a Windows Job Object or may be a Windows or Linux container</a:t>
            </a:r>
          </a:p>
          <a:p>
            <a:pPr marL="171450" indent="-171450">
              <a:buFontTx/>
              <a:buChar char="-"/>
            </a:pPr>
            <a:r>
              <a:rPr lang="en-US" baseline="0" dirty="0"/>
              <a:t>Microservices is a great way of codifying this thinking</a:t>
            </a:r>
          </a:p>
          <a:p>
            <a:pPr marL="171450" indent="-171450">
              <a:buFontTx/>
              <a:buChar char="-"/>
            </a:pPr>
            <a:r>
              <a:rPr lang="en-US" baseline="0" dirty="0"/>
              <a:t>We think Microservices should be logically consistent</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rPr>
              <a:t>Build 2015</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4CA44EA-52C7-466C-AD7D-B772251CF555}"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2/21/2017 1:39 PM</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7059040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Make this more generic</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Ignite 2016</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2/21/2017 1:39 PM</a:t>
            </a:fld>
            <a:endParaRPr kumimoji="0" lang="en-US" sz="1800" b="0" i="0" u="none" strike="noStrike" kern="0" cap="none" spc="0" normalizeH="0" baseline="0" noProof="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6441087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Increase agility:</a:t>
            </a:r>
          </a:p>
          <a:p>
            <a:pPr marL="171450" indent="-171450">
              <a:buFontTx/>
              <a:buChar char="-"/>
            </a:pPr>
            <a:r>
              <a:rPr lang="en-US" dirty="0"/>
              <a:t>You can match</a:t>
            </a:r>
            <a:r>
              <a:rPr lang="en-US" baseline="0" dirty="0"/>
              <a:t> services to team boundaries</a:t>
            </a:r>
          </a:p>
          <a:p>
            <a:pPr marL="171450" indent="-171450">
              <a:buFontTx/>
              <a:buChar char="-"/>
            </a:pPr>
            <a:r>
              <a:rPr lang="en-US" baseline="0" dirty="0" err="1"/>
              <a:t>Interservice</a:t>
            </a:r>
            <a:r>
              <a:rPr lang="en-US" baseline="0" dirty="0"/>
              <a:t> boundaries defined by strong service contracts ensure that individual teams can make changes under the hood without worrying about weird dependencies</a:t>
            </a:r>
          </a:p>
          <a:p>
            <a:pPr marL="171450" indent="-171450">
              <a:buFontTx/>
              <a:buChar char="-"/>
            </a:pPr>
            <a:endParaRPr lang="en-US" baseline="0" dirty="0"/>
          </a:p>
          <a:p>
            <a:pPr marL="0" indent="0">
              <a:buFontTx/>
              <a:buNone/>
            </a:pPr>
            <a:endParaRPr lang="en-US" baseline="0" dirty="0"/>
          </a:p>
          <a:p>
            <a:pPr marL="0" indent="0">
              <a:buFontTx/>
              <a:buNone/>
            </a:pPr>
            <a:r>
              <a:rPr lang="en-US" baseline="0" dirty="0"/>
              <a:t>Simplify upgrades:</a:t>
            </a:r>
          </a:p>
          <a:p>
            <a:pPr marL="171450" indent="-171450">
              <a:buFontTx/>
              <a:buChar char="-"/>
            </a:pPr>
            <a:r>
              <a:rPr lang="en-US" baseline="0" dirty="0"/>
              <a:t>By upgrading your application surgically, upgrades don’t need to be white-knuckle affairs run overnight or on Saturdays</a:t>
            </a:r>
          </a:p>
          <a:p>
            <a:pPr marL="171450" indent="-171450">
              <a:buFontTx/>
              <a:buChar char="-"/>
            </a:pPr>
            <a:endParaRPr lang="en-US" baseline="0" dirty="0"/>
          </a:p>
          <a:p>
            <a:pPr marL="171450" indent="-171450">
              <a:buFontTx/>
              <a:buChar char="-"/>
            </a:pPr>
            <a:endParaRPr lang="en-US" baseline="0" dirty="0"/>
          </a:p>
          <a:p>
            <a:pPr marL="0" indent="0">
              <a:buFontTx/>
              <a:buNone/>
            </a:pPr>
            <a:r>
              <a:rPr lang="en-US" baseline="0" dirty="0"/>
              <a:t>Maximize productivity:</a:t>
            </a:r>
          </a:p>
          <a:p>
            <a:pPr marL="171450" indent="-171450">
              <a:buFontTx/>
              <a:buChar char="-"/>
            </a:pPr>
            <a:r>
              <a:rPr lang="en-US" baseline="0" dirty="0"/>
              <a:t>The team working on the customer service are all PHP experts? They can use that. The team building the payments service needs to use a legacy C++ library? They can build their service in native. You should never have to compromise on productivity for the sake of consistency.</a:t>
            </a:r>
          </a:p>
          <a:p>
            <a:pPr marL="171450" indent="-171450">
              <a:buFontTx/>
              <a:buChar char="-"/>
            </a:pPr>
            <a:endParaRPr lang="en-US" baseline="0" dirty="0"/>
          </a:p>
          <a:p>
            <a:pPr marL="0" indent="0">
              <a:buFontTx/>
              <a:buNone/>
            </a:pPr>
            <a:r>
              <a:rPr lang="en-US" baseline="0" dirty="0"/>
              <a:t>Improve hardware utilization:</a:t>
            </a:r>
          </a:p>
          <a:p>
            <a:pPr marL="171450" indent="-171450">
              <a:buFontTx/>
              <a:buChar char="-"/>
            </a:pPr>
            <a:r>
              <a:rPr lang="en-US" baseline="0" dirty="0"/>
              <a:t>In the previous slide, we looked at how monolithic apps are scaled, by deploying multiple copies and load balancing. But if if you have a particular code path that is particularly hot, you need to scale out the HW for the whole application based on that bottleneck rather than just scaling that service.</a:t>
            </a:r>
          </a:p>
          <a:p>
            <a:pPr marL="171450" indent="-171450">
              <a:buFontTx/>
              <a:buChar char="-"/>
            </a:pPr>
            <a:endParaRPr lang="en-US" baseline="0" dirty="0"/>
          </a:p>
          <a:p>
            <a:pPr marL="0" indent="0">
              <a:buFontTx/>
              <a:buNone/>
            </a:pPr>
            <a:r>
              <a:rPr lang="en-US" baseline="0" dirty="0"/>
              <a:t>Limit the impact of failures</a:t>
            </a:r>
          </a:p>
          <a:p>
            <a:pPr marL="0" indent="0">
              <a:buFontTx/>
              <a:buNone/>
            </a:pPr>
            <a:r>
              <a:rPr lang="en-US" baseline="0" dirty="0"/>
              <a:t>- In a monolithic app, failures often impact the whole app. With microservices, failures are isolated, both because a crash in one place doesn’t bring down the whole application and because the more explicit boundaries force teams to think about fault tolerance.</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2/21/2017 1:39 PM</a:t>
            </a:fld>
            <a:endParaRPr kumimoji="0" lang="en-US" sz="1800" b="0" i="0" u="none" strike="noStrike" kern="0" cap="none" spc="0" normalizeH="0" baseline="0" noProof="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0304491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10 min</a:t>
            </a:r>
          </a:p>
        </p:txBody>
      </p:sp>
      <p:sp>
        <p:nvSpPr>
          <p:cNvPr id="4" name="Header Placeholder 3"/>
          <p:cNvSpPr>
            <a:spLocks noGrp="1"/>
          </p:cNvSpPr>
          <p:nvPr>
            <p:ph type="hdr" sz="quarter" idx="10"/>
          </p:nvPr>
        </p:nvSpPr>
        <p:spPr/>
        <p:txBody>
          <a:bodyPr/>
          <a:lstStyle/>
          <a:p>
            <a:pPr>
              <a:defRPr/>
            </a:pPr>
            <a:r>
              <a:rPr lang="en-US" sz="1800" kern="0">
                <a:solidFill>
                  <a:sysClr val="windowText" lastClr="000000"/>
                </a:solidFill>
              </a:rPr>
              <a:t>Microsoft Ignite 2016</a:t>
            </a:r>
          </a:p>
        </p:txBody>
      </p:sp>
      <p:sp>
        <p:nvSpPr>
          <p:cNvPr id="5" name="Footer Placeholder 4"/>
          <p:cNvSpPr>
            <a:spLocks noGrp="1"/>
          </p:cNvSpPr>
          <p:nvPr>
            <p:ph type="ftr" sz="quarter" idx="11"/>
          </p:nvPr>
        </p:nvSpPr>
        <p:spPr/>
        <p:txBody>
          <a:bodyPr/>
          <a:lstStyle/>
          <a:p>
            <a:pPr defTabSz="914099" eaLnBrk="0" hangingPunct="0">
              <a:defRPr/>
            </a:pPr>
            <a:r>
              <a:rPr lang="en-US" sz="400" kern="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a:defRPr/>
            </a:pPr>
            <a:fld id="{38EEC551-8CDA-4EB6-89BB-2A86C9F091C8}" type="datetime8">
              <a:rPr lang="en-US" sz="1800" kern="0" smtClean="0">
                <a:solidFill>
                  <a:sysClr val="windowText" lastClr="000000"/>
                </a:solidFill>
              </a:rPr>
              <a:pPr>
                <a:defRPr/>
              </a:pPr>
              <a:t>2/21/2017 1:39 PM</a:t>
            </a:fld>
            <a:endParaRPr lang="en-US" sz="1800" kern="0">
              <a:solidFill>
                <a:sysClr val="windowText" lastClr="000000"/>
              </a:solidFill>
            </a:endParaRPr>
          </a:p>
        </p:txBody>
      </p:sp>
      <p:sp>
        <p:nvSpPr>
          <p:cNvPr id="7" name="Slide Number Placeholder 6"/>
          <p:cNvSpPr>
            <a:spLocks noGrp="1"/>
          </p:cNvSpPr>
          <p:nvPr>
            <p:ph type="sldNum" sz="quarter" idx="13"/>
          </p:nvPr>
        </p:nvSpPr>
        <p:spPr/>
        <p:txBody>
          <a:bodyPr/>
          <a:lstStyle/>
          <a:p>
            <a:pPr>
              <a:defRPr/>
            </a:pPr>
            <a:fld id="{B4008EB6-D09E-4580-8CD6-DDB14511944F}" type="slidenum">
              <a:rPr lang="en-US" sz="1800" kern="0" smtClean="0">
                <a:solidFill>
                  <a:sysClr val="windowText" lastClr="000000"/>
                </a:solidFill>
              </a:rPr>
              <a:pPr>
                <a:defRPr/>
              </a:pPr>
              <a:t>16</a:t>
            </a:fld>
            <a:endParaRPr lang="en-US" sz="1800" kern="0">
              <a:solidFill>
                <a:sysClr val="windowText" lastClr="000000"/>
              </a:solidFill>
            </a:endParaRPr>
          </a:p>
        </p:txBody>
      </p:sp>
    </p:spTree>
    <p:extLst>
      <p:ext uri="{BB962C8B-B14F-4D97-AF65-F5344CB8AC3E}">
        <p14:creationId xmlns:p14="http://schemas.microsoft.com/office/powerpoint/2010/main" val="12889646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Service Fabric customer in production</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Ignite 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Date Placeholder 4"/>
          <p:cNvSpPr>
            <a:spLocks noGrp="1"/>
          </p:cNvSpPr>
          <p:nvPr>
            <p:ph type="dt"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44C3988-54EB-47B8-8FAC-5F18CAFB825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2/21/2017 1:39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6" name="Slide Number Placeholder 5"/>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02691858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g"/><Relationship Id="rId1" Type="http://schemas.openxmlformats.org/officeDocument/2006/relationships/slideMaster" Target="../slideMasters/slideMaster4.xml"/><Relationship Id="rId5" Type="http://schemas.openxmlformats.org/officeDocument/2006/relationships/image" Target="../media/image27.png"/><Relationship Id="rId4" Type="http://schemas.microsoft.com/office/2007/relationships/hdphoto" Target="../media/hdphoto1.wdp"/></Relationships>
</file>

<file path=ppt/slideLayouts/_rels/slideLayout10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6.png"/><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6.png"/><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2.png"/><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2.png"/><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2.png"/><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2.png"/><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image" Target="../media/image33.emf"/><Relationship Id="rId1" Type="http://schemas.openxmlformats.org/officeDocument/2006/relationships/slideMaster" Target="../slideMasters/slideMaster5.xml"/><Relationship Id="rId6" Type="http://schemas.openxmlformats.org/officeDocument/2006/relationships/image" Target="../media/image15.png"/><Relationship Id="rId5" Type="http://schemas.openxmlformats.org/officeDocument/2006/relationships/image" Target="../media/image36.emf"/><Relationship Id="rId4" Type="http://schemas.openxmlformats.org/officeDocument/2006/relationships/image" Target="../media/image35.emf"/></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6.png"/><Relationship Id="rId1" Type="http://schemas.openxmlformats.org/officeDocument/2006/relationships/slideMaster" Target="../slideMasters/slideMaster5.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7.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7.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7.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0.jpe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336992" y="6061767"/>
            <a:ext cx="1141803" cy="326167"/>
          </a:xfrm>
          <a:prstGeom prst="rect">
            <a:avLst/>
          </a:prstGeom>
        </p:spPr>
      </p:pic>
    </p:spTree>
    <p:extLst>
      <p:ext uri="{BB962C8B-B14F-4D97-AF65-F5344CB8AC3E}">
        <p14:creationId xmlns:p14="http://schemas.microsoft.com/office/powerpoint/2010/main" val="3835814209"/>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2084173"/>
            <a:ext cx="8740142" cy="1796217"/>
          </a:xfrm>
          <a:noFill/>
        </p:spPr>
        <p:txBody>
          <a:bodyPr tIns="91440" bIns="91440" anchor="t" anchorCtr="0"/>
          <a:lstStyle>
            <a:lvl1pPr algn="l" defTabSz="685775" rtl="0" eaLnBrk="1" latinLnBrk="0" hangingPunct="1">
              <a:lnSpc>
                <a:spcPct val="90000"/>
              </a:lnSpc>
              <a:spcBef>
                <a:spcPct val="0"/>
              </a:spcBef>
              <a:buNone/>
              <a:defRPr lang="en-US" sz="6470" b="0" kern="1200" cap="none" spc="-74"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3276882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userDrawn="1">
  <p:cSld name="58pt Title/24p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1" y="259792"/>
            <a:ext cx="6723185" cy="1793104"/>
          </a:xfrm>
        </p:spPr>
        <p:txBody>
          <a:bodyPr lIns="146304" tIns="91440" rIns="146304" bIns="91440"/>
          <a:lstStyle>
            <a:lvl1pPr>
              <a:lnSpc>
                <a:spcPts val="4632"/>
              </a:lnSpc>
              <a:defRPr sz="4265" baseline="0">
                <a:solidFill>
                  <a:schemeClr val="accent1"/>
                </a:solidFill>
              </a:defRPr>
            </a:lvl1pPr>
          </a:lstStyle>
          <a:p>
            <a:r>
              <a:rPr lang="en-US"/>
              <a:t>Lorem ipsum dolor sit</a:t>
            </a:r>
            <a:br>
              <a:rPr lang="en-US"/>
            </a:br>
            <a:r>
              <a:rPr lang="en-US"/>
              <a:t>amet, consectetuer adipi.</a:t>
            </a:r>
          </a:p>
        </p:txBody>
      </p:sp>
      <p:sp>
        <p:nvSpPr>
          <p:cNvPr id="3" name="Footer Placeholder 2"/>
          <p:cNvSpPr>
            <a:spLocks noGrp="1"/>
          </p:cNvSpPr>
          <p:nvPr>
            <p:ph type="ftr" sz="quarter" idx="10"/>
          </p:nvPr>
        </p:nvSpPr>
        <p:spPr>
          <a:xfrm>
            <a:off x="336159" y="6437244"/>
            <a:ext cx="2894705" cy="134483"/>
          </a:xfrm>
          <a:prstGeom prst="rect">
            <a:avLst/>
          </a:prstGeom>
        </p:spPr>
        <p:txBody>
          <a:bodyPr/>
          <a:lstStyle/>
          <a:p>
            <a:r>
              <a:rPr>
                <a:solidFill>
                  <a:srgbClr val="212745"/>
                </a:solidFill>
              </a:rPr>
              <a:t>Microsoft Confidential</a:t>
            </a:r>
          </a:p>
        </p:txBody>
      </p:sp>
      <p:sp>
        <p:nvSpPr>
          <p:cNvPr id="4" name="Slide Number Placeholder 3"/>
          <p:cNvSpPr>
            <a:spLocks noGrp="1"/>
          </p:cNvSpPr>
          <p:nvPr>
            <p:ph type="sldNum" sz="quarter" idx="11"/>
          </p:nvPr>
        </p:nvSpPr>
        <p:spPr>
          <a:xfrm>
            <a:off x="8525375" y="6437244"/>
            <a:ext cx="416697" cy="134483"/>
          </a:xfrm>
          <a:prstGeom prst="rect">
            <a:avLst/>
          </a:prstGeom>
        </p:spPr>
        <p:txBody>
          <a:bodyPr/>
          <a:lstStyle/>
          <a:p>
            <a:fld id="{27258FFF-F925-446B-8502-81C933981705}" type="slidenum">
              <a:rPr>
                <a:solidFill>
                  <a:srgbClr val="212745"/>
                </a:solidFill>
              </a:rPr>
              <a:pPr/>
              <a:t>‹#›</a:t>
            </a:fld>
            <a:endParaRPr>
              <a:solidFill>
                <a:srgbClr val="212745"/>
              </a:solidFill>
            </a:endParaRPr>
          </a:p>
        </p:txBody>
      </p:sp>
      <p:sp>
        <p:nvSpPr>
          <p:cNvPr id="7" name="Text Placeholder 6"/>
          <p:cNvSpPr>
            <a:spLocks noGrp="1"/>
          </p:cNvSpPr>
          <p:nvPr>
            <p:ph type="body" sz="quarter" idx="12" hasCustomPrompt="1"/>
          </p:nvPr>
        </p:nvSpPr>
        <p:spPr>
          <a:xfrm>
            <a:off x="201930" y="2801421"/>
            <a:ext cx="5639456" cy="2210862"/>
          </a:xfrm>
        </p:spPr>
        <p:txBody>
          <a:bodyPr/>
          <a:lstStyle>
            <a:lvl1pPr marL="0" indent="0">
              <a:lnSpc>
                <a:spcPts val="1912"/>
              </a:lnSpc>
              <a:spcBef>
                <a:spcPts val="2206"/>
              </a:spcBef>
              <a:buNone/>
              <a:defRPr sz="1765" baseline="0">
                <a:latin typeface="+mn-lt"/>
              </a:defRPr>
            </a:lvl1pPr>
            <a:lvl2pPr marL="0" indent="0">
              <a:lnSpc>
                <a:spcPts val="1324"/>
              </a:lnSpc>
              <a:spcBef>
                <a:spcPts val="882"/>
              </a:spcBef>
              <a:buNone/>
              <a:defRPr sz="1176"/>
            </a:lvl2pPr>
            <a:lvl3pPr marL="0" indent="0">
              <a:lnSpc>
                <a:spcPts val="1324"/>
              </a:lnSpc>
              <a:spcBef>
                <a:spcPts val="882"/>
              </a:spcBef>
              <a:buNone/>
              <a:defRPr sz="1176"/>
            </a:lvl3pPr>
            <a:lvl4pPr marL="0" indent="0">
              <a:lnSpc>
                <a:spcPts val="1324"/>
              </a:lnSpc>
              <a:spcBef>
                <a:spcPts val="882"/>
              </a:spcBef>
              <a:buNone/>
              <a:defRPr sz="1176"/>
            </a:lvl4pPr>
            <a:lvl5pPr marL="0" indent="0">
              <a:lnSpc>
                <a:spcPts val="1324"/>
              </a:lnSpc>
              <a:spcBef>
                <a:spcPts val="882"/>
              </a:spcBef>
              <a:buNone/>
              <a:defRPr sz="1176"/>
            </a:lvl5pPr>
          </a:lstStyle>
          <a:p>
            <a:pPr lvl="0"/>
            <a:r>
              <a:rPr lang="en-US"/>
              <a:t>Lorem ipsum dolor sit amet, consectetur adipiscing </a:t>
            </a:r>
            <a:br>
              <a:rPr lang="en-US"/>
            </a:br>
            <a:r>
              <a:rPr lang="en-US"/>
              <a:t>elit. Nunc et sagittis ligula, non laoreet urna. </a:t>
            </a:r>
          </a:p>
          <a:p>
            <a:pPr lvl="0"/>
            <a:r>
              <a:rPr lang="en-US"/>
              <a:t>Aenean porttitor pulvinar lorem, eu accumsan purus mattis nec. Suspendisse eu justo tempus. </a:t>
            </a:r>
          </a:p>
          <a:p>
            <a:pPr lvl="0"/>
            <a:r>
              <a:rPr lang="en-US"/>
              <a:t>Cum sociis natoque penatibus et magnis dis parturient montes, nascetur ridiculus mus.</a:t>
            </a:r>
          </a:p>
        </p:txBody>
      </p:sp>
    </p:spTree>
    <p:extLst>
      <p:ext uri="{BB962C8B-B14F-4D97-AF65-F5344CB8AC3E}">
        <p14:creationId xmlns:p14="http://schemas.microsoft.com/office/powerpoint/2010/main" val="3912373839"/>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userDrawn="1">
  <p:cSld name="63pt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1" y="259792"/>
            <a:ext cx="6723185" cy="1075884"/>
          </a:xfrm>
        </p:spPr>
        <p:txBody>
          <a:bodyPr lIns="146304" tIns="91440" rIns="146304" bIns="91440"/>
          <a:lstStyle>
            <a:lvl1pPr>
              <a:lnSpc>
                <a:spcPts val="4632"/>
              </a:lnSpc>
              <a:defRPr sz="4265" baseline="0">
                <a:solidFill>
                  <a:schemeClr val="accent1"/>
                </a:solidFill>
              </a:defRPr>
            </a:lvl1pPr>
          </a:lstStyle>
          <a:p>
            <a:r>
              <a:rPr lang="en-US"/>
              <a:t>Lorem ipsum dolor sit.</a:t>
            </a:r>
          </a:p>
        </p:txBody>
      </p:sp>
      <p:sp>
        <p:nvSpPr>
          <p:cNvPr id="3" name="Footer Placeholder 2"/>
          <p:cNvSpPr>
            <a:spLocks noGrp="1"/>
          </p:cNvSpPr>
          <p:nvPr>
            <p:ph type="ftr" sz="quarter" idx="10"/>
          </p:nvPr>
        </p:nvSpPr>
        <p:spPr>
          <a:xfrm>
            <a:off x="3028950" y="6356351"/>
            <a:ext cx="3086100" cy="365125"/>
          </a:xfrm>
          <a:prstGeom prst="rect">
            <a:avLst/>
          </a:prstGeom>
        </p:spPr>
        <p:txBody>
          <a:bodyPr/>
          <a:lstStyle/>
          <a:p>
            <a:r>
              <a:rPr lang="en-US">
                <a:solidFill>
                  <a:prstClr val="black">
                    <a:tint val="75000"/>
                  </a:prstClr>
                </a:solidFill>
              </a:rPr>
              <a:t>Microsoft Confidential</a:t>
            </a:r>
          </a:p>
        </p:txBody>
      </p:sp>
      <p:sp>
        <p:nvSpPr>
          <p:cNvPr id="4" name="Slide Number Placeholder 3"/>
          <p:cNvSpPr>
            <a:spLocks noGrp="1"/>
          </p:cNvSpPr>
          <p:nvPr>
            <p:ph type="sldNum" sz="quarter" idx="11"/>
          </p:nvPr>
        </p:nvSpPr>
        <p:spPr>
          <a:xfrm>
            <a:off x="6457950" y="6356351"/>
            <a:ext cx="2057400" cy="365125"/>
          </a:xfrm>
          <a:prstGeom prst="rect">
            <a:avLst/>
          </a:prstGeom>
        </p:spPr>
        <p:txBody>
          <a:bodyPr/>
          <a:lstStyle/>
          <a:p>
            <a:fld id="{27258FFF-F925-446B-8502-81C933981705}" type="slidenum">
              <a:rPr lang="en-US">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217892680"/>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userDrawn="1">
  <p:cSld name="1_Title &amp; Non-bulleted text">
    <p:spTree>
      <p:nvGrpSpPr>
        <p:cNvPr id="1" name=""/>
        <p:cNvGrpSpPr/>
        <p:nvPr/>
      </p:nvGrpSpPr>
      <p:grpSpPr>
        <a:xfrm>
          <a:off x="0" y="0"/>
          <a:ext cx="0" cy="0"/>
          <a:chOff x="0" y="0"/>
          <a:chExt cx="0" cy="0"/>
        </a:xfrm>
      </p:grpSpPr>
      <p:sp>
        <p:nvSpPr>
          <p:cNvPr id="4" name="Text Placeholder 3"/>
          <p:cNvSpPr>
            <a:spLocks noGrp="1"/>
          </p:cNvSpPr>
          <p:nvPr>
            <p:ph type="body" sz="quarter" idx="11"/>
          </p:nvPr>
        </p:nvSpPr>
        <p:spPr>
          <a:xfrm>
            <a:off x="201930" y="1189177"/>
            <a:ext cx="8741880" cy="1538242"/>
          </a:xfrm>
        </p:spPr>
        <p:txBody>
          <a:bodyPr/>
          <a:lstStyle>
            <a:lvl1pPr marL="0" indent="0">
              <a:buNone/>
              <a:defRPr>
                <a:solidFill>
                  <a:schemeClr val="bg1">
                    <a:lumMod val="65000"/>
                  </a:schemeClr>
                </a:solidFill>
              </a:defRPr>
            </a:lvl1pPr>
            <a:lvl2pPr marL="21009" indent="0">
              <a:buNone/>
              <a:defRPr sz="1471">
                <a:solidFill>
                  <a:schemeClr val="bg1">
                    <a:lumMod val="65000"/>
                  </a:schemeClr>
                </a:solidFill>
              </a:defRPr>
            </a:lvl2pPr>
            <a:lvl3pPr marL="164571" indent="0">
              <a:buNone/>
              <a:defRPr sz="1471">
                <a:solidFill>
                  <a:schemeClr val="bg1">
                    <a:lumMod val="65000"/>
                  </a:schemeClr>
                </a:solidFill>
              </a:defRPr>
            </a:lvl3pPr>
            <a:lvl4pPr marL="350151" indent="0">
              <a:buNone/>
              <a:defRPr sz="1324">
                <a:solidFill>
                  <a:schemeClr val="bg1">
                    <a:lumMod val="65000"/>
                  </a:schemeClr>
                </a:solidFill>
              </a:defRPr>
            </a:lvl4pPr>
            <a:lvl5pPr marL="543901" indent="0">
              <a:buNone/>
              <a:defRPr sz="1324">
                <a:solidFill>
                  <a:schemeClr val="bg1">
                    <a:lumMod val="6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1"/>
          <p:cNvSpPr>
            <a:spLocks noGrp="1"/>
          </p:cNvSpPr>
          <p:nvPr>
            <p:ph type="title"/>
          </p:nvPr>
        </p:nvSpPr>
        <p:spPr>
          <a:xfrm>
            <a:off x="201930" y="289512"/>
            <a:ext cx="8741880" cy="899665"/>
          </a:xfrm>
        </p:spPr>
        <p:txBody>
          <a:bodyPr/>
          <a:lstStyle>
            <a:lvl1pPr>
              <a:defRPr>
                <a:solidFill>
                  <a:srgbClr val="FB9D05"/>
                </a:solidFill>
              </a:defRPr>
            </a:lvl1pPr>
          </a:lstStyle>
          <a:p>
            <a:r>
              <a:rPr lang="en-US"/>
              <a:t>Click to edit Master title style</a:t>
            </a:r>
          </a:p>
        </p:txBody>
      </p:sp>
    </p:spTree>
    <p:extLst>
      <p:ext uri="{BB962C8B-B14F-4D97-AF65-F5344CB8AC3E}">
        <p14:creationId xmlns:p14="http://schemas.microsoft.com/office/powerpoint/2010/main" val="753003403"/>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Walki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
                    </a14:imgEffect>
                  </a14:imgLayer>
                </a14:imgProps>
              </a:ext>
              <a:ext uri="{28A0092B-C50C-407E-A947-70E740481C1C}">
                <a14:useLocalDpi xmlns:a14="http://schemas.microsoft.com/office/drawing/2010/main" val="0"/>
              </a:ext>
            </a:extLst>
          </a:blip>
          <a:stretch>
            <a:fillRect/>
          </a:stretch>
        </p:blipFill>
        <p:spPr bwMode="gray">
          <a:xfrm>
            <a:off x="7666038" y="6061767"/>
            <a:ext cx="1141803" cy="326167"/>
          </a:xfrm>
          <a:prstGeom prst="rect">
            <a:avLst/>
          </a:prstGeom>
        </p:spPr>
      </p:pic>
      <p:pic>
        <p:nvPicPr>
          <p:cNvPr id="5" name="Picture 4"/>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352395" y="484298"/>
            <a:ext cx="5251534" cy="1344828"/>
          </a:xfrm>
          <a:prstGeom prst="rect">
            <a:avLst/>
          </a:prstGeom>
        </p:spPr>
      </p:pic>
    </p:spTree>
    <p:extLst>
      <p:ext uri="{BB962C8B-B14F-4D97-AF65-F5344CB8AC3E}">
        <p14:creationId xmlns:p14="http://schemas.microsoft.com/office/powerpoint/2010/main" val="3716927434"/>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2335" y="4309989"/>
            <a:ext cx="9141665" cy="2551127"/>
          </a:xfrm>
          <a:prstGeom prst="rect">
            <a:avLst/>
          </a:prstGeom>
          <a:solidFill>
            <a:srgbClr val="4DA0E2"/>
          </a:solidFill>
          <a:ln>
            <a:noFill/>
          </a:ln>
        </p:spPr>
        <p:txBody>
          <a:bodyPr vert="horz" wrap="square" lIns="67232" tIns="33616" rIns="67232" bIns="33616"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srgbClr val="FFFFFF"/>
              </a:solidFill>
              <a:effectLst/>
              <a:uLnTx/>
              <a:uFillTx/>
              <a:latin typeface="Segoe UI"/>
              <a:ea typeface="+mn-ea"/>
              <a:cs typeface="+mn-cs"/>
            </a:endParaRPr>
          </a:p>
        </p:txBody>
      </p:sp>
      <p:sp>
        <p:nvSpPr>
          <p:cNvPr id="10" name="Rectangle 7"/>
          <p:cNvSpPr>
            <a:spLocks noChangeArrowheads="1"/>
          </p:cNvSpPr>
          <p:nvPr userDrawn="1"/>
        </p:nvSpPr>
        <p:spPr bwMode="auto">
          <a:xfrm>
            <a:off x="1" y="5729528"/>
            <a:ext cx="9141666" cy="1131586"/>
          </a:xfrm>
          <a:prstGeom prst="rect">
            <a:avLst/>
          </a:prstGeom>
          <a:solidFill>
            <a:srgbClr val="00188F"/>
          </a:solidFill>
          <a:ln>
            <a:noFill/>
          </a:ln>
          <a:extLst/>
        </p:spPr>
        <p:txBody>
          <a:bodyPr vert="horz" wrap="square" lIns="67232" tIns="33616" rIns="67232" bIns="33616"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srgbClr val="FFFFFF"/>
              </a:solidFill>
              <a:effectLst/>
              <a:uLnTx/>
              <a:uFillTx/>
              <a:latin typeface="Segoe UI"/>
              <a:ea typeface="+mn-ea"/>
              <a:cs typeface="+mn-cs"/>
            </a:endParaRPr>
          </a:p>
        </p:txBody>
      </p:sp>
      <p:sp>
        <p:nvSpPr>
          <p:cNvPr id="11" name="Rectangle 8"/>
          <p:cNvSpPr>
            <a:spLocks noChangeArrowheads="1"/>
          </p:cNvSpPr>
          <p:nvPr userDrawn="1"/>
        </p:nvSpPr>
        <p:spPr bwMode="auto">
          <a:xfrm>
            <a:off x="2335" y="3343393"/>
            <a:ext cx="9139333"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srgbClr val="FFFFFF"/>
              </a:solidFill>
              <a:effectLst/>
              <a:uLnTx/>
              <a:uFillTx/>
              <a:latin typeface="Segoe UI"/>
              <a:ea typeface="+mn-ea"/>
              <a:cs typeface="+mn-cs"/>
            </a:endParaRPr>
          </a:p>
        </p:txBody>
      </p:sp>
      <p:sp>
        <p:nvSpPr>
          <p:cNvPr id="13" name="Rectangle 12"/>
          <p:cNvSpPr/>
          <p:nvPr userDrawn="1"/>
        </p:nvSpPr>
        <p:spPr bwMode="white">
          <a:xfrm>
            <a:off x="0" y="-312"/>
            <a:ext cx="9143533" cy="685862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57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03328" y="3877272"/>
            <a:ext cx="4705064" cy="1794661"/>
          </a:xfrm>
          <a:noFill/>
        </p:spPr>
        <p:txBody>
          <a:bodyPr lIns="146304" tIns="109728" rIns="146304" bIns="109728">
            <a:noAutofit/>
          </a:bodyPr>
          <a:lstStyle>
            <a:lvl1pPr marL="0" indent="0">
              <a:spcBef>
                <a:spcPts val="0"/>
              </a:spcBef>
              <a:buNone/>
              <a:defRPr sz="264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01977" y="2075840"/>
            <a:ext cx="7395458" cy="1801436"/>
          </a:xfrm>
          <a:noFill/>
        </p:spPr>
        <p:txBody>
          <a:bodyPr lIns="146304" tIns="91440" rIns="146304" bIns="91440" anchor="t" anchorCtr="0"/>
          <a:lstStyle>
            <a:lvl1pPr>
              <a:defRPr sz="4412" spc="-74"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336992" y="6061767"/>
            <a:ext cx="1141803" cy="326167"/>
          </a:xfrm>
          <a:prstGeom prst="rect">
            <a:avLst/>
          </a:prstGeom>
        </p:spPr>
      </p:pic>
      <p:sp>
        <p:nvSpPr>
          <p:cNvPr id="8" name="Rectangle 6"/>
          <p:cNvSpPr>
            <a:spLocks noChangeArrowheads="1"/>
          </p:cNvSpPr>
          <p:nvPr userDrawn="1"/>
        </p:nvSpPr>
        <p:spPr bwMode="auto">
          <a:xfrm>
            <a:off x="2335" y="4309989"/>
            <a:ext cx="9141665"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srgbClr val="FFFFFF"/>
              </a:solidFill>
              <a:effectLst/>
              <a:uLnTx/>
              <a:uFillTx/>
              <a:latin typeface="Segoe UI"/>
              <a:ea typeface="+mn-ea"/>
              <a:cs typeface="+mn-cs"/>
            </a:endParaRPr>
          </a:p>
        </p:txBody>
      </p:sp>
      <p:sp>
        <p:nvSpPr>
          <p:cNvPr id="14" name="TextBox 7"/>
          <p:cNvSpPr txBox="1"/>
          <p:nvPr userDrawn="1"/>
        </p:nvSpPr>
        <p:spPr bwMode="white">
          <a:xfrm>
            <a:off x="3277255" y="6586706"/>
            <a:ext cx="2589491" cy="11881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672263" rtl="0" eaLnBrk="1" fontAlgn="auto" latinLnBrk="0" hangingPunct="1">
              <a:lnSpc>
                <a:spcPct val="100000"/>
              </a:lnSpc>
              <a:spcBef>
                <a:spcPts val="0"/>
              </a:spcBef>
              <a:spcAft>
                <a:spcPts val="0"/>
              </a:spcAft>
              <a:buClrTx/>
              <a:buSzTx/>
              <a:buFontTx/>
              <a:buNone/>
              <a:tabLst/>
              <a:defRPr/>
            </a:pPr>
            <a:r>
              <a:rPr kumimoji="0" lang="en-US" sz="772" b="0" i="0" u="none" strike="noStrike" kern="1200" cap="none" spc="110"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
        <p:nvSpPr>
          <p:cNvPr id="17" name="Text Placeholder 16"/>
          <p:cNvSpPr>
            <a:spLocks noGrp="1"/>
          </p:cNvSpPr>
          <p:nvPr>
            <p:ph type="body" sz="quarter" idx="13" hasCustomPrompt="1"/>
          </p:nvPr>
        </p:nvSpPr>
        <p:spPr>
          <a:xfrm>
            <a:off x="201930" y="291069"/>
            <a:ext cx="2689274" cy="388376"/>
          </a:xfrm>
        </p:spPr>
        <p:txBody>
          <a:bodyPr/>
          <a:lstStyle>
            <a:lvl1pPr marL="0" indent="0">
              <a:buNone/>
              <a:defRPr sz="1471">
                <a:latin typeface="+mn-lt"/>
              </a:defRPr>
            </a:lvl1pPr>
            <a:lvl2pPr marL="252109" indent="0">
              <a:buNone/>
              <a:defRPr sz="1471"/>
            </a:lvl2pPr>
            <a:lvl3pPr marL="420181" indent="0">
              <a:buNone/>
              <a:defRPr sz="1471"/>
            </a:lvl3pPr>
            <a:lvl4pPr marL="588254" indent="0">
              <a:buNone/>
              <a:defRPr sz="1471"/>
            </a:lvl4pPr>
            <a:lvl5pPr marL="756326" indent="0">
              <a:buNone/>
              <a:defRPr sz="1471"/>
            </a:lvl5pPr>
          </a:lstStyle>
          <a:p>
            <a:pPr lvl="0"/>
            <a:r>
              <a:rPr lang="en-US" dirty="0"/>
              <a:t>Session Code</a:t>
            </a:r>
          </a:p>
        </p:txBody>
      </p:sp>
      <p:sp>
        <p:nvSpPr>
          <p:cNvPr id="15" name="Text Placeholder 16"/>
          <p:cNvSpPr>
            <a:spLocks noGrp="1"/>
          </p:cNvSpPr>
          <p:nvPr>
            <p:ph type="body" sz="quarter" idx="14" hasCustomPrompt="1"/>
          </p:nvPr>
        </p:nvSpPr>
        <p:spPr>
          <a:xfrm>
            <a:off x="6252798" y="291069"/>
            <a:ext cx="2689274" cy="388376"/>
          </a:xfrm>
        </p:spPr>
        <p:txBody>
          <a:bodyPr/>
          <a:lstStyle>
            <a:lvl1pPr marL="0" indent="0" algn="r">
              <a:buNone/>
              <a:defRPr sz="1471">
                <a:latin typeface="+mn-lt"/>
              </a:defRPr>
            </a:lvl1pPr>
            <a:lvl2pPr marL="252109" indent="0">
              <a:buNone/>
              <a:defRPr sz="1471"/>
            </a:lvl2pPr>
            <a:lvl3pPr marL="420181" indent="0">
              <a:buNone/>
              <a:defRPr sz="1471"/>
            </a:lvl3pPr>
            <a:lvl4pPr marL="588254" indent="0">
              <a:buNone/>
              <a:defRPr sz="1471"/>
            </a:lvl4pPr>
            <a:lvl5pPr marL="756326" indent="0">
              <a:buNone/>
              <a:defRPr sz="1471"/>
            </a:lvl5pPr>
          </a:lstStyle>
          <a:p>
            <a:pPr lvl="0"/>
            <a:r>
              <a:rPr lang="en-US" dirty="0"/>
              <a:t>Yammer hashtag</a:t>
            </a:r>
          </a:p>
        </p:txBody>
      </p:sp>
    </p:spTree>
    <p:extLst>
      <p:ext uri="{BB962C8B-B14F-4D97-AF65-F5344CB8AC3E}">
        <p14:creationId xmlns:p14="http://schemas.microsoft.com/office/powerpoint/2010/main" val="172302452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par>
                                <p:cTn id="34" presetID="10" presetClass="entr" presetSubtype="0" fill="hold" grpId="0" nodeType="withEffect">
                                  <p:stCondLst>
                                    <p:cond delay="100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950"/>
                                        <p:tgtEl>
                                          <p:spTgt spid="14"/>
                                        </p:tgtEl>
                                      </p:cBhvr>
                                    </p:animEffect>
                                  </p:childTnLst>
                                </p:cTn>
                              </p:par>
                              <p:par>
                                <p:cTn id="37" presetID="63" presetClass="path" presetSubtype="0" decel="100000" fill="hold" grpId="1" nodeType="withEffect">
                                  <p:stCondLst>
                                    <p:cond delay="1000"/>
                                  </p:stCondLst>
                                  <p:childTnLst>
                                    <p:animMotion origin="layout" path="M -0.01455 -1.34362E-6 L -3.90605E-7 -1.34362E-6 " pathEditMode="relative" rAng="0" ptsTypes="AA">
                                      <p:cBhvr>
                                        <p:cTn id="38" dur="950" fill="hold"/>
                                        <p:tgtEl>
                                          <p:spTgt spid="14"/>
                                        </p:tgtEl>
                                        <p:attrNameLst>
                                          <p:attrName>ppt_x</p:attrName>
                                          <p:attrName>ppt_y</p:attrName>
                                        </p:attrNameLst>
                                      </p:cBhvr>
                                      <p:rCtr x="728" y="0"/>
                                    </p:animMotion>
                                  </p:childTnLst>
                                </p:cTn>
                              </p:par>
                              <p:par>
                                <p:cTn id="39" presetID="6" presetClass="emph" presetSubtype="0" accel="100000" autoRev="1" fill="hold" grpId="2" nodeType="withEffect">
                                  <p:stCondLst>
                                    <p:cond delay="300"/>
                                  </p:stCondLst>
                                  <p:childTnLst>
                                    <p:animScale>
                                      <p:cBhvr>
                                        <p:cTn id="40" dur="500" fill="hold"/>
                                        <p:tgtEl>
                                          <p:spTgt spid="14"/>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950"/>
                                        <p:tgtEl>
                                          <p:spTgt spid="17"/>
                                        </p:tgtEl>
                                      </p:cBhvr>
                                    </p:animEffect>
                                  </p:childTnLst>
                                </p:cTn>
                              </p:par>
                              <p:par>
                                <p:cTn id="44" presetID="63" presetClass="path" presetSubtype="0" decel="100000" fill="hold" grpId="1" nodeType="withEffect">
                                  <p:stCondLst>
                                    <p:cond delay="700"/>
                                  </p:stCondLst>
                                  <p:childTnLst>
                                    <p:animMotion origin="layout" path="M -0.01455 -1.34362E-6 L -3.90605E-7 -1.34362E-6 " pathEditMode="relative" rAng="0" ptsTypes="AA">
                                      <p:cBhvr>
                                        <p:cTn id="45" dur="950" fill="hold"/>
                                        <p:tgtEl>
                                          <p:spTgt spid="17"/>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7"/>
                                        </p:tgtEl>
                                      </p:cBhvr>
                                      <p:by x="95000" y="95000"/>
                                    </p:animScale>
                                  </p:childTnLst>
                                </p:cTn>
                              </p:par>
                              <p:par>
                                <p:cTn id="48" presetID="10" presetClass="entr" presetSubtype="0" fill="hold" grpId="0" nodeType="withEffect">
                                  <p:stCondLst>
                                    <p:cond delay="70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950"/>
                                        <p:tgtEl>
                                          <p:spTgt spid="15"/>
                                        </p:tgtEl>
                                      </p:cBhvr>
                                    </p:animEffect>
                                  </p:childTnLst>
                                </p:cTn>
                              </p:par>
                              <p:par>
                                <p:cTn id="51" presetID="63" presetClass="path" presetSubtype="0" decel="100000" fill="hold" grpId="1" nodeType="withEffect">
                                  <p:stCondLst>
                                    <p:cond delay="700"/>
                                  </p:stCondLst>
                                  <p:childTnLst>
                                    <p:animMotion origin="layout" path="M -0.01455 -1.34362E-6 L -3.90605E-7 -1.34362E-6 " pathEditMode="relative" rAng="0" ptsTypes="AA">
                                      <p:cBhvr>
                                        <p:cTn id="52" dur="950" fill="hold"/>
                                        <p:tgtEl>
                                          <p:spTgt spid="15"/>
                                        </p:tgtEl>
                                        <p:attrNameLst>
                                          <p:attrName>ppt_x</p:attrName>
                                          <p:attrName>ppt_y</p:attrName>
                                        </p:attrNameLst>
                                      </p:cBhvr>
                                      <p:rCtr x="728" y="0"/>
                                    </p:animMotion>
                                  </p:childTnLst>
                                </p:cTn>
                              </p:par>
                              <p:par>
                                <p:cTn id="53" presetID="6" presetClass="emph" presetSubtype="0" accel="100000" autoRev="1" fill="hold" grpId="2" nodeType="withEffect">
                                  <p:stCondLst>
                                    <p:cond delay="0"/>
                                  </p:stCondLst>
                                  <p:childTnLst>
                                    <p:animScale>
                                      <p:cBhvr>
                                        <p:cTn id="54" dur="500" fill="hold"/>
                                        <p:tgtEl>
                                          <p:spTgt spid="15"/>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4" grpId="0"/>
      <p:bldP spid="14" grpId="1"/>
      <p:bldP spid="14"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bldP spid="17" grpId="2"/>
      <p:bldP spid="15" grpId="0">
        <p:tmplLst>
          <p:tmpl>
            <p:tnLst>
              <p:par>
                <p:cTn presetID="10" presetClass="entr" presetSubtype="0" fill="hold" nodeType="withEffect">
                  <p:stCondLst>
                    <p:cond delay="700"/>
                  </p:stCondLst>
                  <p:childTnLst>
                    <p:set>
                      <p:cBhvr>
                        <p:cTn dur="1" fill="hold">
                          <p:stCondLst>
                            <p:cond delay="0"/>
                          </p:stCondLst>
                        </p:cTn>
                        <p:tgtEl>
                          <p:spTgt spid="15"/>
                        </p:tgtEl>
                        <p:attrNameLst>
                          <p:attrName>style.visibility</p:attrName>
                        </p:attrNameLst>
                      </p:cBhvr>
                      <p:to>
                        <p:strVal val="visible"/>
                      </p:to>
                    </p:set>
                    <p:animEffect transition="in" filter="fade">
                      <p:cBhvr>
                        <p:cTn dur="950"/>
                        <p:tgtEl>
                          <p:spTgt spid="15"/>
                        </p:tgtEl>
                      </p:cBhvr>
                    </p:animEffect>
                  </p:childTnLst>
                </p:cTn>
              </p:par>
            </p:tnLst>
          </p:tmpl>
        </p:tmplLst>
      </p:bldP>
      <p:bldP spid="15" grpId="1"/>
      <p:bldP spid="15" grpId="2"/>
    </p:bldLst>
  </p:timing>
  <p:extLst mod="1">
    <p:ext uri="{DCECCB84-F9BA-43D5-87BE-67443E8EF086}">
      <p15:sldGuideLst xmlns:p15="http://schemas.microsoft.com/office/powerpoint/2012/main">
        <p15:guide id="4" orient="horz" pos="4406">
          <p15:clr>
            <a:srgbClr val="C35EA4"/>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1_Title Slide - STATIC">
    <p:bg>
      <p:bgPr>
        <a:solidFill>
          <a:schemeClr val="accent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03328" y="3877272"/>
            <a:ext cx="4705064" cy="1794661"/>
          </a:xfrm>
          <a:noFill/>
        </p:spPr>
        <p:txBody>
          <a:bodyPr lIns="146304" tIns="109728" rIns="146304" bIns="109728">
            <a:noAutofit/>
          </a:bodyPr>
          <a:lstStyle>
            <a:lvl1pPr marL="0" indent="0">
              <a:spcBef>
                <a:spcPts val="0"/>
              </a:spcBef>
              <a:buNone/>
              <a:defRPr sz="264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01977" y="2075840"/>
            <a:ext cx="7395458" cy="1801436"/>
          </a:xfrm>
          <a:noFill/>
        </p:spPr>
        <p:txBody>
          <a:bodyPr lIns="146304" tIns="91440" rIns="146304" bIns="91440" anchor="t" anchorCtr="0"/>
          <a:lstStyle>
            <a:lvl1pPr>
              <a:defRPr sz="4412" spc="-74"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336992" y="6061767"/>
            <a:ext cx="1141803" cy="326167"/>
          </a:xfrm>
          <a:prstGeom prst="rect">
            <a:avLst/>
          </a:prstGeom>
        </p:spPr>
      </p:pic>
      <p:sp>
        <p:nvSpPr>
          <p:cNvPr id="8" name="Rectangle 6"/>
          <p:cNvSpPr>
            <a:spLocks noChangeArrowheads="1"/>
          </p:cNvSpPr>
          <p:nvPr userDrawn="1"/>
        </p:nvSpPr>
        <p:spPr bwMode="auto">
          <a:xfrm>
            <a:off x="2335" y="4309989"/>
            <a:ext cx="9141665"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srgbClr val="FFFFFF"/>
              </a:solidFill>
              <a:effectLst/>
              <a:uLnTx/>
              <a:uFillTx/>
              <a:latin typeface="Segoe UI"/>
              <a:ea typeface="+mn-ea"/>
              <a:cs typeface="+mn-cs"/>
            </a:endParaRPr>
          </a:p>
        </p:txBody>
      </p:sp>
      <p:sp>
        <p:nvSpPr>
          <p:cNvPr id="14" name="TextBox 7"/>
          <p:cNvSpPr txBox="1"/>
          <p:nvPr userDrawn="1"/>
        </p:nvSpPr>
        <p:spPr bwMode="white">
          <a:xfrm>
            <a:off x="3277255" y="6586706"/>
            <a:ext cx="2589491" cy="11881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672263" rtl="0" eaLnBrk="1" fontAlgn="auto" latinLnBrk="0" hangingPunct="1">
              <a:lnSpc>
                <a:spcPct val="100000"/>
              </a:lnSpc>
              <a:spcBef>
                <a:spcPts val="0"/>
              </a:spcBef>
              <a:spcAft>
                <a:spcPts val="0"/>
              </a:spcAft>
              <a:buClrTx/>
              <a:buSzTx/>
              <a:buFontTx/>
              <a:buNone/>
              <a:tabLst/>
              <a:defRPr/>
            </a:pPr>
            <a:r>
              <a:rPr kumimoji="0" lang="en-US" sz="772" b="0" i="0" u="none" strike="noStrike" kern="1200" cap="none" spc="110"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
        <p:nvSpPr>
          <p:cNvPr id="15" name="Text Placeholder 16"/>
          <p:cNvSpPr>
            <a:spLocks noGrp="1"/>
          </p:cNvSpPr>
          <p:nvPr>
            <p:ph type="body" sz="quarter" idx="13" hasCustomPrompt="1"/>
          </p:nvPr>
        </p:nvSpPr>
        <p:spPr>
          <a:xfrm>
            <a:off x="201930" y="291069"/>
            <a:ext cx="2689274" cy="388376"/>
          </a:xfrm>
        </p:spPr>
        <p:txBody>
          <a:bodyPr/>
          <a:lstStyle>
            <a:lvl1pPr marL="0" indent="0">
              <a:buNone/>
              <a:defRPr sz="1471">
                <a:latin typeface="+mn-lt"/>
              </a:defRPr>
            </a:lvl1pPr>
            <a:lvl2pPr marL="252109" indent="0">
              <a:buNone/>
              <a:defRPr sz="1471"/>
            </a:lvl2pPr>
            <a:lvl3pPr marL="420181" indent="0">
              <a:buNone/>
              <a:defRPr sz="1471"/>
            </a:lvl3pPr>
            <a:lvl4pPr marL="588254" indent="0">
              <a:buNone/>
              <a:defRPr sz="1471"/>
            </a:lvl4pPr>
            <a:lvl5pPr marL="756326" indent="0">
              <a:buNone/>
              <a:defRPr sz="1471"/>
            </a:lvl5pPr>
          </a:lstStyle>
          <a:p>
            <a:pPr lvl="0"/>
            <a:r>
              <a:rPr lang="en-US" dirty="0"/>
              <a:t>Session Code</a:t>
            </a:r>
          </a:p>
        </p:txBody>
      </p:sp>
      <p:sp>
        <p:nvSpPr>
          <p:cNvPr id="10" name="Text Placeholder 16"/>
          <p:cNvSpPr>
            <a:spLocks noGrp="1"/>
          </p:cNvSpPr>
          <p:nvPr>
            <p:ph type="body" sz="quarter" idx="14" hasCustomPrompt="1"/>
          </p:nvPr>
        </p:nvSpPr>
        <p:spPr>
          <a:xfrm>
            <a:off x="6252798" y="291069"/>
            <a:ext cx="2689274" cy="388376"/>
          </a:xfrm>
        </p:spPr>
        <p:txBody>
          <a:bodyPr/>
          <a:lstStyle>
            <a:lvl1pPr marL="0" indent="0" algn="r">
              <a:buNone/>
              <a:defRPr sz="1471">
                <a:latin typeface="+mn-lt"/>
              </a:defRPr>
            </a:lvl1pPr>
            <a:lvl2pPr marL="252109" indent="0">
              <a:buNone/>
              <a:defRPr sz="1471"/>
            </a:lvl2pPr>
            <a:lvl3pPr marL="420181" indent="0">
              <a:buNone/>
              <a:defRPr sz="1471"/>
            </a:lvl3pPr>
            <a:lvl4pPr marL="588254" indent="0">
              <a:buNone/>
              <a:defRPr sz="1471"/>
            </a:lvl4pPr>
            <a:lvl5pPr marL="756326" indent="0">
              <a:buNone/>
              <a:defRPr sz="1471"/>
            </a:lvl5pPr>
          </a:lstStyle>
          <a:p>
            <a:pPr lvl="0"/>
            <a:r>
              <a:rPr lang="en-US" dirty="0"/>
              <a:t>Yammer hashtag</a:t>
            </a:r>
          </a:p>
        </p:txBody>
      </p:sp>
    </p:spTree>
    <p:extLst>
      <p:ext uri="{BB962C8B-B14F-4D97-AF65-F5344CB8AC3E}">
        <p14:creationId xmlns:p14="http://schemas.microsoft.com/office/powerpoint/2010/main" val="16596247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Confidentiality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3267254965"/>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stretch>
            <a:fillRect/>
          </a:stretch>
        </p:blipFill>
        <p:spPr>
          <a:xfrm>
            <a:off x="5703715" y="298255"/>
            <a:ext cx="3242070" cy="6275864"/>
          </a:xfrm>
          <a:prstGeom prst="rect">
            <a:avLst/>
          </a:prstGeom>
        </p:spPr>
      </p:pic>
      <p:sp>
        <p:nvSpPr>
          <p:cNvPr id="4" name="Rectangle 3"/>
          <p:cNvSpPr/>
          <p:nvPr userDrawn="1"/>
        </p:nvSpPr>
        <p:spPr bwMode="auto">
          <a:xfrm>
            <a:off x="201976" y="1187644"/>
            <a:ext cx="7395458"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57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01930" y="1186356"/>
            <a:ext cx="5377699" cy="3407696"/>
          </a:xfrm>
          <a:noFill/>
        </p:spPr>
        <p:txBody>
          <a:bodyPr tIns="91440" bIns="91440" anchor="t" anchorCtr="0"/>
          <a:lstStyle>
            <a:lvl1pPr>
              <a:defRPr sz="5294" spc="-74" baseline="0">
                <a:gradFill>
                  <a:gsLst>
                    <a:gs pos="75912">
                      <a:schemeClr val="tx1"/>
                    </a:gs>
                    <a:gs pos="34307">
                      <a:schemeClr val="tx1"/>
                    </a:gs>
                    <a:gs pos="43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01931" y="4594053"/>
            <a:ext cx="5378549" cy="1793881"/>
          </a:xfrm>
          <a:noFill/>
        </p:spPr>
        <p:txBody>
          <a:bodyPr lIns="182880" tIns="146304" rIns="182880" bIns="146304">
            <a:noAutofit/>
          </a:bodyPr>
          <a:lstStyle>
            <a:lvl1pPr marL="0" indent="0">
              <a:spcBef>
                <a:spcPts val="0"/>
              </a:spcBef>
              <a:buNone/>
              <a:defRPr sz="2647" spc="0" baseline="0">
                <a:gradFill>
                  <a:gsLst>
                    <a:gs pos="75912">
                      <a:schemeClr val="tx1"/>
                    </a:gs>
                    <a:gs pos="34307">
                      <a:schemeClr val="tx1"/>
                    </a:gs>
                    <a:gs pos="43000">
                      <a:schemeClr val="tx1"/>
                    </a:gs>
                  </a:gsLst>
                  <a:lin ang="5400000" scaled="0"/>
                </a:gradFill>
                <a:latin typeface="+mj-lt"/>
              </a:defRPr>
            </a:lvl1pPr>
          </a:lstStyle>
          <a:p>
            <a:pPr lvl="0"/>
            <a:r>
              <a:rPr lang="en-US" dirty="0"/>
              <a:t>Speaker Name</a:t>
            </a:r>
          </a:p>
        </p:txBody>
      </p:sp>
      <p:sp>
        <p:nvSpPr>
          <p:cNvPr id="7" name="TextBox 7"/>
          <p:cNvSpPr txBox="1"/>
          <p:nvPr userDrawn="1"/>
        </p:nvSpPr>
        <p:spPr bwMode="white">
          <a:xfrm>
            <a:off x="3277255" y="6586706"/>
            <a:ext cx="2589491" cy="11881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672263" rtl="0" eaLnBrk="1" fontAlgn="auto" latinLnBrk="0" hangingPunct="1">
              <a:lnSpc>
                <a:spcPct val="100000"/>
              </a:lnSpc>
              <a:spcBef>
                <a:spcPts val="0"/>
              </a:spcBef>
              <a:spcAft>
                <a:spcPts val="0"/>
              </a:spcAft>
              <a:buClrTx/>
              <a:buSzTx/>
              <a:buFontTx/>
              <a:buNone/>
              <a:tabLst/>
              <a:defRPr/>
            </a:pPr>
            <a:r>
              <a:rPr kumimoji="0" lang="en-US" sz="772" b="0" i="0" u="none" strike="noStrike" kern="1200" cap="none" spc="110"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453809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01976" y="1187644"/>
            <a:ext cx="7395458"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57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01931" y="1186356"/>
            <a:ext cx="6723185" cy="2697988"/>
          </a:xfrm>
          <a:noFill/>
        </p:spPr>
        <p:txBody>
          <a:bodyPr tIns="91440" bIns="91440" anchor="t" anchorCtr="0"/>
          <a:lstStyle>
            <a:lvl1pPr>
              <a:defRPr sz="5294" spc="-74" baseline="0">
                <a:gradFill>
                  <a:gsLst>
                    <a:gs pos="75912">
                      <a:schemeClr val="tx1"/>
                    </a:gs>
                    <a:gs pos="34307">
                      <a:schemeClr val="tx1"/>
                    </a:gs>
                    <a:gs pos="43000">
                      <a:schemeClr val="tx1"/>
                    </a:gs>
                  </a:gsLst>
                  <a:lin ang="5400000" scaled="0"/>
                </a:gradFill>
              </a:defRPr>
            </a:lvl1pPr>
          </a:lstStyle>
          <a:p>
            <a:r>
              <a:rPr lang="en-US" dirty="0"/>
              <a:t>Video title</a:t>
            </a:r>
          </a:p>
        </p:txBody>
      </p:sp>
      <p:sp>
        <p:nvSpPr>
          <p:cNvPr id="5" name="TextBox 7"/>
          <p:cNvSpPr txBox="1"/>
          <p:nvPr userDrawn="1"/>
        </p:nvSpPr>
        <p:spPr bwMode="white">
          <a:xfrm>
            <a:off x="3277255" y="6586706"/>
            <a:ext cx="2589491" cy="11881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672263" rtl="0" eaLnBrk="1" fontAlgn="auto" latinLnBrk="0" hangingPunct="1">
              <a:lnSpc>
                <a:spcPct val="100000"/>
              </a:lnSpc>
              <a:spcBef>
                <a:spcPts val="0"/>
              </a:spcBef>
              <a:spcAft>
                <a:spcPts val="0"/>
              </a:spcAft>
              <a:buClrTx/>
              <a:buSzTx/>
              <a:buFontTx/>
              <a:buNone/>
              <a:tabLst/>
              <a:defRPr/>
            </a:pPr>
            <a:r>
              <a:rPr kumimoji="0" lang="en-US" sz="772" b="0" i="0" u="none" strike="noStrike" kern="1200" cap="none" spc="110"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pic>
        <p:nvPicPr>
          <p:cNvPr id="11" name="Picture 10"/>
          <p:cNvPicPr>
            <a:picLocks noChangeAspect="1"/>
          </p:cNvPicPr>
          <p:nvPr userDrawn="1"/>
        </p:nvPicPr>
        <p:blipFill>
          <a:blip r:embed="rId2"/>
          <a:stretch>
            <a:fillRect/>
          </a:stretch>
        </p:blipFill>
        <p:spPr>
          <a:xfrm>
            <a:off x="-163" y="3015597"/>
            <a:ext cx="9144326" cy="3227867"/>
          </a:xfrm>
          <a:prstGeom prst="rect">
            <a:avLst/>
          </a:prstGeom>
        </p:spPr>
      </p:pic>
    </p:spTree>
    <p:extLst>
      <p:ext uri="{BB962C8B-B14F-4D97-AF65-F5344CB8AC3E}">
        <p14:creationId xmlns:p14="http://schemas.microsoft.com/office/powerpoint/2010/main" val="2550622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2084173"/>
            <a:ext cx="8740142" cy="1796217"/>
          </a:xfrm>
          <a:noFill/>
        </p:spPr>
        <p:txBody>
          <a:bodyPr tIns="91440" bIns="91440" anchor="t" anchorCtr="0"/>
          <a:lstStyle>
            <a:lvl1pPr>
              <a:defRPr sz="6470" spc="-74" baseline="0">
                <a:gradFill>
                  <a:gsLst>
                    <a:gs pos="75912">
                      <a:schemeClr val="tx1"/>
                    </a:gs>
                    <a:gs pos="34307">
                      <a:schemeClr val="tx1"/>
                    </a:gs>
                    <a:gs pos="43000">
                      <a:schemeClr val="tx1"/>
                    </a:gs>
                  </a:gsLst>
                  <a:lin ang="5400000" scaled="0"/>
                </a:gradFill>
              </a:defRPr>
            </a:lvl1pPr>
          </a:lstStyle>
          <a:p>
            <a:r>
              <a:rPr lang="en-US" dirty="0"/>
              <a:t>Section title</a:t>
            </a:r>
          </a:p>
        </p:txBody>
      </p:sp>
      <p:sp>
        <p:nvSpPr>
          <p:cNvPr id="3" name="TextBox 7"/>
          <p:cNvSpPr txBox="1"/>
          <p:nvPr userDrawn="1"/>
        </p:nvSpPr>
        <p:spPr bwMode="white">
          <a:xfrm>
            <a:off x="3277255" y="6586706"/>
            <a:ext cx="2589491" cy="11881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672263" rtl="0" eaLnBrk="1" fontAlgn="auto" latinLnBrk="0" hangingPunct="1">
              <a:lnSpc>
                <a:spcPct val="100000"/>
              </a:lnSpc>
              <a:spcBef>
                <a:spcPts val="0"/>
              </a:spcBef>
              <a:spcAft>
                <a:spcPts val="0"/>
              </a:spcAft>
              <a:buClrTx/>
              <a:buSzTx/>
              <a:buFontTx/>
              <a:buNone/>
              <a:tabLst/>
              <a:defRPr/>
            </a:pPr>
            <a:r>
              <a:rPr kumimoji="0" lang="en-US" sz="772" b="0" i="0" u="none" strike="noStrike" kern="1200" cap="none" spc="110"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2520105003"/>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1"/>
          </p:nvPr>
        </p:nvSpPr>
        <p:spPr>
          <a:xfrm>
            <a:off x="201930" y="1189177"/>
            <a:ext cx="8741880" cy="1538242"/>
          </a:xfrm>
        </p:spPr>
        <p:txBody>
          <a:bodyPr/>
          <a:lstStyle>
            <a:lvl1pPr marL="0" indent="0">
              <a:buNone/>
              <a:defRPr/>
            </a:lvl1pPr>
            <a:lvl2pPr marL="21009" indent="0">
              <a:buNone/>
              <a:defRPr sz="1471"/>
            </a:lvl2pPr>
            <a:lvl3pPr marL="164571" indent="0">
              <a:buNone/>
              <a:defRPr sz="1471"/>
            </a:lvl3pPr>
            <a:lvl4pPr marL="350151" indent="0">
              <a:buNone/>
              <a:defRPr sz="1324"/>
            </a:lvl4pPr>
            <a:lvl5pPr marL="543901" indent="0">
              <a:buNone/>
              <a:defRPr sz="13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51738351"/>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2084173"/>
            <a:ext cx="8740142" cy="1796217"/>
          </a:xfrm>
          <a:noFill/>
        </p:spPr>
        <p:txBody>
          <a:bodyPr tIns="91440" bIns="91440" anchor="t" anchorCtr="0"/>
          <a:lstStyle>
            <a:lvl1pPr algn="l" defTabSz="685775" rtl="0" eaLnBrk="1" latinLnBrk="0" hangingPunct="1">
              <a:lnSpc>
                <a:spcPct val="90000"/>
              </a:lnSpc>
              <a:spcBef>
                <a:spcPct val="0"/>
              </a:spcBef>
              <a:buNone/>
              <a:defRPr lang="en-US" sz="6470" b="0" kern="1200" cap="none" spc="-74"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dirty="0"/>
              <a:t>Section title</a:t>
            </a:r>
          </a:p>
        </p:txBody>
      </p:sp>
      <p:sp>
        <p:nvSpPr>
          <p:cNvPr id="3" name="TextBox 7"/>
          <p:cNvSpPr txBox="1"/>
          <p:nvPr userDrawn="1"/>
        </p:nvSpPr>
        <p:spPr bwMode="white">
          <a:xfrm>
            <a:off x="3277255" y="6586706"/>
            <a:ext cx="2589491" cy="11881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672263" rtl="0" eaLnBrk="1" fontAlgn="auto" latinLnBrk="0" hangingPunct="1">
              <a:lnSpc>
                <a:spcPct val="100000"/>
              </a:lnSpc>
              <a:spcBef>
                <a:spcPts val="0"/>
              </a:spcBef>
              <a:spcAft>
                <a:spcPts val="0"/>
              </a:spcAft>
              <a:buClrTx/>
              <a:buSzTx/>
              <a:buFontTx/>
              <a:buNone/>
              <a:tabLst/>
              <a:defRPr/>
            </a:pPr>
            <a:r>
              <a:rPr kumimoji="0" lang="en-US" sz="772" b="0" i="0" u="none" strike="noStrike" kern="1200" cap="none" spc="110"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4020815122"/>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2084173"/>
            <a:ext cx="8740142" cy="1796217"/>
          </a:xfrm>
          <a:noFill/>
        </p:spPr>
        <p:txBody>
          <a:bodyPr tIns="91440" bIns="91440" anchor="t" anchorCtr="0"/>
          <a:lstStyle>
            <a:lvl1pPr algn="l" defTabSz="685775" rtl="0" eaLnBrk="1" latinLnBrk="0" hangingPunct="1">
              <a:lnSpc>
                <a:spcPct val="90000"/>
              </a:lnSpc>
              <a:spcBef>
                <a:spcPct val="0"/>
              </a:spcBef>
              <a:buNone/>
              <a:defRPr lang="en-US" sz="6470" b="0" kern="1200" cap="none" spc="-74"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a:t>Section title</a:t>
            </a:r>
          </a:p>
        </p:txBody>
      </p:sp>
      <p:sp>
        <p:nvSpPr>
          <p:cNvPr id="3" name="TextBox 7"/>
          <p:cNvSpPr txBox="1"/>
          <p:nvPr userDrawn="1"/>
        </p:nvSpPr>
        <p:spPr bwMode="white">
          <a:xfrm>
            <a:off x="3277255" y="6586706"/>
            <a:ext cx="2589491" cy="11881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672263" rtl="0" eaLnBrk="1" fontAlgn="auto" latinLnBrk="0" hangingPunct="1">
              <a:lnSpc>
                <a:spcPct val="100000"/>
              </a:lnSpc>
              <a:spcBef>
                <a:spcPts val="0"/>
              </a:spcBef>
              <a:spcAft>
                <a:spcPts val="0"/>
              </a:spcAft>
              <a:buClrTx/>
              <a:buSzTx/>
              <a:buFontTx/>
              <a:buNone/>
              <a:tabLst/>
              <a:defRPr/>
            </a:pPr>
            <a:r>
              <a:rPr kumimoji="0" lang="en-US" sz="772" b="0" i="0" u="none" strike="noStrike" kern="1200" cap="none" spc="110" normalizeH="0" baseline="0" noProof="0" dirty="0">
                <a:ln>
                  <a:noFill/>
                </a:ln>
                <a:gradFill>
                  <a:gsLst>
                    <a:gs pos="0">
                      <a:srgbClr val="505050">
                        <a:alpha val="50000"/>
                      </a:srgbClr>
                    </a:gs>
                    <a:gs pos="86000">
                      <a:srgbClr val="505050">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258221978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01930" y="1189177"/>
            <a:ext cx="8741880" cy="1538242"/>
          </a:xfrm>
        </p:spPr>
        <p:txBody>
          <a:bodyPr/>
          <a:lstStyle>
            <a:lvl1pPr marL="0" indent="0">
              <a:buNone/>
              <a:defRPr/>
            </a:lvl1pPr>
            <a:lvl2pPr marL="21009" indent="0">
              <a:buNone/>
              <a:defRPr sz="1471"/>
            </a:lvl2pPr>
            <a:lvl3pPr marL="164571" indent="0">
              <a:buNone/>
              <a:defRPr sz="1471"/>
            </a:lvl3pPr>
            <a:lvl4pPr marL="350151" indent="0">
              <a:buNone/>
              <a:defRPr sz="1324"/>
            </a:lvl4pPr>
            <a:lvl5pPr marL="543901" indent="0">
              <a:buNone/>
              <a:defRPr sz="13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p:cNvSpPr txBox="1"/>
          <p:nvPr userDrawn="1"/>
        </p:nvSpPr>
        <p:spPr bwMode="white">
          <a:xfrm>
            <a:off x="3277255" y="6586706"/>
            <a:ext cx="2589491" cy="11881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672263" rtl="0" eaLnBrk="1" fontAlgn="auto" latinLnBrk="0" hangingPunct="1">
              <a:lnSpc>
                <a:spcPct val="100000"/>
              </a:lnSpc>
              <a:spcBef>
                <a:spcPts val="0"/>
              </a:spcBef>
              <a:spcAft>
                <a:spcPts val="0"/>
              </a:spcAft>
              <a:buClrTx/>
              <a:buSzTx/>
              <a:buFontTx/>
              <a:buNone/>
              <a:tabLst/>
              <a:defRPr/>
            </a:pPr>
            <a:r>
              <a:rPr kumimoji="0" lang="en-US" sz="772" b="0" i="0" u="none" strike="noStrike" kern="1200" cap="none" spc="110"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1533626304"/>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30" y="1189177"/>
            <a:ext cx="8740142" cy="1687385"/>
          </a:xfrm>
        </p:spPr>
        <p:txBody>
          <a:bodyPr>
            <a:spAutoFit/>
          </a:bodyPr>
          <a:lstStyle>
            <a:lvl3pPr>
              <a:defRPr sz="1765"/>
            </a:lvl3pPr>
            <a:lvl4pPr>
              <a:defRPr sz="1471"/>
            </a:lvl4pPr>
            <a:lvl5pPr>
              <a:defRPr sz="147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7880223"/>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1" y="1189176"/>
            <a:ext cx="4033911" cy="1913857"/>
          </a:xfrm>
        </p:spPr>
        <p:txBody>
          <a:bodyPr wrap="square">
            <a:spAutoFit/>
          </a:bodyPr>
          <a:lstStyle>
            <a:lvl1pPr marL="0" indent="0">
              <a:spcBef>
                <a:spcPts val="900"/>
              </a:spcBef>
              <a:buClr>
                <a:schemeClr val="tx1"/>
              </a:buClr>
              <a:buFont typeface="Wingdings" pitchFamily="2" charset="2"/>
              <a:buNone/>
              <a:defRPr sz="2647"/>
            </a:lvl1pPr>
            <a:lvl2pPr marL="0" indent="0">
              <a:buNone/>
              <a:defRPr sz="1471"/>
            </a:lvl2pPr>
            <a:lvl3pPr marL="170407" indent="0">
              <a:buNone/>
              <a:tabLst/>
              <a:defRPr sz="1471"/>
            </a:lvl3pPr>
            <a:lvl4pPr marL="338480" indent="0">
              <a:buNone/>
              <a:defRPr/>
            </a:lvl4pPr>
            <a:lvl5pPr marL="504218"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4908161" y="1189176"/>
            <a:ext cx="4033911" cy="1913857"/>
          </a:xfrm>
        </p:spPr>
        <p:txBody>
          <a:bodyPr wrap="square">
            <a:spAutoFit/>
          </a:bodyPr>
          <a:lstStyle>
            <a:lvl1pPr marL="0" indent="0">
              <a:spcBef>
                <a:spcPts val="900"/>
              </a:spcBef>
              <a:buClr>
                <a:schemeClr val="tx1"/>
              </a:buClr>
              <a:buFont typeface="Wingdings" pitchFamily="2" charset="2"/>
              <a:buNone/>
              <a:defRPr sz="2647"/>
            </a:lvl1pPr>
            <a:lvl2pPr marL="0" indent="0">
              <a:buNone/>
              <a:defRPr sz="1471"/>
            </a:lvl2pPr>
            <a:lvl3pPr marL="170407" indent="0">
              <a:buNone/>
              <a:tabLst/>
              <a:defRPr sz="1471"/>
            </a:lvl3pPr>
            <a:lvl4pPr marL="338480" indent="0">
              <a:buNone/>
              <a:defRPr/>
            </a:lvl4pPr>
            <a:lvl5pPr marL="504218"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3277255" y="6586706"/>
            <a:ext cx="2589491" cy="11881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672263" rtl="0" eaLnBrk="1" fontAlgn="auto" latinLnBrk="0" hangingPunct="1">
              <a:lnSpc>
                <a:spcPct val="100000"/>
              </a:lnSpc>
              <a:spcBef>
                <a:spcPts val="0"/>
              </a:spcBef>
              <a:spcAft>
                <a:spcPts val="0"/>
              </a:spcAft>
              <a:buClrTx/>
              <a:buSzTx/>
              <a:buFontTx/>
              <a:buNone/>
              <a:tabLst/>
              <a:defRPr/>
            </a:pPr>
            <a:r>
              <a:rPr kumimoji="0" lang="en-US" sz="772" b="0" i="0" u="none" strike="noStrike" kern="1200" cap="none" spc="110"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2426192634"/>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1" y="1189177"/>
            <a:ext cx="4033911" cy="1963614"/>
          </a:xfrm>
        </p:spPr>
        <p:txBody>
          <a:bodyPr wrap="square">
            <a:spAutoFit/>
          </a:bodyPr>
          <a:lstStyle>
            <a:lvl1pPr marL="211258" indent="-211258">
              <a:spcBef>
                <a:spcPts val="900"/>
              </a:spcBef>
              <a:buClr>
                <a:schemeClr val="tx1"/>
              </a:buClr>
              <a:buFont typeface="Wingdings" panose="05000000000000000000" pitchFamily="2" charset="2"/>
              <a:buChar char="§"/>
              <a:defRPr sz="2647"/>
            </a:lvl1pPr>
            <a:lvl2pPr marL="390527" indent="-171451">
              <a:defRPr sz="1765"/>
            </a:lvl2pPr>
            <a:lvl3pPr marL="514352" indent="-123826">
              <a:tabLst/>
              <a:defRPr sz="1471"/>
            </a:lvl3pPr>
            <a:lvl4pPr marL="647702" indent="-133351">
              <a:defRPr/>
            </a:lvl4pPr>
            <a:lvl5pPr marL="771528" indent="-123826">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4908161" y="1189177"/>
            <a:ext cx="4033911" cy="1963614"/>
          </a:xfrm>
        </p:spPr>
        <p:txBody>
          <a:bodyPr wrap="square">
            <a:spAutoFit/>
          </a:bodyPr>
          <a:lstStyle>
            <a:lvl1pPr marL="211258" indent="-211258">
              <a:spcBef>
                <a:spcPts val="900"/>
              </a:spcBef>
              <a:buClr>
                <a:schemeClr val="tx1"/>
              </a:buClr>
              <a:buFont typeface="Wingdings" panose="05000000000000000000" pitchFamily="2" charset="2"/>
              <a:buChar char="§"/>
              <a:defRPr sz="2647"/>
            </a:lvl1pPr>
            <a:lvl2pPr marL="390527" indent="-171451">
              <a:defRPr sz="1765"/>
            </a:lvl2pPr>
            <a:lvl3pPr marL="514352" indent="-123826">
              <a:tabLst/>
              <a:defRPr sz="1471"/>
            </a:lvl3pPr>
            <a:lvl4pPr marL="647702" indent="-133351">
              <a:defRPr/>
            </a:lvl4pPr>
            <a:lvl5pPr marL="771528" indent="-123826">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3277255" y="6586706"/>
            <a:ext cx="2589491" cy="11881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672263" rtl="0" eaLnBrk="1" fontAlgn="auto" latinLnBrk="0" hangingPunct="1">
              <a:lnSpc>
                <a:spcPct val="100000"/>
              </a:lnSpc>
              <a:spcBef>
                <a:spcPts val="0"/>
              </a:spcBef>
              <a:spcAft>
                <a:spcPts val="0"/>
              </a:spcAft>
              <a:buClrTx/>
              <a:buSzTx/>
              <a:buFontTx/>
              <a:buNone/>
              <a:tabLst/>
              <a:defRPr/>
            </a:pPr>
            <a:r>
              <a:rPr kumimoji="0" lang="en-US" sz="772" b="0" i="0" u="none" strike="noStrike" kern="1200" cap="none" spc="110"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720090739"/>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userDrawn="1"/>
        </p:nvSpPr>
        <p:spPr bwMode="white">
          <a:xfrm>
            <a:off x="3277255" y="6586706"/>
            <a:ext cx="2589491" cy="11881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672263" rtl="0" eaLnBrk="1" fontAlgn="auto" latinLnBrk="0" hangingPunct="1">
              <a:lnSpc>
                <a:spcPct val="100000"/>
              </a:lnSpc>
              <a:spcBef>
                <a:spcPts val="0"/>
              </a:spcBef>
              <a:spcAft>
                <a:spcPts val="0"/>
              </a:spcAft>
              <a:buClrTx/>
              <a:buSzTx/>
              <a:buFontTx/>
              <a:buNone/>
              <a:tabLst/>
              <a:defRPr/>
            </a:pPr>
            <a:r>
              <a:rPr kumimoji="0" lang="en-US" sz="772" b="0" i="0" u="none" strike="noStrike" kern="1200" cap="none" spc="110"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291594809"/>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07766" y="1187622"/>
            <a:ext cx="8741880" cy="899665"/>
          </a:xfrm>
        </p:spPr>
        <p:txBody>
          <a:bodyPr/>
          <a:lstStyle>
            <a:lvl1pPr>
              <a:defRPr sz="5294" baseline="0"/>
            </a:lvl1pPr>
          </a:lstStyle>
          <a:p>
            <a:r>
              <a:rPr lang="en-US"/>
              <a:t>Click to edit Master title style</a:t>
            </a:r>
            <a:endParaRPr lang="en-US" dirty="0"/>
          </a:p>
        </p:txBody>
      </p:sp>
      <p:sp>
        <p:nvSpPr>
          <p:cNvPr id="3" name="TextBox 7"/>
          <p:cNvSpPr txBox="1"/>
          <p:nvPr userDrawn="1"/>
        </p:nvSpPr>
        <p:spPr bwMode="white">
          <a:xfrm>
            <a:off x="3277255" y="6586706"/>
            <a:ext cx="2589491" cy="11881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672263" rtl="0" eaLnBrk="1" fontAlgn="auto" latinLnBrk="0" hangingPunct="1">
              <a:lnSpc>
                <a:spcPct val="100000"/>
              </a:lnSpc>
              <a:spcBef>
                <a:spcPts val="0"/>
              </a:spcBef>
              <a:spcAft>
                <a:spcPts val="0"/>
              </a:spcAft>
              <a:buClrTx/>
              <a:buSzTx/>
              <a:buFontTx/>
              <a:buNone/>
              <a:tabLst/>
              <a:defRPr/>
            </a:pPr>
            <a:r>
              <a:rPr kumimoji="0" lang="en-US" sz="772" b="0" i="0" u="none" strike="noStrike" kern="1200" cap="none" spc="110"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2729812045"/>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1553763" y="2084173"/>
            <a:ext cx="6043672" cy="1793104"/>
          </a:xfrm>
        </p:spPr>
        <p:txBody>
          <a:bodyPr/>
          <a:lstStyle>
            <a:lvl1pPr>
              <a:defRPr sz="4412" baseline="0"/>
            </a:lvl1pPr>
          </a:lstStyle>
          <a:p>
            <a:r>
              <a:rPr lang="en-US"/>
              <a:t>Click to edit Master title style</a:t>
            </a:r>
            <a:endParaRPr lang="en-US" dirty="0"/>
          </a:p>
        </p:txBody>
      </p:sp>
      <p:sp>
        <p:nvSpPr>
          <p:cNvPr id="3" name="TextBox 7"/>
          <p:cNvSpPr txBox="1"/>
          <p:nvPr userDrawn="1"/>
        </p:nvSpPr>
        <p:spPr bwMode="white">
          <a:xfrm>
            <a:off x="3277255" y="6586706"/>
            <a:ext cx="2589491" cy="11881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672263" rtl="0" eaLnBrk="1" fontAlgn="auto" latinLnBrk="0" hangingPunct="1">
              <a:lnSpc>
                <a:spcPct val="100000"/>
              </a:lnSpc>
              <a:spcBef>
                <a:spcPts val="0"/>
              </a:spcBef>
              <a:spcAft>
                <a:spcPts val="0"/>
              </a:spcAft>
              <a:buClrTx/>
              <a:buSzTx/>
              <a:buFontTx/>
              <a:buNone/>
              <a:tabLst/>
              <a:defRPr/>
            </a:pPr>
            <a:r>
              <a:rPr kumimoji="0" lang="en-US" sz="772" b="0" i="0" u="none" strike="noStrike" kern="1200" cap="none" spc="110"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842735010"/>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553763" y="2084173"/>
            <a:ext cx="6043672" cy="1793104"/>
          </a:xfrm>
        </p:spPr>
        <p:txBody>
          <a:bodyPr/>
          <a:lstStyle>
            <a:lvl1pPr>
              <a:defRPr sz="4412" baseline="0"/>
            </a:lvl1pPr>
          </a:lstStyle>
          <a:p>
            <a:r>
              <a:rPr lang="en-US"/>
              <a:t>Click to edit Master title style</a:t>
            </a:r>
            <a:endParaRPr lang="en-US" dirty="0"/>
          </a:p>
        </p:txBody>
      </p:sp>
      <p:sp>
        <p:nvSpPr>
          <p:cNvPr id="3" name="TextBox 7"/>
          <p:cNvSpPr txBox="1"/>
          <p:nvPr userDrawn="1"/>
        </p:nvSpPr>
        <p:spPr bwMode="white">
          <a:xfrm>
            <a:off x="3277255" y="6586706"/>
            <a:ext cx="2589491" cy="11881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672263" rtl="0" eaLnBrk="1" fontAlgn="auto" latinLnBrk="0" hangingPunct="1">
              <a:lnSpc>
                <a:spcPct val="100000"/>
              </a:lnSpc>
              <a:spcBef>
                <a:spcPts val="0"/>
              </a:spcBef>
              <a:spcAft>
                <a:spcPts val="0"/>
              </a:spcAft>
              <a:buClrTx/>
              <a:buSzTx/>
              <a:buFontTx/>
              <a:buNone/>
              <a:tabLst/>
              <a:defRPr/>
            </a:pPr>
            <a:r>
              <a:rPr kumimoji="0" lang="en-US" sz="772" b="0" i="0" u="none" strike="noStrike" kern="1200" cap="none" spc="110"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2995121774"/>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1"/>
          </p:nvPr>
        </p:nvSpPr>
        <p:spPr>
          <a:xfrm>
            <a:off x="201930" y="1189177"/>
            <a:ext cx="8741880" cy="1538242"/>
          </a:xfrm>
        </p:spPr>
        <p:txBody>
          <a:bodyPr/>
          <a:lstStyle>
            <a:lvl1pPr marL="0" indent="0">
              <a:buNone/>
              <a:defRPr>
                <a:gradFill>
                  <a:gsLst>
                    <a:gs pos="2920">
                      <a:schemeClr val="tx2"/>
                    </a:gs>
                    <a:gs pos="39000">
                      <a:schemeClr val="tx2"/>
                    </a:gs>
                  </a:gsLst>
                  <a:lin ang="5400000" scaled="0"/>
                </a:gradFill>
              </a:defRPr>
            </a:lvl1pPr>
            <a:lvl2pPr marL="21009" indent="0">
              <a:buNone/>
              <a:defRPr sz="1471"/>
            </a:lvl2pPr>
            <a:lvl3pPr marL="164571" indent="0">
              <a:buNone/>
              <a:defRPr sz="1471"/>
            </a:lvl3pPr>
            <a:lvl4pPr marL="350151" indent="0">
              <a:buNone/>
              <a:defRPr sz="1324"/>
            </a:lvl4pPr>
            <a:lvl5pPr marL="543901" indent="0">
              <a:buNone/>
              <a:defRPr sz="13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39416460"/>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874248" y="1178350"/>
            <a:ext cx="7395504" cy="899665"/>
          </a:xfrm>
        </p:spPr>
        <p:txBody>
          <a:bodyPr/>
          <a:lstStyle>
            <a:lvl1pPr marL="171575" indent="-171575">
              <a:defRPr sz="4412"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4235841" y="5025984"/>
            <a:ext cx="4033912" cy="836383"/>
          </a:xfrm>
        </p:spPr>
        <p:txBody>
          <a:bodyPr/>
          <a:lstStyle>
            <a:lvl1pPr marL="0" indent="0">
              <a:spcBef>
                <a:spcPts val="0"/>
              </a:spcBef>
              <a:buNone/>
              <a:defRPr sz="2353" baseline="0">
                <a:latin typeface="+mj-lt"/>
              </a:defRPr>
            </a:lvl1pPr>
          </a:lstStyle>
          <a:p>
            <a:pPr lvl="0"/>
            <a:r>
              <a:rPr lang="en-US" dirty="0"/>
              <a:t>Author Name</a:t>
            </a:r>
          </a:p>
          <a:p>
            <a:pPr lvl="0"/>
            <a:r>
              <a:rPr lang="en-US" dirty="0"/>
              <a:t>Title</a:t>
            </a:r>
          </a:p>
        </p:txBody>
      </p:sp>
      <p:sp>
        <p:nvSpPr>
          <p:cNvPr id="5" name="TextBox 7"/>
          <p:cNvSpPr txBox="1"/>
          <p:nvPr userDrawn="1"/>
        </p:nvSpPr>
        <p:spPr bwMode="white">
          <a:xfrm>
            <a:off x="3277255" y="6586706"/>
            <a:ext cx="2589491" cy="11881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672263" rtl="0" eaLnBrk="1" fontAlgn="auto" latinLnBrk="0" hangingPunct="1">
              <a:lnSpc>
                <a:spcPct val="100000"/>
              </a:lnSpc>
              <a:spcBef>
                <a:spcPts val="0"/>
              </a:spcBef>
              <a:spcAft>
                <a:spcPts val="0"/>
              </a:spcAft>
              <a:buClrTx/>
              <a:buSzTx/>
              <a:buFontTx/>
              <a:buNone/>
              <a:tabLst/>
              <a:defRPr/>
            </a:pPr>
            <a:r>
              <a:rPr kumimoji="0" lang="en-US" sz="772" b="0" i="0" u="none" strike="noStrike" kern="1200" cap="none" spc="110"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panose="020B0502040204020203" pitchFamily="34" charset="0"/>
                <a:ea typeface="+mn-ea"/>
                <a:cs typeface="+mn-cs"/>
              </a:rPr>
              <a:t>MICROSOFT CONFIDENTIAL – INTERNAL ONLY</a:t>
            </a:r>
          </a:p>
        </p:txBody>
      </p:sp>
    </p:spTree>
    <p:extLst>
      <p:ext uri="{BB962C8B-B14F-4D97-AF65-F5344CB8AC3E}">
        <p14:creationId xmlns:p14="http://schemas.microsoft.com/office/powerpoint/2010/main" val="1677065486"/>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874248" y="2084174"/>
            <a:ext cx="7395504" cy="899665"/>
          </a:xfrm>
        </p:spPr>
        <p:txBody>
          <a:bodyPr/>
          <a:lstStyle>
            <a:lvl1pPr marL="207756" indent="-207756">
              <a:tabLst>
                <a:tab pos="207756" algn="l"/>
              </a:tabLst>
              <a:defRPr sz="4412"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4235841" y="4773813"/>
            <a:ext cx="4033912" cy="836383"/>
          </a:xfrm>
        </p:spPr>
        <p:txBody>
          <a:bodyPr/>
          <a:lstStyle>
            <a:lvl1pPr marL="0" indent="0">
              <a:spcBef>
                <a:spcPts val="0"/>
              </a:spcBef>
              <a:buNone/>
              <a:defRPr sz="2353" baseline="0">
                <a:latin typeface="+mj-lt"/>
              </a:defRPr>
            </a:lvl1pPr>
          </a:lstStyle>
          <a:p>
            <a:pPr lvl="0"/>
            <a:r>
              <a:rPr lang="en-US" dirty="0"/>
              <a:t>Author’s Name</a:t>
            </a:r>
          </a:p>
          <a:p>
            <a:pPr lvl="0"/>
            <a:r>
              <a:rPr lang="en-US" dirty="0"/>
              <a:t>Title</a:t>
            </a:r>
          </a:p>
        </p:txBody>
      </p:sp>
      <p:sp>
        <p:nvSpPr>
          <p:cNvPr id="5" name="TextBox 7"/>
          <p:cNvSpPr txBox="1"/>
          <p:nvPr userDrawn="1"/>
        </p:nvSpPr>
        <p:spPr bwMode="white">
          <a:xfrm>
            <a:off x="3277255" y="6586706"/>
            <a:ext cx="2589491" cy="11881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672263" rtl="0" eaLnBrk="1" fontAlgn="auto" latinLnBrk="0" hangingPunct="1">
              <a:lnSpc>
                <a:spcPct val="100000"/>
              </a:lnSpc>
              <a:spcBef>
                <a:spcPts val="0"/>
              </a:spcBef>
              <a:spcAft>
                <a:spcPts val="0"/>
              </a:spcAft>
              <a:buClrTx/>
              <a:buSzTx/>
              <a:buFontTx/>
              <a:buNone/>
              <a:tabLst/>
              <a:defRPr/>
            </a:pPr>
            <a:r>
              <a:rPr kumimoji="0" lang="en-US" sz="772" b="0" i="0" u="none" strike="noStrike" kern="1200" cap="none" spc="110"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panose="020B0502040204020203" pitchFamily="34" charset="0"/>
                <a:ea typeface="+mn-ea"/>
                <a:cs typeface="+mn-cs"/>
              </a:rPr>
              <a:t>MICROSOFT CONFIDENTIAL – INTERNAL ONLY</a:t>
            </a:r>
          </a:p>
        </p:txBody>
      </p:sp>
    </p:spTree>
    <p:extLst>
      <p:ext uri="{BB962C8B-B14F-4D97-AF65-F5344CB8AC3E}">
        <p14:creationId xmlns:p14="http://schemas.microsoft.com/office/powerpoint/2010/main" val="215411844"/>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07766" y="2383023"/>
            <a:ext cx="8740142" cy="734625"/>
          </a:xfrm>
        </p:spPr>
        <p:txBody>
          <a:bodyPr/>
          <a:lstStyle>
            <a:lvl1pPr marL="0" indent="0">
              <a:buNone/>
              <a:defRPr sz="3971">
                <a:gradFill>
                  <a:gsLst>
                    <a:gs pos="3333">
                      <a:schemeClr val="tx1"/>
                    </a:gs>
                    <a:gs pos="39000">
                      <a:schemeClr val="tx1"/>
                    </a:gs>
                  </a:gsLst>
                  <a:lin ang="5400000" scaled="0"/>
                </a:gradFill>
              </a:defRPr>
            </a:lvl1pPr>
            <a:lvl2pPr marL="0" indent="0">
              <a:buFontTx/>
              <a:buNone/>
              <a:defRPr sz="1471"/>
            </a:lvl2pPr>
            <a:lvl3pPr marL="168073" indent="0">
              <a:buNone/>
              <a:defRPr/>
            </a:lvl3pPr>
            <a:lvl4pPr marL="336145" indent="0">
              <a:buNone/>
              <a:defRPr/>
            </a:lvl4pPr>
            <a:lvl5pPr marL="504218" indent="0">
              <a:buNone/>
              <a:defRPr/>
            </a:lvl5pPr>
          </a:lstStyle>
          <a:p>
            <a:pPr lvl="0"/>
            <a:r>
              <a:rPr lang="en-US"/>
              <a:t>Click to edit Master text styles</a:t>
            </a:r>
          </a:p>
        </p:txBody>
      </p:sp>
      <p:sp>
        <p:nvSpPr>
          <p:cNvPr id="4" name="Title 1"/>
          <p:cNvSpPr>
            <a:spLocks noGrp="1"/>
          </p:cNvSpPr>
          <p:nvPr>
            <p:ph type="title"/>
          </p:nvPr>
        </p:nvSpPr>
        <p:spPr>
          <a:xfrm>
            <a:off x="207766" y="1187622"/>
            <a:ext cx="8741880" cy="899665"/>
          </a:xfrm>
        </p:spPr>
        <p:txBody>
          <a:bodyPr/>
          <a:lstStyle>
            <a:lvl1pPr>
              <a:defRPr sz="5294"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5" name="TextBox 7"/>
          <p:cNvSpPr txBox="1"/>
          <p:nvPr userDrawn="1"/>
        </p:nvSpPr>
        <p:spPr bwMode="white">
          <a:xfrm>
            <a:off x="3277255" y="6586706"/>
            <a:ext cx="2589491" cy="11881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672263" rtl="0" eaLnBrk="1" fontAlgn="auto" latinLnBrk="0" hangingPunct="1">
              <a:lnSpc>
                <a:spcPct val="100000"/>
              </a:lnSpc>
              <a:spcBef>
                <a:spcPts val="0"/>
              </a:spcBef>
              <a:spcAft>
                <a:spcPts val="0"/>
              </a:spcAft>
              <a:buClrTx/>
              <a:buSzTx/>
              <a:buFontTx/>
              <a:buNone/>
              <a:tabLst/>
              <a:defRPr/>
            </a:pPr>
            <a:r>
              <a:rPr kumimoji="0" lang="en-US" sz="772" b="0" i="0" u="none" strike="noStrike" kern="1200" cap="none" spc="110"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panose="020B0502040204020203" pitchFamily="34" charset="0"/>
                <a:ea typeface="+mn-ea"/>
                <a:cs typeface="+mn-cs"/>
              </a:rPr>
              <a:t>MICROSOFT CONFIDENTIAL – INTERNAL ONLY</a:t>
            </a:r>
          </a:p>
        </p:txBody>
      </p:sp>
    </p:spTree>
    <p:extLst>
      <p:ext uri="{BB962C8B-B14F-4D97-AF65-F5344CB8AC3E}">
        <p14:creationId xmlns:p14="http://schemas.microsoft.com/office/powerpoint/2010/main" val="2813456149"/>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1" y="1217195"/>
            <a:ext cx="4033911" cy="1763530"/>
          </a:xfrm>
        </p:spPr>
        <p:txBody>
          <a:bodyPr/>
          <a:lstStyle>
            <a:lvl1pPr>
              <a:defRPr sz="4853"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4573167" y="0"/>
            <a:ext cx="4570833" cy="6856100"/>
          </a:xfrm>
          <a:blipFill>
            <a:blip r:embed="rId2"/>
            <a:stretch>
              <a:fillRect/>
            </a:stretch>
          </a:blipFill>
        </p:spPr>
        <p:txBody>
          <a:bodyPr tIns="548640" anchor="ctr" anchorCtr="0">
            <a:noAutofit/>
          </a:bodyPr>
          <a:lstStyle>
            <a:lvl1pPr marL="0" indent="0" algn="ctr">
              <a:buNone/>
              <a:defRPr sz="1176"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242533851"/>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4908161" y="1217196"/>
            <a:ext cx="4033911" cy="899665"/>
          </a:xfrm>
        </p:spPr>
        <p:txBody>
          <a:bodyPr/>
          <a:lstStyle>
            <a:lvl1pPr>
              <a:defRPr sz="4853"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4" name="Picture Placeholder 4"/>
          <p:cNvSpPr>
            <a:spLocks noGrp="1"/>
          </p:cNvSpPr>
          <p:nvPr>
            <p:ph type="pic" sz="quarter" idx="10"/>
          </p:nvPr>
        </p:nvSpPr>
        <p:spPr bwMode="ltGray">
          <a:xfrm>
            <a:off x="0" y="1"/>
            <a:ext cx="4570833" cy="6852151"/>
          </a:xfrm>
          <a:blipFill>
            <a:blip r:embed="rId2"/>
            <a:stretch>
              <a:fillRect/>
            </a:stretch>
          </a:blipFill>
        </p:spPr>
        <p:txBody>
          <a:bodyPr tIns="548640" anchor="ctr" anchorCtr="0">
            <a:noAutofit/>
          </a:bodyPr>
          <a:lstStyle>
            <a:lvl1pPr marL="0" indent="0" algn="ctr">
              <a:buNone/>
              <a:defRPr sz="1029" b="1">
                <a:gradFill>
                  <a:gsLst>
                    <a:gs pos="13139">
                      <a:srgbClr val="FFFFFF"/>
                    </a:gs>
                    <a:gs pos="38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41790764"/>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3277255" y="6586706"/>
            <a:ext cx="2589491" cy="11881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672263" rtl="0" eaLnBrk="1" fontAlgn="auto" latinLnBrk="0" hangingPunct="1">
              <a:lnSpc>
                <a:spcPct val="100000"/>
              </a:lnSpc>
              <a:spcBef>
                <a:spcPts val="0"/>
              </a:spcBef>
              <a:spcAft>
                <a:spcPts val="0"/>
              </a:spcAft>
              <a:buClrTx/>
              <a:buSzTx/>
              <a:buFontTx/>
              <a:buNone/>
              <a:tabLst/>
              <a:defRPr/>
            </a:pPr>
            <a:r>
              <a:rPr kumimoji="0" lang="en-US" sz="772" b="0" i="0" u="none" strike="noStrike" kern="1200" cap="none" spc="110"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panose="020B0502040204020203" pitchFamily="34" charset="0"/>
                <a:ea typeface="+mn-ea"/>
                <a:cs typeface="+mn-cs"/>
              </a:rPr>
              <a:t>MICROSOFT CONFIDENTIAL – INTERNAL ONLY</a:t>
            </a:r>
          </a:p>
        </p:txBody>
      </p:sp>
    </p:spTree>
    <p:extLst>
      <p:ext uri="{BB962C8B-B14F-4D97-AF65-F5344CB8AC3E}">
        <p14:creationId xmlns:p14="http://schemas.microsoft.com/office/powerpoint/2010/main" val="1173072846"/>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
        <p:nvSpPr>
          <p:cNvPr id="2" name="TextBox 7"/>
          <p:cNvSpPr txBox="1"/>
          <p:nvPr userDrawn="1"/>
        </p:nvSpPr>
        <p:spPr bwMode="white">
          <a:xfrm>
            <a:off x="3277255" y="6586706"/>
            <a:ext cx="2589491" cy="11881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672263" rtl="0" eaLnBrk="1" fontAlgn="auto" latinLnBrk="0" hangingPunct="1">
              <a:lnSpc>
                <a:spcPct val="100000"/>
              </a:lnSpc>
              <a:spcBef>
                <a:spcPts val="0"/>
              </a:spcBef>
              <a:spcAft>
                <a:spcPts val="0"/>
              </a:spcAft>
              <a:buClrTx/>
              <a:buSzTx/>
              <a:buFontTx/>
              <a:buNone/>
              <a:tabLst/>
              <a:defRPr/>
            </a:pPr>
            <a:r>
              <a:rPr kumimoji="0" lang="en-US" sz="772" b="0" i="0" u="none" strike="noStrike" kern="1200" cap="none" spc="110"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panose="020B0502040204020203" pitchFamily="34" charset="0"/>
                <a:ea typeface="+mn-ea"/>
                <a:cs typeface="+mn-cs"/>
              </a:rPr>
              <a:t>MICROSOFT CONFIDENTIAL – INTERNAL ONLY</a:t>
            </a:r>
          </a:p>
        </p:txBody>
      </p:sp>
    </p:spTree>
    <p:extLst>
      <p:ext uri="{BB962C8B-B14F-4D97-AF65-F5344CB8AC3E}">
        <p14:creationId xmlns:p14="http://schemas.microsoft.com/office/powerpoint/2010/main" val="3511725571"/>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3277255" y="6586706"/>
            <a:ext cx="2589491" cy="11881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672263" rtl="0" eaLnBrk="1" fontAlgn="auto" latinLnBrk="0" hangingPunct="1">
              <a:lnSpc>
                <a:spcPct val="100000"/>
              </a:lnSpc>
              <a:spcBef>
                <a:spcPts val="0"/>
              </a:spcBef>
              <a:spcAft>
                <a:spcPts val="0"/>
              </a:spcAft>
              <a:buClrTx/>
              <a:buSzTx/>
              <a:buFontTx/>
              <a:buNone/>
              <a:tabLst/>
              <a:defRPr/>
            </a:pPr>
            <a:r>
              <a:rPr kumimoji="0" lang="en-US" sz="772" b="0" i="0" u="none" strike="noStrike" kern="1200" cap="none" spc="110" normalizeH="0" baseline="0" noProof="0" dirty="0">
                <a:ln>
                  <a:noFill/>
                </a:ln>
                <a:gradFill>
                  <a:gsLst>
                    <a:gs pos="0">
                      <a:srgbClr val="505050">
                        <a:alpha val="50000"/>
                      </a:srgbClr>
                    </a:gs>
                    <a:gs pos="86000">
                      <a:srgbClr val="505050">
                        <a:alpha val="50000"/>
                      </a:srgbClr>
                    </a:gs>
                  </a:gsLst>
                  <a:lin ang="5400000" scaled="0"/>
                </a:gradFill>
                <a:effectLst/>
                <a:uLnTx/>
                <a:uFillTx/>
                <a:latin typeface="Segoe UI" panose="020B0502040204020203" pitchFamily="34" charset="0"/>
                <a:ea typeface="+mn-ea"/>
                <a:cs typeface="+mn-cs"/>
              </a:rPr>
              <a:t>MICROSOFT CONFIDENTIAL – INTERNAL ONLY</a:t>
            </a:r>
          </a:p>
        </p:txBody>
      </p:sp>
    </p:spTree>
    <p:extLst>
      <p:ext uri="{BB962C8B-B14F-4D97-AF65-F5344CB8AC3E}">
        <p14:creationId xmlns:p14="http://schemas.microsoft.com/office/powerpoint/2010/main" val="39338242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01930" y="1189178"/>
            <a:ext cx="8740142" cy="1845826"/>
          </a:xfrm>
          <a:prstGeom prst="rect">
            <a:avLst/>
          </a:prstGeom>
        </p:spPr>
        <p:txBody>
          <a:bodyPr/>
          <a:lstStyle>
            <a:lvl1pPr marL="213593" indent="-213593">
              <a:buClr>
                <a:schemeClr val="tx1"/>
              </a:buClr>
              <a:buSzPct val="90000"/>
              <a:buFont typeface="Wingdings" panose="05000000000000000000" pitchFamily="2" charset="2"/>
              <a:buChar char="§"/>
              <a:defRPr sz="264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20181" indent="-206590">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33773" indent="-213593">
              <a:buClr>
                <a:schemeClr val="tx1"/>
              </a:buClr>
              <a:buSzPct val="90000"/>
              <a:buFont typeface="Wingdings" panose="05000000000000000000" pitchFamily="2" charset="2"/>
              <a:buChar char="§"/>
              <a:defRPr sz="2059">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01846" indent="-168073">
              <a:buClr>
                <a:schemeClr val="tx1"/>
              </a:buClr>
              <a:buSzPct val="90000"/>
              <a:buFont typeface="Wingdings" panose="05000000000000000000" pitchFamily="2" charset="2"/>
              <a:buChar char="§"/>
              <a:defRPr sz="1765">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969919" indent="-168073">
              <a:buClr>
                <a:schemeClr val="tx1"/>
              </a:buClr>
              <a:buSzPct val="90000"/>
              <a:buFont typeface="Wingdings" panose="05000000000000000000" pitchFamily="2" charset="2"/>
              <a:buChar char="§"/>
              <a:defRPr sz="147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7"/>
            <a:ext cx="9144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2720"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1257133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3563523" y="2980724"/>
            <a:ext cx="5378551" cy="896552"/>
          </a:xfrm>
        </p:spPr>
        <p:txBody>
          <a:bodyPr wrap="square" lIns="182880" tIns="146304" rIns="182880" bIns="146304" anchor="ctr">
            <a:noAutofit/>
          </a:bodyPr>
          <a:lstStyle>
            <a:lvl1pPr>
              <a:lnSpc>
                <a:spcPct val="95000"/>
              </a:lnSpc>
              <a:spcBef>
                <a:spcPts val="0"/>
              </a:spcBef>
              <a:spcAft>
                <a:spcPts val="1200"/>
              </a:spcAft>
              <a:defRPr lang="en-US" sz="2647"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600"/>
              </a:spcBef>
              <a:defRPr sz="1397">
                <a:solidFill>
                  <a:srgbClr val="FFFFFF"/>
                </a:solidFill>
              </a:defRPr>
            </a:lvl2pPr>
            <a:lvl3pPr>
              <a:lnSpc>
                <a:spcPct val="100000"/>
              </a:lnSpc>
              <a:spcBef>
                <a:spcPts val="600"/>
              </a:spcBef>
              <a:defRPr sz="1397">
                <a:solidFill>
                  <a:srgbClr val="FFFFFF"/>
                </a:solidFill>
              </a:defRPr>
            </a:lvl3pPr>
            <a:lvl4pPr>
              <a:lnSpc>
                <a:spcPct val="100000"/>
              </a:lnSpc>
              <a:spcBef>
                <a:spcPts val="600"/>
              </a:spcBef>
              <a:defRPr sz="1397">
                <a:solidFill>
                  <a:srgbClr val="FFFFFF"/>
                </a:solidFill>
              </a:defRPr>
            </a:lvl4pPr>
            <a:lvl5pPr>
              <a:lnSpc>
                <a:spcPct val="100000"/>
              </a:lnSpc>
              <a:spcBef>
                <a:spcPts val="600"/>
              </a:spcBef>
              <a:defRPr sz="1397">
                <a:solidFill>
                  <a:srgbClr val="FFFFFF"/>
                </a:solidFill>
              </a:defRPr>
            </a:lvl5pPr>
          </a:lstStyle>
          <a:p>
            <a:pPr marL="0" lvl="0" indent="0" algn="l" defTabSz="672118" rtl="0" eaLnBrk="1" latinLnBrk="0" hangingPunct="1">
              <a:spcBef>
                <a:spcPct val="20000"/>
              </a:spcBef>
              <a:buFont typeface="Arial" pitchFamily="34" charset="0"/>
              <a:buNone/>
            </a:pPr>
            <a:r>
              <a:rPr lang="en-US" dirty="0"/>
              <a:t>Click to edit Master text styles</a:t>
            </a:r>
          </a:p>
        </p:txBody>
      </p:sp>
      <p:sp>
        <p:nvSpPr>
          <p:cNvPr id="15" name="Title 1"/>
          <p:cNvSpPr>
            <a:spLocks noGrp="1"/>
          </p:cNvSpPr>
          <p:nvPr>
            <p:ph type="ctrTitle" hasCustomPrompt="1"/>
          </p:nvPr>
        </p:nvSpPr>
        <p:spPr>
          <a:xfrm>
            <a:off x="201930" y="1507552"/>
            <a:ext cx="2890985"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accent3"/>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294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914081"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632359523"/>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30" y="1189177"/>
            <a:ext cx="8740142" cy="1687385"/>
          </a:xfrm>
        </p:spPr>
        <p:txBody>
          <a:bodyPr>
            <a:spAutoFit/>
          </a:bodyPr>
          <a:lstStyle>
            <a:lvl3pPr>
              <a:defRPr sz="1765"/>
            </a:lvl3pPr>
            <a:lvl4pPr>
              <a:defRPr sz="1471"/>
            </a:lvl4pPr>
            <a:lvl5pPr>
              <a:defRPr sz="147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46503020"/>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874248" y="2084173"/>
            <a:ext cx="7395504" cy="1793104"/>
          </a:xfrm>
        </p:spPr>
        <p:txBody>
          <a:bodyPr/>
          <a:lstStyle>
            <a:lvl1pPr>
              <a:defRPr sz="3529" baseline="0"/>
            </a:lvl1pPr>
          </a:lstStyle>
          <a:p>
            <a:r>
              <a:rPr lang="en-US" dirty="0"/>
              <a:t>Click to edit Master title style</a:t>
            </a:r>
          </a:p>
        </p:txBody>
      </p:sp>
    </p:spTree>
    <p:extLst>
      <p:ext uri="{BB962C8B-B14F-4D97-AF65-F5344CB8AC3E}">
        <p14:creationId xmlns:p14="http://schemas.microsoft.com/office/powerpoint/2010/main" val="1923066005"/>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487835" y="1635896"/>
            <a:ext cx="6454237" cy="4931036"/>
          </a:xfrm>
        </p:spPr>
        <p:txBody>
          <a:bodyPr wrap="square">
            <a:noAutofit/>
          </a:bodyPr>
          <a:lstStyle>
            <a:lvl3pPr>
              <a:defRPr sz="1765"/>
            </a:lvl3pPr>
            <a:lvl4pPr>
              <a:defRPr sz="1471"/>
            </a:lvl4pPr>
            <a:lvl5pPr>
              <a:defRPr sz="147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08186" y="1635896"/>
            <a:ext cx="2016956" cy="4931036"/>
          </a:xfrm>
        </p:spPr>
        <p:txBody>
          <a:bodyPr>
            <a:noAutofit/>
          </a:bodyPr>
          <a:lstStyle>
            <a:lvl1pPr marL="0" indent="0">
              <a:buNone/>
              <a:defRPr kumimoji="0" lang="en-US" sz="1765" b="0" i="0" u="none" strike="noStrike" kern="1200" cap="none" spc="0" normalizeH="0" baseline="0" dirty="0" smtClean="0">
                <a:ln>
                  <a:noFill/>
                </a:ln>
                <a:gradFill>
                  <a:gsLst>
                    <a:gs pos="100000">
                      <a:schemeClr val="tx1"/>
                    </a:gs>
                    <a:gs pos="0">
                      <a:schemeClr val="tx1"/>
                    </a:gs>
                  </a:gsLst>
                  <a:lin ang="5400000" scaled="0"/>
                </a:gradFill>
                <a:effectLst/>
                <a:uLnTx/>
                <a:uFillTx/>
                <a:latin typeface="+mn-lt"/>
                <a:ea typeface="+mj-ea"/>
                <a:cs typeface="+mj-cs"/>
              </a:defRPr>
            </a:lvl1pPr>
          </a:lstStyle>
          <a:p>
            <a:pPr marL="0" marR="0" lvl="0" indent="0" algn="l" defTabSz="672118" rtl="0" eaLnBrk="1" fontAlgn="auto" latinLnBrk="0" hangingPunct="1">
              <a:lnSpc>
                <a:spcPct val="100000"/>
              </a:lnSpc>
              <a:spcBef>
                <a:spcPct val="0"/>
              </a:spcBef>
              <a:spcAft>
                <a:spcPts val="0"/>
              </a:spcAft>
              <a:buClrTx/>
              <a:buSzTx/>
              <a:tabLst/>
              <a:defRPr/>
            </a:pPr>
            <a:r>
              <a:rPr lang="en-US" dirty="0"/>
              <a:t>Click to edit Master text styles</a:t>
            </a:r>
          </a:p>
        </p:txBody>
      </p:sp>
    </p:spTree>
    <p:extLst>
      <p:ext uri="{BB962C8B-B14F-4D97-AF65-F5344CB8AC3E}">
        <p14:creationId xmlns:p14="http://schemas.microsoft.com/office/powerpoint/2010/main" val="795274584"/>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userDrawn="1">
  <p:cSld name="4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3" name="Rectangle 2"/>
          <p:cNvSpPr/>
          <p:nvPr userDrawn="1"/>
        </p:nvSpPr>
        <p:spPr>
          <a:xfrm>
            <a:off x="6026463" y="93645"/>
            <a:ext cx="3002615" cy="250710"/>
          </a:xfrm>
          <a:prstGeom prst="rect">
            <a:avLst/>
          </a:prstGeom>
        </p:spPr>
        <p:txBody>
          <a:bodyPr wrap="square">
            <a:spAutoFit/>
          </a:bodyPr>
          <a:lstStyle/>
          <a:p>
            <a:pPr marL="0" marR="0" lvl="0" indent="0" algn="r" defTabSz="685669" rtl="0" eaLnBrk="1" fontAlgn="base" latinLnBrk="0" hangingPunct="1">
              <a:lnSpc>
                <a:spcPct val="100000"/>
              </a:lnSpc>
              <a:spcBef>
                <a:spcPts val="0"/>
              </a:spcBef>
              <a:spcAft>
                <a:spcPts val="882"/>
              </a:spcAft>
              <a:buClrTx/>
              <a:buSzPts val="1400"/>
              <a:buFontTx/>
              <a:buNone/>
              <a:tabLst/>
              <a:defRPr/>
            </a:pPr>
            <a:r>
              <a:rPr kumimoji="0" lang="en-US" sz="1029" b="0" i="0" u="none" strike="noStrike" kern="1200" cap="none" spc="0" normalizeH="0" baseline="0" noProof="0" dirty="0">
                <a:ln>
                  <a:noFill/>
                </a:ln>
                <a:gradFill>
                  <a:gsLst>
                    <a:gs pos="19444">
                      <a:srgbClr val="FFFFFF">
                        <a:lumMod val="50000"/>
                      </a:srgbClr>
                    </a:gs>
                    <a:gs pos="100000">
                      <a:srgbClr val="FFFFFF">
                        <a:lumMod val="50000"/>
                      </a:srgbClr>
                    </a:gs>
                  </a:gsLst>
                  <a:lin ang="0" scaled="0"/>
                </a:gradFill>
                <a:effectLst/>
                <a:uLnTx/>
                <a:uFillTx/>
                <a:latin typeface="Segoe UI Semilight" panose="020B0402040204020203" pitchFamily="34" charset="0"/>
                <a:ea typeface="+mn-ea"/>
                <a:cs typeface="Segoe UI Semilight" panose="020B0402040204020203" pitchFamily="34" charset="0"/>
              </a:rPr>
              <a:t>Developer and app platform</a:t>
            </a:r>
          </a:p>
        </p:txBody>
      </p:sp>
    </p:spTree>
    <p:extLst>
      <p:ext uri="{BB962C8B-B14F-4D97-AF65-F5344CB8AC3E}">
        <p14:creationId xmlns:p14="http://schemas.microsoft.com/office/powerpoint/2010/main" val="3406436133"/>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825625"/>
            <a:ext cx="3886200" cy="20946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825625"/>
            <a:ext cx="3886200" cy="20946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628651" y="6356352"/>
            <a:ext cx="2057400" cy="365125"/>
          </a:xfrm>
          <a:prstGeom prst="rect">
            <a:avLst/>
          </a:prstGeom>
        </p:spPr>
        <p:txBody>
          <a:bodyPr/>
          <a:lstStyle/>
          <a:p>
            <a:pPr defTabSz="685775">
              <a:defRPr/>
            </a:pPr>
            <a:endParaRPr lang="en-US" sz="1324">
              <a:solidFill>
                <a:srgbClr val="FFFFFF"/>
              </a:solidFill>
            </a:endParaRPr>
          </a:p>
        </p:txBody>
      </p:sp>
      <p:sp>
        <p:nvSpPr>
          <p:cNvPr id="6" name="Footer Placeholder 5"/>
          <p:cNvSpPr>
            <a:spLocks noGrp="1"/>
          </p:cNvSpPr>
          <p:nvPr>
            <p:ph type="ftr" sz="quarter" idx="11"/>
          </p:nvPr>
        </p:nvSpPr>
        <p:spPr>
          <a:xfrm>
            <a:off x="3028950" y="6356352"/>
            <a:ext cx="3086100" cy="365125"/>
          </a:xfrm>
          <a:prstGeom prst="rect">
            <a:avLst/>
          </a:prstGeom>
        </p:spPr>
        <p:txBody>
          <a:bodyPr/>
          <a:lstStyle/>
          <a:p>
            <a:pPr defTabSz="685775">
              <a:defRPr/>
            </a:pPr>
            <a:endParaRPr lang="en-US" sz="1324">
              <a:solidFill>
                <a:srgbClr val="FFFFFF"/>
              </a:solidFill>
            </a:endParaRPr>
          </a:p>
        </p:txBody>
      </p:sp>
      <p:sp>
        <p:nvSpPr>
          <p:cNvPr id="7" name="Slide Number Placeholder 6"/>
          <p:cNvSpPr>
            <a:spLocks noGrp="1"/>
          </p:cNvSpPr>
          <p:nvPr>
            <p:ph type="sldNum" sz="quarter" idx="12"/>
          </p:nvPr>
        </p:nvSpPr>
        <p:spPr>
          <a:xfrm>
            <a:off x="6457950" y="6356352"/>
            <a:ext cx="2057400" cy="365125"/>
          </a:xfrm>
          <a:prstGeom prst="rect">
            <a:avLst/>
          </a:prstGeom>
        </p:spPr>
        <p:txBody>
          <a:bodyPr/>
          <a:lstStyle/>
          <a:p>
            <a:pPr defTabSz="685775">
              <a:defRPr/>
            </a:pPr>
            <a:fld id="{A96C389C-0192-4AE2-8ADE-E01FEE1F73B0}" type="slidenum">
              <a:rPr lang="en-US" sz="1324" smtClean="0">
                <a:solidFill>
                  <a:srgbClr val="FFFFFF"/>
                </a:solidFill>
              </a:rPr>
              <a:pPr defTabSz="685775">
                <a:defRPr/>
              </a:pPr>
              <a:t>‹#›</a:t>
            </a:fld>
            <a:endParaRPr lang="en-US" sz="1324">
              <a:solidFill>
                <a:srgbClr val="FFFFFF"/>
              </a:solidFill>
            </a:endParaRPr>
          </a:p>
        </p:txBody>
      </p:sp>
    </p:spTree>
    <p:extLst>
      <p:ext uri="{BB962C8B-B14F-4D97-AF65-F5344CB8AC3E}">
        <p14:creationId xmlns:p14="http://schemas.microsoft.com/office/powerpoint/2010/main" val="1622785265"/>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userDrawn="1">
  <p:cSld name="Large Figur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09004816"/>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showMasterSp="0" preserve="1" userDrawn="1">
  <p:cSld name="Opening Slide Photo">
    <p:bg>
      <p:bgPr>
        <a:solidFill>
          <a:schemeClr val="accent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190500" y="-1"/>
            <a:ext cx="9338568" cy="6997700"/>
          </a:xfrm>
          <a:prstGeom prst="rect">
            <a:avLst/>
          </a:prstGeom>
        </p:spPr>
      </p:pic>
      <p:sp>
        <p:nvSpPr>
          <p:cNvPr id="35" name="Text Placeholder 2"/>
          <p:cNvSpPr>
            <a:spLocks noGrp="1"/>
          </p:cNvSpPr>
          <p:nvPr>
            <p:ph type="body" sz="quarter" idx="10"/>
          </p:nvPr>
        </p:nvSpPr>
        <p:spPr>
          <a:xfrm>
            <a:off x="196757" y="1222024"/>
            <a:ext cx="4918075" cy="3886200"/>
          </a:xfrm>
        </p:spPr>
        <p:txBody>
          <a:bodyPr/>
          <a:lstStyle>
            <a:lvl1pPr>
              <a:defRPr sz="3200">
                <a:solidFill>
                  <a:schemeClr val="bg1"/>
                </a:solidFill>
              </a:defRPr>
            </a:lvl1pPr>
            <a:lvl2pPr>
              <a:defRPr sz="2000">
                <a:solidFill>
                  <a:schemeClr val="bg1"/>
                </a:solidFill>
                <a:latin typeface="+mj-lt"/>
              </a:defRPr>
            </a:lvl2pPr>
            <a:lvl3pPr marL="3572" indent="0">
              <a:buNone/>
              <a:defRPr sz="1050">
                <a:solidFill>
                  <a:schemeClr val="bg1"/>
                </a:solidFill>
              </a:defRPr>
            </a:lvl3pPr>
            <a:lvl4pPr>
              <a:defRPr sz="1050">
                <a:solidFill>
                  <a:schemeClr val="bg1"/>
                </a:solidFill>
              </a:defRPr>
            </a:lvl4pPr>
            <a:lvl5pPr>
              <a:defRPr sz="105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5550225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6" name="Title 5"/>
          <p:cNvSpPr>
            <a:spLocks noGrp="1"/>
          </p:cNvSpPr>
          <p:nvPr>
            <p:ph type="title" hasCustomPrompt="1"/>
          </p:nvPr>
        </p:nvSpPr>
        <p:spPr>
          <a:xfrm>
            <a:off x="200025" y="102287"/>
            <a:ext cx="8743950" cy="914400"/>
          </a:xfrm>
        </p:spPr>
        <p:txBody>
          <a:bodyPr/>
          <a:lstStyle>
            <a:lvl1pPr>
              <a:defRPr lang="en-US" sz="3600" b="1" kern="1200" dirty="0">
                <a:solidFill>
                  <a:srgbClr val="32145A"/>
                </a:solidFill>
                <a:latin typeface="+mj-lt"/>
                <a:ea typeface="+mj-ea"/>
                <a:cs typeface="+mj-cs"/>
              </a:defRPr>
            </a:lvl1pPr>
          </a:lstStyle>
          <a:p>
            <a:r>
              <a:rPr lang="en-US" dirty="0"/>
              <a:t>Click to edit title</a:t>
            </a:r>
          </a:p>
        </p:txBody>
      </p:sp>
      <p:pic>
        <p:nvPicPr>
          <p:cNvPr id="24" name="Picture 2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9878" y="6177868"/>
            <a:ext cx="1371600" cy="672712"/>
          </a:xfrm>
          <a:prstGeom prst="rect">
            <a:avLst/>
          </a:prstGeom>
        </p:spPr>
      </p:pic>
    </p:spTree>
    <p:extLst>
      <p:ext uri="{BB962C8B-B14F-4D97-AF65-F5344CB8AC3E}">
        <p14:creationId xmlns:p14="http://schemas.microsoft.com/office/powerpoint/2010/main" val="3664283676"/>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showMasterSp="0" preserve="1" userDrawn="1">
  <p:cSld name="Title &amp; Subtitle Only">
    <p:spTree>
      <p:nvGrpSpPr>
        <p:cNvPr id="1" name=""/>
        <p:cNvGrpSpPr/>
        <p:nvPr/>
      </p:nvGrpSpPr>
      <p:grpSpPr>
        <a:xfrm>
          <a:off x="0" y="0"/>
          <a:ext cx="0" cy="0"/>
          <a:chOff x="0" y="0"/>
          <a:chExt cx="0" cy="0"/>
        </a:xfrm>
      </p:grpSpPr>
      <p:sp>
        <p:nvSpPr>
          <p:cNvPr id="6" name="Title 5"/>
          <p:cNvSpPr>
            <a:spLocks noGrp="1"/>
          </p:cNvSpPr>
          <p:nvPr>
            <p:ph type="title" hasCustomPrompt="1"/>
          </p:nvPr>
        </p:nvSpPr>
        <p:spPr>
          <a:xfrm>
            <a:off x="200025" y="95180"/>
            <a:ext cx="8743950" cy="914400"/>
          </a:xfrm>
        </p:spPr>
        <p:txBody>
          <a:bodyPr/>
          <a:lstStyle>
            <a:lvl1pPr>
              <a:defRPr>
                <a:solidFill>
                  <a:srgbClr val="32145A"/>
                </a:solidFill>
              </a:defRPr>
            </a:lvl1pPr>
          </a:lstStyle>
          <a:p>
            <a:r>
              <a:rPr lang="en-US" dirty="0"/>
              <a:t>Click to edit title</a:t>
            </a:r>
          </a:p>
        </p:txBody>
      </p:sp>
      <p:sp>
        <p:nvSpPr>
          <p:cNvPr id="8" name="Text Placeholder 4"/>
          <p:cNvSpPr>
            <a:spLocks noGrp="1"/>
          </p:cNvSpPr>
          <p:nvPr>
            <p:ph type="body" sz="quarter" idx="11" hasCustomPrompt="1"/>
          </p:nvPr>
        </p:nvSpPr>
        <p:spPr>
          <a:xfrm>
            <a:off x="200025" y="1130816"/>
            <a:ext cx="8743950" cy="674688"/>
          </a:xfrm>
        </p:spPr>
        <p:txBody>
          <a:bodyPr tIns="91440" anchor="t"/>
          <a:lstStyle>
            <a:lvl1pPr>
              <a:defRPr sz="2800" b="1">
                <a:solidFill>
                  <a:schemeClr val="tx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vl6pPr>
              <a:defRPr>
                <a:solidFill>
                  <a:schemeClr val="accent1"/>
                </a:solidFill>
              </a:defRPr>
            </a:lvl6pPr>
          </a:lstStyle>
          <a:p>
            <a:pPr lvl="0"/>
            <a:r>
              <a:rPr lang="en-US" dirty="0"/>
              <a:t>Subtitle</a:t>
            </a:r>
          </a:p>
        </p:txBody>
      </p:sp>
      <p:pic>
        <p:nvPicPr>
          <p:cNvPr id="9" name="Picture 8"/>
          <p:cNvPicPr>
            <a:picLocks noChangeAspect="1"/>
          </p:cNvPicPr>
          <p:nvPr userDrawn="1"/>
        </p:nvPicPr>
        <p:blipFill>
          <a:blip r:embed="rId2"/>
          <a:stretch>
            <a:fillRect/>
          </a:stretch>
        </p:blipFill>
        <p:spPr>
          <a:xfrm>
            <a:off x="7899259" y="5965801"/>
            <a:ext cx="1164329" cy="887584"/>
          </a:xfrm>
          <a:prstGeom prst="rect">
            <a:avLst/>
          </a:prstGeom>
        </p:spPr>
      </p:pic>
      <p:pic>
        <p:nvPicPr>
          <p:cNvPr id="11" name="Picture 1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9878" y="6180673"/>
            <a:ext cx="1371600" cy="672712"/>
          </a:xfrm>
          <a:prstGeom prst="rect">
            <a:avLst/>
          </a:prstGeom>
        </p:spPr>
      </p:pic>
    </p:spTree>
    <p:extLst>
      <p:ext uri="{BB962C8B-B14F-4D97-AF65-F5344CB8AC3E}">
        <p14:creationId xmlns:p14="http://schemas.microsoft.com/office/powerpoint/2010/main" val="3065992178"/>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showMasterSp="0" preserve="1" userDrawn="1">
  <p:cSld name="Title, Subtitle and Content">
    <p:spTree>
      <p:nvGrpSpPr>
        <p:cNvPr id="1" name=""/>
        <p:cNvGrpSpPr/>
        <p:nvPr/>
      </p:nvGrpSpPr>
      <p:grpSpPr>
        <a:xfrm>
          <a:off x="0" y="0"/>
          <a:ext cx="0" cy="0"/>
          <a:chOff x="0" y="0"/>
          <a:chExt cx="0" cy="0"/>
        </a:xfrm>
      </p:grpSpPr>
      <p:sp>
        <p:nvSpPr>
          <p:cNvPr id="7" name="Text Placeholder 6"/>
          <p:cNvSpPr>
            <a:spLocks noGrp="1"/>
          </p:cNvSpPr>
          <p:nvPr>
            <p:ph type="body" sz="quarter" idx="12" hasCustomPrompt="1"/>
          </p:nvPr>
        </p:nvSpPr>
        <p:spPr>
          <a:xfrm>
            <a:off x="200025" y="1963762"/>
            <a:ext cx="8743950" cy="4002041"/>
          </a:xfrm>
        </p:spPr>
        <p:txBody>
          <a:bodyPr/>
          <a:lstStyle>
            <a:lvl1pPr>
              <a:defRPr>
                <a:solidFill>
                  <a:srgbClr val="32145A"/>
                </a:solidFill>
              </a:defRPr>
            </a:lvl1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hasCustomPrompt="1"/>
          </p:nvPr>
        </p:nvSpPr>
        <p:spPr>
          <a:xfrm>
            <a:off x="200025" y="95041"/>
            <a:ext cx="8743950" cy="914400"/>
          </a:xfrm>
        </p:spPr>
        <p:txBody>
          <a:bodyPr/>
          <a:lstStyle>
            <a:lvl1pPr>
              <a:defRPr sz="3600">
                <a:solidFill>
                  <a:srgbClr val="32145A"/>
                </a:solidFill>
              </a:defRPr>
            </a:lvl1pPr>
          </a:lstStyle>
          <a:p>
            <a:r>
              <a:rPr lang="en-US" dirty="0"/>
              <a:t>Click to edit title</a:t>
            </a:r>
          </a:p>
        </p:txBody>
      </p:sp>
      <p:sp>
        <p:nvSpPr>
          <p:cNvPr id="5" name="Text Placeholder 4"/>
          <p:cNvSpPr>
            <a:spLocks noGrp="1"/>
          </p:cNvSpPr>
          <p:nvPr>
            <p:ph type="body" sz="quarter" idx="11" hasCustomPrompt="1"/>
          </p:nvPr>
        </p:nvSpPr>
        <p:spPr>
          <a:xfrm>
            <a:off x="200025" y="1133897"/>
            <a:ext cx="8743950" cy="674688"/>
          </a:xfrm>
        </p:spPr>
        <p:txBody>
          <a:bodyPr tIns="91440" anchor="t"/>
          <a:lstStyle>
            <a:lvl1pPr>
              <a:defRPr sz="2800" b="1">
                <a:solidFill>
                  <a:schemeClr val="tx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vl6pPr>
              <a:defRPr>
                <a:solidFill>
                  <a:schemeClr val="accent1"/>
                </a:solidFill>
              </a:defRPr>
            </a:lvl6pPr>
          </a:lstStyle>
          <a:p>
            <a:pPr lvl="0"/>
            <a:r>
              <a:rPr lang="en-US" dirty="0"/>
              <a:t>Subtitle</a:t>
            </a:r>
          </a:p>
        </p:txBody>
      </p:sp>
      <p:pic>
        <p:nvPicPr>
          <p:cNvPr id="13" name="Picture 12"/>
          <p:cNvPicPr>
            <a:picLocks noChangeAspect="1"/>
          </p:cNvPicPr>
          <p:nvPr userDrawn="1"/>
        </p:nvPicPr>
        <p:blipFill>
          <a:blip r:embed="rId2"/>
          <a:stretch>
            <a:fillRect/>
          </a:stretch>
        </p:blipFill>
        <p:spPr>
          <a:xfrm>
            <a:off x="7899259" y="5965801"/>
            <a:ext cx="1164329" cy="887584"/>
          </a:xfrm>
          <a:prstGeom prst="rect">
            <a:avLst/>
          </a:prstGeom>
        </p:spPr>
      </p:pic>
      <p:pic>
        <p:nvPicPr>
          <p:cNvPr id="14" name="Picture 13"/>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9878" y="6180673"/>
            <a:ext cx="1371600" cy="672712"/>
          </a:xfrm>
          <a:prstGeom prst="rect">
            <a:avLst/>
          </a:prstGeom>
        </p:spPr>
      </p:pic>
    </p:spTree>
    <p:extLst>
      <p:ext uri="{BB962C8B-B14F-4D97-AF65-F5344CB8AC3E}">
        <p14:creationId xmlns:p14="http://schemas.microsoft.com/office/powerpoint/2010/main" val="4008050617"/>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showMasterSp="0" preserve="1" userDrawn="1">
  <p:cSld name="1_Title and Content">
    <p:spTree>
      <p:nvGrpSpPr>
        <p:cNvPr id="1" name=""/>
        <p:cNvGrpSpPr/>
        <p:nvPr/>
      </p:nvGrpSpPr>
      <p:grpSpPr>
        <a:xfrm>
          <a:off x="0" y="0"/>
          <a:ext cx="0" cy="0"/>
          <a:chOff x="0" y="0"/>
          <a:chExt cx="0" cy="0"/>
        </a:xfrm>
      </p:grpSpPr>
      <p:sp>
        <p:nvSpPr>
          <p:cNvPr id="7" name="Text Placeholder 6"/>
          <p:cNvSpPr>
            <a:spLocks noGrp="1"/>
          </p:cNvSpPr>
          <p:nvPr>
            <p:ph type="body" sz="quarter" idx="12" hasCustomPrompt="1"/>
          </p:nvPr>
        </p:nvSpPr>
        <p:spPr>
          <a:xfrm>
            <a:off x="200025" y="1128891"/>
            <a:ext cx="8743950" cy="4836912"/>
          </a:xfrm>
        </p:spPr>
        <p:txBody>
          <a:bodyPr/>
          <a:lstStyle>
            <a:lvl1pPr>
              <a:defRPr>
                <a:solidFill>
                  <a:srgbClr val="32145A"/>
                </a:solidFill>
              </a:defRPr>
            </a:lvl1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hasCustomPrompt="1"/>
          </p:nvPr>
        </p:nvSpPr>
        <p:spPr>
          <a:xfrm>
            <a:off x="200025" y="95041"/>
            <a:ext cx="8743950" cy="914400"/>
          </a:xfrm>
        </p:spPr>
        <p:txBody>
          <a:bodyPr/>
          <a:lstStyle>
            <a:lvl1pPr>
              <a:defRPr sz="3600">
                <a:solidFill>
                  <a:srgbClr val="32145A"/>
                </a:solidFill>
              </a:defRPr>
            </a:lvl1pPr>
          </a:lstStyle>
          <a:p>
            <a:r>
              <a:rPr lang="en-US" dirty="0"/>
              <a:t>Click to edit title</a:t>
            </a:r>
          </a:p>
        </p:txBody>
      </p:sp>
      <p:pic>
        <p:nvPicPr>
          <p:cNvPr id="14" name="Picture 1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9878" y="6180673"/>
            <a:ext cx="1371600" cy="672712"/>
          </a:xfrm>
          <a:prstGeom prst="rect">
            <a:avLst/>
          </a:prstGeom>
        </p:spPr>
      </p:pic>
    </p:spTree>
    <p:extLst>
      <p:ext uri="{BB962C8B-B14F-4D97-AF65-F5344CB8AC3E}">
        <p14:creationId xmlns:p14="http://schemas.microsoft.com/office/powerpoint/2010/main" val="3188129906"/>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30" y="1189177"/>
            <a:ext cx="8740142" cy="1687385"/>
          </a:xfrm>
        </p:spPr>
        <p:txBody>
          <a:bodyPr>
            <a:spAutoFit/>
          </a:bodyPr>
          <a:lstStyle>
            <a:lvl1pPr>
              <a:buClr>
                <a:schemeClr val="tx2"/>
              </a:buClr>
              <a:defRPr>
                <a:gradFill>
                  <a:gsLst>
                    <a:gs pos="13869">
                      <a:schemeClr val="tx2"/>
                    </a:gs>
                    <a:gs pos="42000">
                      <a:schemeClr val="tx2"/>
                    </a:gs>
                  </a:gsLst>
                  <a:lin ang="5400000" scaled="0"/>
                </a:gradFill>
              </a:defRPr>
            </a:lvl1pPr>
            <a:lvl3pPr>
              <a:defRPr sz="1765"/>
            </a:lvl3pPr>
            <a:lvl4pPr>
              <a:defRPr sz="1471"/>
            </a:lvl4pPr>
            <a:lvl5pPr>
              <a:defRPr sz="147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26657044"/>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wo Column Layout">
    <p:spTree>
      <p:nvGrpSpPr>
        <p:cNvPr id="1" name=""/>
        <p:cNvGrpSpPr/>
        <p:nvPr/>
      </p:nvGrpSpPr>
      <p:grpSpPr>
        <a:xfrm>
          <a:off x="0" y="0"/>
          <a:ext cx="0" cy="0"/>
          <a:chOff x="0" y="0"/>
          <a:chExt cx="0" cy="0"/>
        </a:xfrm>
      </p:grpSpPr>
      <p:sp>
        <p:nvSpPr>
          <p:cNvPr id="2" name="Title 1"/>
          <p:cNvSpPr>
            <a:spLocks noGrp="1"/>
          </p:cNvSpPr>
          <p:nvPr>
            <p:ph type="title"/>
          </p:nvPr>
        </p:nvSpPr>
        <p:spPr>
          <a:xfrm>
            <a:off x="201930" y="81967"/>
            <a:ext cx="8743950" cy="914400"/>
          </a:xfrm>
        </p:spPr>
        <p:txBody>
          <a:bodyPr/>
          <a:lstStyle>
            <a:lvl1pPr>
              <a:defRPr>
                <a:solidFill>
                  <a:srgbClr val="32145A"/>
                </a:solidFill>
              </a:defRPr>
            </a:lvl1pPr>
          </a:lstStyle>
          <a:p>
            <a:r>
              <a:rPr lang="en-US" dirty="0"/>
              <a:t>Click to edit Master title style</a:t>
            </a:r>
          </a:p>
        </p:txBody>
      </p:sp>
      <p:sp>
        <p:nvSpPr>
          <p:cNvPr id="4" name="Text Placeholder 3"/>
          <p:cNvSpPr>
            <a:spLocks noGrp="1"/>
          </p:cNvSpPr>
          <p:nvPr>
            <p:ph type="body" sz="quarter" idx="10" hasCustomPrompt="1"/>
          </p:nvPr>
        </p:nvSpPr>
        <p:spPr>
          <a:xfrm>
            <a:off x="203835" y="1979805"/>
            <a:ext cx="4237066" cy="1550296"/>
          </a:xfrm>
        </p:spPr>
        <p:txBody>
          <a:bodyPr wrap="square">
            <a:spAutoFit/>
          </a:bodyPr>
          <a:lstStyle>
            <a:lvl1pPr marL="0" indent="0">
              <a:spcBef>
                <a:spcPts val="900"/>
              </a:spcBef>
              <a:buClr>
                <a:schemeClr val="tx1"/>
              </a:buClr>
              <a:buFont typeface="Wingdings" pitchFamily="2" charset="2"/>
              <a:buNone/>
              <a:defRPr lang="en-US" sz="2400" kern="1200" dirty="0">
                <a:solidFill>
                  <a:srgbClr val="32145A"/>
                </a:solidFill>
                <a:latin typeface="+mj-lt"/>
                <a:ea typeface="+mn-ea"/>
                <a:cs typeface="+mn-cs"/>
              </a:defRPr>
            </a:lvl1pPr>
            <a:lvl2pPr marL="285743" indent="-285743">
              <a:buFont typeface="Arial" panose="020B0604020202020204" pitchFamily="34" charset="0"/>
              <a:buChar char="•"/>
              <a:defRPr sz="1471"/>
            </a:lvl2pPr>
            <a:lvl3pPr marL="456163" indent="-285743">
              <a:buFont typeface="Arial" panose="020B0604020202020204" pitchFamily="34" charset="0"/>
              <a:buChar char="•"/>
              <a:tabLst/>
              <a:defRPr sz="1471"/>
            </a:lvl3pPr>
            <a:lvl4pPr marL="509951" indent="-171446">
              <a:buFont typeface="Arial" panose="020B0604020202020204" pitchFamily="34" charset="0"/>
              <a:buChar char="•"/>
              <a:defRPr/>
            </a:lvl4pPr>
            <a:lvl5pPr marL="675702" indent="-171446">
              <a:buFont typeface="Arial" panose="020B0604020202020204" pitchFamily="34" charset="0"/>
              <a:buChar char="•"/>
              <a:tabLst/>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hasCustomPrompt="1"/>
          </p:nvPr>
        </p:nvSpPr>
        <p:spPr>
          <a:xfrm>
            <a:off x="4640409" y="1979805"/>
            <a:ext cx="4303570" cy="1550296"/>
          </a:xfrm>
        </p:spPr>
        <p:txBody>
          <a:bodyPr wrap="square">
            <a:spAutoFit/>
          </a:bodyPr>
          <a:lstStyle>
            <a:lvl1pPr marL="0" indent="0">
              <a:spcBef>
                <a:spcPts val="900"/>
              </a:spcBef>
              <a:buClr>
                <a:schemeClr val="tx1"/>
              </a:buClr>
              <a:buFont typeface="Wingdings" pitchFamily="2" charset="2"/>
              <a:buNone/>
              <a:defRPr lang="en-US" sz="2400" kern="1200" dirty="0">
                <a:solidFill>
                  <a:srgbClr val="32145A"/>
                </a:solidFill>
                <a:latin typeface="+mj-lt"/>
                <a:ea typeface="+mn-ea"/>
                <a:cs typeface="+mn-cs"/>
              </a:defRPr>
            </a:lvl1pPr>
            <a:lvl2pPr marL="285743" indent="-285743">
              <a:buFont typeface="Arial" panose="020B0604020202020204" pitchFamily="34" charset="0"/>
              <a:buChar char="•"/>
              <a:defRPr sz="1471"/>
            </a:lvl2pPr>
            <a:lvl3pPr marL="456163" indent="-285743">
              <a:buFont typeface="Arial" panose="020B0604020202020204" pitchFamily="34" charset="0"/>
              <a:buChar char="•"/>
              <a:tabLst/>
              <a:defRPr sz="1471"/>
            </a:lvl3pPr>
            <a:lvl4pPr marL="509951" indent="-171446">
              <a:buFont typeface="Arial" panose="020B0604020202020204" pitchFamily="34" charset="0"/>
              <a:buChar char="•"/>
              <a:defRPr/>
            </a:lvl4pPr>
            <a:lvl5pPr marL="675702" indent="-171446">
              <a:buFont typeface="Arial" panose="020B0604020202020204" pitchFamily="34" charset="0"/>
              <a:buChar char="•"/>
              <a:tabLst/>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4"/>
          <p:cNvSpPr>
            <a:spLocks noGrp="1"/>
          </p:cNvSpPr>
          <p:nvPr>
            <p:ph type="body" sz="quarter" idx="12" hasCustomPrompt="1"/>
          </p:nvPr>
        </p:nvSpPr>
        <p:spPr>
          <a:xfrm>
            <a:off x="201930" y="1137589"/>
            <a:ext cx="8743950" cy="674688"/>
          </a:xfrm>
        </p:spPr>
        <p:txBody>
          <a:bodyPr tIns="91440" anchor="t"/>
          <a:lstStyle>
            <a:lvl1pPr>
              <a:defRPr sz="2800" b="1">
                <a:solidFill>
                  <a:schemeClr val="tx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vl6pPr>
              <a:defRPr>
                <a:solidFill>
                  <a:schemeClr val="accent1"/>
                </a:solidFill>
              </a:defRPr>
            </a:lvl6pPr>
          </a:lstStyle>
          <a:p>
            <a:pPr lvl="0"/>
            <a:r>
              <a:rPr lang="en-US" dirty="0"/>
              <a:t>Subtitle</a:t>
            </a:r>
          </a:p>
        </p:txBody>
      </p:sp>
      <p:pic>
        <p:nvPicPr>
          <p:cNvPr id="10" name="Picture 9"/>
          <p:cNvPicPr>
            <a:picLocks noChangeAspect="1"/>
          </p:cNvPicPr>
          <p:nvPr userDrawn="1"/>
        </p:nvPicPr>
        <p:blipFill>
          <a:blip r:embed="rId2"/>
          <a:stretch>
            <a:fillRect/>
          </a:stretch>
        </p:blipFill>
        <p:spPr>
          <a:xfrm>
            <a:off x="7899259" y="5965801"/>
            <a:ext cx="1164329" cy="887584"/>
          </a:xfrm>
          <a:prstGeom prst="rect">
            <a:avLst/>
          </a:prstGeom>
        </p:spPr>
      </p:pic>
      <p:pic>
        <p:nvPicPr>
          <p:cNvPr id="11" name="Picture 1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9878" y="6180673"/>
            <a:ext cx="1371600" cy="672712"/>
          </a:xfrm>
          <a:prstGeom prst="rect">
            <a:avLst/>
          </a:prstGeom>
        </p:spPr>
      </p:pic>
    </p:spTree>
    <p:extLst>
      <p:ext uri="{BB962C8B-B14F-4D97-AF65-F5344CB8AC3E}">
        <p14:creationId xmlns:p14="http://schemas.microsoft.com/office/powerpoint/2010/main" val="859196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1.xml><?xml version="1.0" encoding="utf-8"?>
<p:sldLayout xmlns:a="http://schemas.openxmlformats.org/drawingml/2006/main" xmlns:r="http://schemas.openxmlformats.org/officeDocument/2006/relationships" xmlns:p="http://schemas.openxmlformats.org/presentationml/2006/main" showMasterSp="0" preserve="1" userDrawn="1">
  <p:cSld name="Code Sample">
    <p:spTree>
      <p:nvGrpSpPr>
        <p:cNvPr id="1" name=""/>
        <p:cNvGrpSpPr/>
        <p:nvPr/>
      </p:nvGrpSpPr>
      <p:grpSpPr>
        <a:xfrm>
          <a:off x="0" y="0"/>
          <a:ext cx="0" cy="0"/>
          <a:chOff x="0" y="0"/>
          <a:chExt cx="0" cy="0"/>
        </a:xfrm>
      </p:grpSpPr>
      <p:sp>
        <p:nvSpPr>
          <p:cNvPr id="6" name="Title 5"/>
          <p:cNvSpPr>
            <a:spLocks noGrp="1"/>
          </p:cNvSpPr>
          <p:nvPr>
            <p:ph type="title" hasCustomPrompt="1"/>
          </p:nvPr>
        </p:nvSpPr>
        <p:spPr>
          <a:xfrm>
            <a:off x="200025" y="102287"/>
            <a:ext cx="8743950" cy="914400"/>
          </a:xfrm>
        </p:spPr>
        <p:txBody>
          <a:bodyPr/>
          <a:lstStyle>
            <a:lvl1pPr>
              <a:defRPr lang="en-US" sz="4000" b="1" kern="1200" baseline="0" dirty="0">
                <a:solidFill>
                  <a:srgbClr val="32145A"/>
                </a:solidFill>
                <a:latin typeface="+mj-lt"/>
                <a:ea typeface="+mj-ea"/>
                <a:cs typeface="+mj-cs"/>
              </a:defRPr>
            </a:lvl1pPr>
          </a:lstStyle>
          <a:p>
            <a:r>
              <a:rPr lang="en-US" dirty="0"/>
              <a:t>Software code slide</a:t>
            </a:r>
          </a:p>
        </p:txBody>
      </p:sp>
      <p:pic>
        <p:nvPicPr>
          <p:cNvPr id="2" name="Picture 1"/>
          <p:cNvPicPr>
            <a:picLocks noChangeAspect="1"/>
          </p:cNvPicPr>
          <p:nvPr userDrawn="1"/>
        </p:nvPicPr>
        <p:blipFill>
          <a:blip r:embed="rId2"/>
          <a:stretch>
            <a:fillRect/>
          </a:stretch>
        </p:blipFill>
        <p:spPr>
          <a:xfrm>
            <a:off x="7899259" y="5888213"/>
            <a:ext cx="1164329" cy="887584"/>
          </a:xfrm>
          <a:prstGeom prst="rect">
            <a:avLst/>
          </a:prstGeom>
        </p:spPr>
      </p:pic>
      <p:pic>
        <p:nvPicPr>
          <p:cNvPr id="24" name="Picture 23"/>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9878" y="6177868"/>
            <a:ext cx="1371600" cy="672712"/>
          </a:xfrm>
          <a:prstGeom prst="rect">
            <a:avLst/>
          </a:prstGeom>
        </p:spPr>
      </p:pic>
      <p:sp>
        <p:nvSpPr>
          <p:cNvPr id="5" name="Text Placeholder 4"/>
          <p:cNvSpPr>
            <a:spLocks noGrp="1"/>
          </p:cNvSpPr>
          <p:nvPr>
            <p:ph type="body" sz="quarter" idx="10"/>
          </p:nvPr>
        </p:nvSpPr>
        <p:spPr>
          <a:xfrm>
            <a:off x="200026" y="1016686"/>
            <a:ext cx="8743950" cy="3589180"/>
          </a:xfrm>
        </p:spPr>
        <p:txBody>
          <a:bodyPr/>
          <a:lstStyle>
            <a:lvl1pPr>
              <a:defRPr>
                <a:solidFill>
                  <a:schemeClr val="tx1"/>
                </a:solidFill>
                <a:latin typeface="Consolas" panose="020B0609020204030204" pitchFamily="49" charset="0"/>
              </a:defRPr>
            </a:lvl1pPr>
          </a:lstStyle>
          <a:p>
            <a:r>
              <a:rPr lang="en-US" dirty="0"/>
              <a:t>This slide layout uses Consolas, a monotype font which is ideal for showing software code. </a:t>
            </a:r>
          </a:p>
        </p:txBody>
      </p:sp>
    </p:spTree>
    <p:extLst>
      <p:ext uri="{BB962C8B-B14F-4D97-AF65-F5344CB8AC3E}">
        <p14:creationId xmlns:p14="http://schemas.microsoft.com/office/powerpoint/2010/main" val="93277152"/>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Section Divider (Green)">
    <p:bg>
      <p:bgPr>
        <a:solidFill>
          <a:srgbClr val="BAD80A"/>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74639" y="2834218"/>
            <a:ext cx="5706437" cy="2442633"/>
          </a:xfrm>
          <a:noFill/>
        </p:spPr>
        <p:txBody>
          <a:bodyPr tIns="91440" bIns="91440" anchor="t" anchorCtr="0"/>
          <a:lstStyle>
            <a:lvl1pPr algn="l" defTabSz="932719" rtl="0" eaLnBrk="1" latinLnBrk="0" hangingPunct="1">
              <a:lnSpc>
                <a:spcPct val="90000"/>
              </a:lnSpc>
              <a:spcBef>
                <a:spcPct val="0"/>
              </a:spcBef>
              <a:buNone/>
              <a:defRPr lang="en-US" sz="8800" b="0" kern="1200" cap="none" spc="-100" baseline="0" dirty="0">
                <a:ln w="3175">
                  <a:noFill/>
                </a:ln>
                <a:solidFill>
                  <a:srgbClr val="32145A"/>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530434446"/>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Section Divider (Blue)">
    <p:bg>
      <p:bgPr>
        <a:solidFill>
          <a:srgbClr val="00BCF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74639" y="2834218"/>
            <a:ext cx="5706437" cy="2442633"/>
          </a:xfrm>
          <a:noFill/>
        </p:spPr>
        <p:txBody>
          <a:bodyPr tIns="91440" bIns="91440" anchor="t" anchorCtr="0"/>
          <a:lstStyle>
            <a:lvl1pPr algn="l" defTabSz="932719" rtl="0" eaLnBrk="1" latinLnBrk="0" hangingPunct="1">
              <a:lnSpc>
                <a:spcPct val="90000"/>
              </a:lnSpc>
              <a:spcBef>
                <a:spcPct val="0"/>
              </a:spcBef>
              <a:buNone/>
              <a:defRPr lang="en-US" sz="8800" b="0" kern="1200" cap="none" spc="-100" baseline="0" dirty="0">
                <a:ln w="3175">
                  <a:noFill/>
                </a:ln>
                <a:solidFill>
                  <a:schemeClr val="bg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201708685"/>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Section Divider (Purple)">
    <p:bg>
      <p:bgPr>
        <a:solidFill>
          <a:srgbClr val="32145A"/>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74639" y="2834218"/>
            <a:ext cx="5706437" cy="2442633"/>
          </a:xfrm>
          <a:noFill/>
        </p:spPr>
        <p:txBody>
          <a:bodyPr tIns="91440" bIns="91440" anchor="t" anchorCtr="0"/>
          <a:lstStyle>
            <a:lvl1pPr algn="l" defTabSz="932719" rtl="0" eaLnBrk="1" latinLnBrk="0" hangingPunct="1">
              <a:lnSpc>
                <a:spcPct val="90000"/>
              </a:lnSpc>
              <a:spcBef>
                <a:spcPct val="0"/>
              </a:spcBef>
              <a:buNone/>
              <a:defRPr lang="en-US" sz="4800" b="0" kern="1200" cap="none" spc="-100" baseline="0" dirty="0">
                <a:ln w="3175">
                  <a:noFill/>
                </a:ln>
                <a:solidFill>
                  <a:schemeClr val="bg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105633242"/>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Q&amp;A">
    <p:bg>
      <p:bgPr>
        <a:solidFill>
          <a:srgbClr val="32145A"/>
        </a:solidFill>
        <a:effectLst/>
      </p:bgPr>
    </p:bg>
    <p:spTree>
      <p:nvGrpSpPr>
        <p:cNvPr id="1" name=""/>
        <p:cNvGrpSpPr/>
        <p:nvPr/>
      </p:nvGrpSpPr>
      <p:grpSpPr>
        <a:xfrm>
          <a:off x="0" y="0"/>
          <a:ext cx="0" cy="0"/>
          <a:chOff x="0" y="0"/>
          <a:chExt cx="0" cy="0"/>
        </a:xfrm>
      </p:grpSpPr>
      <p:sp>
        <p:nvSpPr>
          <p:cNvPr id="2" name="Title 3"/>
          <p:cNvSpPr txBox="1">
            <a:spLocks/>
          </p:cNvSpPr>
          <p:nvPr userDrawn="1"/>
        </p:nvSpPr>
        <p:spPr>
          <a:xfrm>
            <a:off x="274639" y="1819045"/>
            <a:ext cx="7835041" cy="2442633"/>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11500" dirty="0">
                <a:solidFill>
                  <a:schemeClr val="bg1"/>
                </a:solidFill>
              </a:rPr>
              <a:t>Q&amp;A</a:t>
            </a:r>
          </a:p>
        </p:txBody>
      </p:sp>
    </p:spTree>
    <p:extLst>
      <p:ext uri="{BB962C8B-B14F-4D97-AF65-F5344CB8AC3E}">
        <p14:creationId xmlns:p14="http://schemas.microsoft.com/office/powerpoint/2010/main" val="1703645144"/>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Confidentiality">
    <p:bg>
      <p:bgPr>
        <a:solidFill>
          <a:srgbClr val="32145A"/>
        </a:solidFill>
        <a:effectLst/>
      </p:bgPr>
    </p:bg>
    <p:spTree>
      <p:nvGrpSpPr>
        <p:cNvPr id="1" name=""/>
        <p:cNvGrpSpPr/>
        <p:nvPr/>
      </p:nvGrpSpPr>
      <p:grpSpPr>
        <a:xfrm>
          <a:off x="0" y="0"/>
          <a:ext cx="0" cy="0"/>
          <a:chOff x="0" y="0"/>
          <a:chExt cx="0" cy="0"/>
        </a:xfrm>
      </p:grpSpPr>
      <p:sp>
        <p:nvSpPr>
          <p:cNvPr id="3" name="TextBox 2"/>
          <p:cNvSpPr txBox="1"/>
          <p:nvPr userDrawn="1"/>
        </p:nvSpPr>
        <p:spPr>
          <a:xfrm>
            <a:off x="447675" y="4305300"/>
            <a:ext cx="8248650" cy="1477328"/>
          </a:xfrm>
          <a:prstGeom prst="rect">
            <a:avLst/>
          </a:prstGeom>
          <a:noFill/>
        </p:spPr>
        <p:txBody>
          <a:bodyPr wrap="square" rtlCol="0">
            <a:spAutoFit/>
          </a:bodyPr>
          <a:lstStyle/>
          <a:p>
            <a:pPr algn="ctr"/>
            <a:r>
              <a:rPr lang="en-US" sz="1800" dirty="0">
                <a:solidFill>
                  <a:schemeClr val="bg1"/>
                </a:solidFill>
                <a:latin typeface="+mj-lt"/>
              </a:rPr>
              <a:t>EFS content</a:t>
            </a:r>
            <a:r>
              <a:rPr lang="en-US" sz="1800" baseline="0" dirty="0">
                <a:solidFill>
                  <a:schemeClr val="bg1"/>
                </a:solidFill>
                <a:latin typeface="+mj-lt"/>
              </a:rPr>
              <a:t> is Microsoft confidential – internal use only</a:t>
            </a:r>
          </a:p>
          <a:p>
            <a:pPr algn="ctr"/>
            <a:r>
              <a:rPr lang="en-US" sz="1800" baseline="0" dirty="0">
                <a:solidFill>
                  <a:schemeClr val="bg1"/>
                </a:solidFill>
                <a:latin typeface="+mj-lt"/>
              </a:rPr>
              <a:t>Do not post EFS content to any blogs or external Web sites</a:t>
            </a:r>
          </a:p>
          <a:p>
            <a:pPr algn="ctr"/>
            <a:r>
              <a:rPr lang="en-US" sz="1800" baseline="0" dirty="0">
                <a:solidFill>
                  <a:schemeClr val="bg1"/>
                </a:solidFill>
                <a:latin typeface="+mj-lt"/>
              </a:rPr>
              <a:t>Do not take photos or video of sessions or slides during the event</a:t>
            </a:r>
          </a:p>
          <a:p>
            <a:pPr algn="ctr"/>
            <a:r>
              <a:rPr lang="en-US" sz="1800" baseline="0" dirty="0">
                <a:solidFill>
                  <a:schemeClr val="bg1"/>
                </a:solidFill>
                <a:latin typeface="+mj-lt"/>
              </a:rPr>
              <a:t>Content will be available to internal audiences on-demand post event at //</a:t>
            </a:r>
            <a:r>
              <a:rPr lang="en-US" sz="1800" baseline="0" dirty="0" err="1">
                <a:solidFill>
                  <a:schemeClr val="bg1"/>
                </a:solidFill>
                <a:latin typeface="+mj-lt"/>
              </a:rPr>
              <a:t>sparkit</a:t>
            </a:r>
            <a:endParaRPr lang="en-US" sz="1800" baseline="0" dirty="0">
              <a:solidFill>
                <a:schemeClr val="bg1"/>
              </a:solidFill>
              <a:latin typeface="+mj-lt"/>
            </a:endParaRPr>
          </a:p>
          <a:p>
            <a:pPr algn="ctr"/>
            <a:r>
              <a:rPr lang="en-US" sz="1800" baseline="0" dirty="0">
                <a:solidFill>
                  <a:schemeClr val="bg1"/>
                </a:solidFill>
                <a:latin typeface="+mj-lt"/>
              </a:rPr>
              <a:t> </a:t>
            </a:r>
            <a:endParaRPr lang="en-US" sz="1800" dirty="0">
              <a:solidFill>
                <a:schemeClr val="bg1"/>
              </a:solidFill>
              <a:latin typeface="+mj-lt"/>
            </a:endParaRPr>
          </a:p>
        </p:txBody>
      </p:sp>
      <p:pic>
        <p:nvPicPr>
          <p:cNvPr id="5" name="Picture 4"/>
          <p:cNvPicPr>
            <a:picLocks noChangeAspect="1"/>
          </p:cNvPicPr>
          <p:nvPr userDrawn="1"/>
        </p:nvPicPr>
        <p:blipFill>
          <a:blip r:embed="rId2"/>
          <a:stretch>
            <a:fillRect/>
          </a:stretch>
        </p:blipFill>
        <p:spPr>
          <a:xfrm>
            <a:off x="3111017" y="1502360"/>
            <a:ext cx="616191" cy="1619013"/>
          </a:xfrm>
          <a:prstGeom prst="rect">
            <a:avLst/>
          </a:prstGeom>
        </p:spPr>
      </p:pic>
      <p:pic>
        <p:nvPicPr>
          <p:cNvPr id="7" name="Picture 6"/>
          <p:cNvPicPr>
            <a:picLocks noChangeAspect="1"/>
          </p:cNvPicPr>
          <p:nvPr userDrawn="1"/>
        </p:nvPicPr>
        <p:blipFill>
          <a:blip r:embed="rId3"/>
          <a:stretch>
            <a:fillRect/>
          </a:stretch>
        </p:blipFill>
        <p:spPr>
          <a:xfrm rot="20218669">
            <a:off x="826005" y="2284389"/>
            <a:ext cx="1305778" cy="1083708"/>
          </a:xfrm>
          <a:prstGeom prst="rect">
            <a:avLst/>
          </a:prstGeom>
        </p:spPr>
      </p:pic>
      <p:pic>
        <p:nvPicPr>
          <p:cNvPr id="8" name="Picture 7"/>
          <p:cNvPicPr>
            <a:picLocks noChangeAspect="1"/>
          </p:cNvPicPr>
          <p:nvPr userDrawn="1"/>
        </p:nvPicPr>
        <p:blipFill>
          <a:blip r:embed="rId4"/>
          <a:stretch>
            <a:fillRect/>
          </a:stretch>
        </p:blipFill>
        <p:spPr>
          <a:xfrm>
            <a:off x="4572001" y="1886763"/>
            <a:ext cx="1716242" cy="949868"/>
          </a:xfrm>
          <a:prstGeom prst="rect">
            <a:avLst/>
          </a:prstGeom>
        </p:spPr>
      </p:pic>
      <p:pic>
        <p:nvPicPr>
          <p:cNvPr id="9" name="Picture 8"/>
          <p:cNvPicPr>
            <a:picLocks noChangeAspect="1"/>
          </p:cNvPicPr>
          <p:nvPr userDrawn="1"/>
        </p:nvPicPr>
        <p:blipFill>
          <a:blip r:embed="rId5"/>
          <a:stretch>
            <a:fillRect/>
          </a:stretch>
        </p:blipFill>
        <p:spPr>
          <a:xfrm rot="1949686">
            <a:off x="7092352" y="2210983"/>
            <a:ext cx="1246087" cy="1031244"/>
          </a:xfrm>
          <a:prstGeom prst="rect">
            <a:avLst/>
          </a:prstGeom>
          <a:noFill/>
        </p:spPr>
      </p:pic>
      <p:pic>
        <p:nvPicPr>
          <p:cNvPr id="10" name="Picture 9"/>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49878" y="6177868"/>
            <a:ext cx="1371600" cy="672712"/>
          </a:xfrm>
          <a:prstGeom prst="rect">
            <a:avLst/>
          </a:prstGeom>
        </p:spPr>
      </p:pic>
      <p:sp>
        <p:nvSpPr>
          <p:cNvPr id="12" name="Hexagon 11"/>
          <p:cNvSpPr/>
          <p:nvPr userDrawn="1"/>
        </p:nvSpPr>
        <p:spPr>
          <a:xfrm>
            <a:off x="1876426" y="2785832"/>
            <a:ext cx="485775" cy="489255"/>
          </a:xfrm>
          <a:prstGeom prst="hexagon">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109728" rIns="137160" bIns="109728" rtlCol="0" anchor="t" anchorCtr="0"/>
          <a:lstStyle/>
          <a:p>
            <a:pPr algn="ctr">
              <a:lnSpc>
                <a:spcPct val="90000"/>
              </a:lnSpc>
              <a:spcBef>
                <a:spcPts val="600"/>
              </a:spcBef>
            </a:pPr>
            <a:endParaRPr lang="en-US" sz="2000" dirty="0" err="1"/>
          </a:p>
        </p:txBody>
      </p:sp>
      <p:sp>
        <p:nvSpPr>
          <p:cNvPr id="13" name="TextBox 12"/>
          <p:cNvSpPr txBox="1"/>
          <p:nvPr userDrawn="1"/>
        </p:nvSpPr>
        <p:spPr>
          <a:xfrm>
            <a:off x="1952626" y="2785832"/>
            <a:ext cx="333375" cy="369332"/>
          </a:xfrm>
          <a:prstGeom prst="rect">
            <a:avLst/>
          </a:prstGeom>
          <a:noFill/>
        </p:spPr>
        <p:txBody>
          <a:bodyPr wrap="square" rtlCol="0">
            <a:spAutoFit/>
          </a:bodyPr>
          <a:lstStyle/>
          <a:p>
            <a:r>
              <a:rPr lang="en-US" sz="1800" b="1" dirty="0"/>
              <a:t>X</a:t>
            </a:r>
          </a:p>
        </p:txBody>
      </p:sp>
      <p:sp>
        <p:nvSpPr>
          <p:cNvPr id="14" name="Hexagon 13"/>
          <p:cNvSpPr/>
          <p:nvPr userDrawn="1"/>
        </p:nvSpPr>
        <p:spPr>
          <a:xfrm>
            <a:off x="3392326" y="2785832"/>
            <a:ext cx="485775" cy="489255"/>
          </a:xfrm>
          <a:prstGeom prst="hexagon">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109728" rIns="137160" bIns="109728" rtlCol="0" anchor="t" anchorCtr="0"/>
          <a:lstStyle/>
          <a:p>
            <a:pPr algn="ctr">
              <a:lnSpc>
                <a:spcPct val="90000"/>
              </a:lnSpc>
              <a:spcBef>
                <a:spcPts val="600"/>
              </a:spcBef>
            </a:pPr>
            <a:endParaRPr lang="en-US" sz="2000" dirty="0" err="1"/>
          </a:p>
        </p:txBody>
      </p:sp>
      <p:sp>
        <p:nvSpPr>
          <p:cNvPr id="15" name="TextBox 14"/>
          <p:cNvSpPr txBox="1"/>
          <p:nvPr userDrawn="1"/>
        </p:nvSpPr>
        <p:spPr>
          <a:xfrm>
            <a:off x="3468526" y="2785832"/>
            <a:ext cx="333375" cy="369332"/>
          </a:xfrm>
          <a:prstGeom prst="rect">
            <a:avLst/>
          </a:prstGeom>
          <a:noFill/>
        </p:spPr>
        <p:txBody>
          <a:bodyPr wrap="square" rtlCol="0">
            <a:spAutoFit/>
          </a:bodyPr>
          <a:lstStyle/>
          <a:p>
            <a:r>
              <a:rPr lang="en-US" sz="1800" b="1" dirty="0"/>
              <a:t>X</a:t>
            </a:r>
          </a:p>
        </p:txBody>
      </p:sp>
      <p:sp>
        <p:nvSpPr>
          <p:cNvPr id="16" name="Hexagon 15"/>
          <p:cNvSpPr/>
          <p:nvPr userDrawn="1"/>
        </p:nvSpPr>
        <p:spPr>
          <a:xfrm>
            <a:off x="5786267" y="2782644"/>
            <a:ext cx="485775" cy="489255"/>
          </a:xfrm>
          <a:prstGeom prst="hexagon">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109728" rIns="137160" bIns="109728" rtlCol="0" anchor="t" anchorCtr="0"/>
          <a:lstStyle/>
          <a:p>
            <a:pPr algn="ctr">
              <a:lnSpc>
                <a:spcPct val="90000"/>
              </a:lnSpc>
              <a:spcBef>
                <a:spcPts val="600"/>
              </a:spcBef>
            </a:pPr>
            <a:endParaRPr lang="en-US" sz="2000" dirty="0" err="1"/>
          </a:p>
        </p:txBody>
      </p:sp>
      <p:sp>
        <p:nvSpPr>
          <p:cNvPr id="17" name="TextBox 16"/>
          <p:cNvSpPr txBox="1"/>
          <p:nvPr userDrawn="1"/>
        </p:nvSpPr>
        <p:spPr>
          <a:xfrm>
            <a:off x="5862467" y="2782644"/>
            <a:ext cx="333375" cy="369332"/>
          </a:xfrm>
          <a:prstGeom prst="rect">
            <a:avLst/>
          </a:prstGeom>
          <a:noFill/>
        </p:spPr>
        <p:txBody>
          <a:bodyPr wrap="square" rtlCol="0">
            <a:spAutoFit/>
          </a:bodyPr>
          <a:lstStyle/>
          <a:p>
            <a:r>
              <a:rPr lang="en-US" sz="1800" b="1" dirty="0"/>
              <a:t>X</a:t>
            </a:r>
          </a:p>
        </p:txBody>
      </p:sp>
      <p:sp>
        <p:nvSpPr>
          <p:cNvPr id="18" name="Hexagon 17"/>
          <p:cNvSpPr/>
          <p:nvPr userDrawn="1"/>
        </p:nvSpPr>
        <p:spPr>
          <a:xfrm>
            <a:off x="7041674" y="2788544"/>
            <a:ext cx="485775" cy="489255"/>
          </a:xfrm>
          <a:prstGeom prst="hexagon">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109728" rIns="137160" bIns="109728" rtlCol="0" anchor="t" anchorCtr="0"/>
          <a:lstStyle/>
          <a:p>
            <a:pPr algn="ctr">
              <a:lnSpc>
                <a:spcPct val="90000"/>
              </a:lnSpc>
              <a:spcBef>
                <a:spcPts val="600"/>
              </a:spcBef>
            </a:pPr>
            <a:endParaRPr lang="en-US" sz="2000" b="1" dirty="0" err="1"/>
          </a:p>
        </p:txBody>
      </p:sp>
      <p:sp>
        <p:nvSpPr>
          <p:cNvPr id="19" name="TextBox 18"/>
          <p:cNvSpPr txBox="1"/>
          <p:nvPr userDrawn="1"/>
        </p:nvSpPr>
        <p:spPr>
          <a:xfrm>
            <a:off x="7117874" y="2788544"/>
            <a:ext cx="333375" cy="369332"/>
          </a:xfrm>
          <a:prstGeom prst="rect">
            <a:avLst/>
          </a:prstGeom>
          <a:noFill/>
        </p:spPr>
        <p:txBody>
          <a:bodyPr wrap="square" rtlCol="0">
            <a:spAutoFit/>
          </a:bodyPr>
          <a:lstStyle/>
          <a:p>
            <a:r>
              <a:rPr lang="en-US" sz="1800" b="1" dirty="0"/>
              <a:t>X</a:t>
            </a:r>
          </a:p>
        </p:txBody>
      </p:sp>
      <p:sp>
        <p:nvSpPr>
          <p:cNvPr id="20" name="TextBox 19"/>
          <p:cNvSpPr txBox="1"/>
          <p:nvPr userDrawn="1"/>
        </p:nvSpPr>
        <p:spPr>
          <a:xfrm>
            <a:off x="257175" y="39031"/>
            <a:ext cx="7600950" cy="707886"/>
          </a:xfrm>
          <a:prstGeom prst="rect">
            <a:avLst/>
          </a:prstGeom>
          <a:noFill/>
        </p:spPr>
        <p:txBody>
          <a:bodyPr wrap="square" rtlCol="0">
            <a:spAutoFit/>
          </a:bodyPr>
          <a:lstStyle/>
          <a:p>
            <a:r>
              <a:rPr lang="en-US" sz="4000" dirty="0">
                <a:solidFill>
                  <a:schemeClr val="bg1"/>
                </a:solidFill>
                <a:latin typeface="+mj-lt"/>
              </a:rPr>
              <a:t>Confidentiality</a:t>
            </a:r>
          </a:p>
        </p:txBody>
      </p:sp>
    </p:spTree>
    <p:extLst>
      <p:ext uri="{BB962C8B-B14F-4D97-AF65-F5344CB8AC3E}">
        <p14:creationId xmlns:p14="http://schemas.microsoft.com/office/powerpoint/2010/main" val="2850179236"/>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showMasterSp="0" preserve="1" userDrawn="1">
  <p:cSld name="Closing">
    <p:bg>
      <p:bgPr>
        <a:solidFill>
          <a:schemeClr val="accent1"/>
        </a:solidFill>
        <a:effectLst/>
      </p:bgPr>
    </p:bg>
    <p:spTree>
      <p:nvGrpSpPr>
        <p:cNvPr id="1" name=""/>
        <p:cNvGrpSpPr/>
        <p:nvPr/>
      </p:nvGrpSpPr>
      <p:grpSpPr>
        <a:xfrm>
          <a:off x="0" y="0"/>
          <a:ext cx="0" cy="0"/>
          <a:chOff x="0" y="0"/>
          <a:chExt cx="0" cy="0"/>
        </a:xfrm>
      </p:grpSpPr>
      <p:sp>
        <p:nvSpPr>
          <p:cNvPr id="8" name="Rectangle 7"/>
          <p:cNvSpPr/>
          <p:nvPr userDrawn="1"/>
        </p:nvSpPr>
        <p:spPr>
          <a:xfrm>
            <a:off x="0" y="0"/>
            <a:ext cx="9144000" cy="6858000"/>
          </a:xfrm>
          <a:prstGeom prst="rect">
            <a:avLst/>
          </a:prstGeom>
          <a:gradFill flip="none" rotWithShape="1">
            <a:gsLst>
              <a:gs pos="100000">
                <a:schemeClr val="tx1">
                  <a:lumMod val="20000"/>
                  <a:lumOff val="80000"/>
                </a:schemeClr>
              </a:gs>
              <a:gs pos="35000">
                <a:schemeClr val="bg1"/>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109728" rIns="137160" bIns="109728" rtlCol="0" anchor="t" anchorCtr="0"/>
          <a:lstStyle/>
          <a:p>
            <a:pPr algn="ctr">
              <a:lnSpc>
                <a:spcPct val="90000"/>
              </a:lnSpc>
              <a:spcBef>
                <a:spcPts val="600"/>
              </a:spcBef>
            </a:pPr>
            <a:endParaRPr lang="en-US" sz="2000" dirty="0" err="1"/>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1113" y="2717801"/>
            <a:ext cx="3090140" cy="1515584"/>
          </a:xfrm>
          <a:prstGeom prst="rect">
            <a:avLst/>
          </a:prstGeom>
        </p:spPr>
      </p:pic>
      <p:sp>
        <p:nvSpPr>
          <p:cNvPr id="4" name="Text Box 3"/>
          <p:cNvSpPr txBox="1">
            <a:spLocks noChangeArrowheads="1"/>
          </p:cNvSpPr>
          <p:nvPr userDrawn="1"/>
        </p:nvSpPr>
        <p:spPr bwMode="blackWhite">
          <a:xfrm>
            <a:off x="204788" y="5983783"/>
            <a:ext cx="8230791" cy="452432"/>
          </a:xfrm>
          <a:prstGeom prst="rect">
            <a:avLst/>
          </a:prstGeom>
          <a:noFill/>
          <a:ln w="12700">
            <a:noFill/>
            <a:miter lim="800000"/>
            <a:headEnd type="none" w="sm" len="sm"/>
            <a:tailEnd type="none" w="sm" len="sm"/>
          </a:ln>
          <a:effectLst/>
        </p:spPr>
        <p:txBody>
          <a:bodyPr vert="horz" wrap="square" lIns="137160" tIns="109728" rIns="137160" bIns="109728" numCol="1" anchor="t" anchorCtr="0" compatLnSpc="1">
            <a:prstTxWarp prst="textNoShape">
              <a:avLst/>
            </a:prstTxWarp>
            <a:spAutoFit/>
          </a:bodyPr>
          <a:lstStyle/>
          <a:p>
            <a:pPr defTabSz="699200" eaLnBrk="0" hangingPunct="0"/>
            <a:r>
              <a:rPr lang="en-US" sz="500" dirty="0">
                <a:solidFill>
                  <a:schemeClr val="tx1"/>
                </a:solidFill>
                <a:cs typeface="Segoe UI" pitchFamily="34" charset="0"/>
              </a:rPr>
              <a:t>© 2014 Microsoft Corporation. All rights reserved. Microsoft, Windows, Windows Vista and other product names are or may be registered trademarks and/or trademarks in the U.S. and/or other countries.</a:t>
            </a:r>
          </a:p>
          <a:p>
            <a:pPr defTabSz="699200" eaLnBrk="0" hangingPunct="0"/>
            <a:r>
              <a:rPr lang="en-US" sz="500" dirty="0">
                <a:solidFill>
                  <a:schemeClr val="tx1"/>
                </a:soli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633729502"/>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userDrawn="1">
  <p:cSld name="Title and Content">
    <p:bg>
      <p:bgPr>
        <a:solidFill>
          <a:srgbClr val="0078D7"/>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30" y="1189176"/>
            <a:ext cx="8740142" cy="1509516"/>
          </a:xfrm>
        </p:spPr>
        <p:txBody>
          <a:bodyPr>
            <a:spAutoFit/>
          </a:bodyPr>
          <a:lstStyle>
            <a:lvl1pPr>
              <a:defRPr sz="2647"/>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38725203"/>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userDrawn="1">
  <p:cSld name="Title Slide 2_Option 3 - Org ID tile">
    <p:bg>
      <p:bgPr>
        <a:solidFill>
          <a:srgbClr val="0078D7"/>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36439" y="6112612"/>
            <a:ext cx="806774" cy="205872"/>
          </a:xfrm>
          <a:prstGeom prst="rect">
            <a:avLst/>
          </a:prstGeom>
        </p:spPr>
      </p:pic>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54935" y="1591061"/>
            <a:ext cx="2348868" cy="4213816"/>
          </a:xfrm>
          <a:prstGeom prst="rect">
            <a:avLst/>
          </a:prstGeom>
        </p:spPr>
      </p:pic>
      <p:sp>
        <p:nvSpPr>
          <p:cNvPr id="8" name="Title 1"/>
          <p:cNvSpPr>
            <a:spLocks noGrp="1"/>
          </p:cNvSpPr>
          <p:nvPr>
            <p:ph type="title" hasCustomPrompt="1"/>
          </p:nvPr>
        </p:nvSpPr>
        <p:spPr>
          <a:xfrm>
            <a:off x="201977" y="1725570"/>
            <a:ext cx="5916339" cy="1793091"/>
          </a:xfrm>
          <a:noFill/>
        </p:spPr>
        <p:txBody>
          <a:bodyPr lIns="146304" tIns="91440" rIns="146304" bIns="91440" anchor="t" anchorCtr="0"/>
          <a:lstStyle>
            <a:lvl1pPr>
              <a:defRPr sz="3971" spc="-74" baseline="0">
                <a:solidFill>
                  <a:schemeClr val="tx1"/>
                </a:solidFill>
              </a:defRPr>
            </a:lvl1pPr>
          </a:lstStyle>
          <a:p>
            <a:r>
              <a:rPr lang="en-US" dirty="0"/>
              <a:t>Lorem ipsum</a:t>
            </a:r>
          </a:p>
        </p:txBody>
      </p:sp>
    </p:spTree>
    <p:extLst>
      <p:ext uri="{BB962C8B-B14F-4D97-AF65-F5344CB8AC3E}">
        <p14:creationId xmlns:p14="http://schemas.microsoft.com/office/powerpoint/2010/main" val="295405266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01931" y="1189176"/>
            <a:ext cx="4033911" cy="1913857"/>
          </a:xfrm>
        </p:spPr>
        <p:txBody>
          <a:bodyPr wrap="square">
            <a:spAutoFit/>
          </a:bodyPr>
          <a:lstStyle>
            <a:lvl1pPr marL="0" indent="0">
              <a:spcBef>
                <a:spcPts val="900"/>
              </a:spcBef>
              <a:buClr>
                <a:schemeClr val="tx1"/>
              </a:buClr>
              <a:buFont typeface="Wingdings" pitchFamily="2" charset="2"/>
              <a:buNone/>
              <a:defRPr sz="2647"/>
            </a:lvl1pPr>
            <a:lvl2pPr marL="0" indent="0">
              <a:buNone/>
              <a:defRPr sz="1471"/>
            </a:lvl2pPr>
            <a:lvl3pPr marL="170407" indent="0">
              <a:buNone/>
              <a:tabLst/>
              <a:defRPr sz="1471"/>
            </a:lvl3pPr>
            <a:lvl4pPr marL="338480" indent="0">
              <a:buNone/>
              <a:defRPr/>
            </a:lvl4pPr>
            <a:lvl5pPr marL="504218"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4908161" y="1189176"/>
            <a:ext cx="4033911" cy="1913857"/>
          </a:xfrm>
        </p:spPr>
        <p:txBody>
          <a:bodyPr wrap="square">
            <a:spAutoFit/>
          </a:bodyPr>
          <a:lstStyle>
            <a:lvl1pPr marL="0" indent="0">
              <a:spcBef>
                <a:spcPts val="900"/>
              </a:spcBef>
              <a:buClr>
                <a:schemeClr val="tx1"/>
              </a:buClr>
              <a:buFont typeface="Wingdings" pitchFamily="2" charset="2"/>
              <a:buNone/>
              <a:defRPr sz="2647"/>
            </a:lvl1pPr>
            <a:lvl2pPr marL="0" indent="0">
              <a:buNone/>
              <a:defRPr sz="1471"/>
            </a:lvl2pPr>
            <a:lvl3pPr marL="170407" indent="0">
              <a:buNone/>
              <a:tabLst/>
              <a:defRPr sz="1471"/>
            </a:lvl3pPr>
            <a:lvl4pPr marL="338480" indent="0">
              <a:buNone/>
              <a:defRPr/>
            </a:lvl4pPr>
            <a:lvl5pPr marL="504218"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56058224"/>
      </p:ext>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30" y="1189178"/>
            <a:ext cx="8740142" cy="1217385"/>
          </a:xfrm>
        </p:spPr>
        <p:txBody>
          <a:bodyPr>
            <a:spAutoFit/>
          </a:bodyPr>
          <a:lstStyle>
            <a:lvl1pPr>
              <a:defRPr lang="en-US" sz="1765"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1pPr>
            <a:lvl2pPr marL="429551" indent="-177424">
              <a:defRPr lang="en-US" sz="1765"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2pPr>
            <a:lvl3pPr marL="420170" indent="-252128">
              <a:defRPr lang="en-US" sz="1765"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3pPr>
            <a:lvl4pPr>
              <a:defRPr sz="1471"/>
            </a:lvl4pPr>
            <a:lvl5pPr>
              <a:defRPr sz="1471"/>
            </a:lvl5pPr>
          </a:lstStyle>
          <a:p>
            <a:pPr marL="0" lvl="0" indent="0" algn="l" defTabSz="672170" rtl="0" eaLnBrk="1" latinLnBrk="0" hangingPunct="1">
              <a:spcBef>
                <a:spcPct val="20000"/>
              </a:spcBef>
              <a:spcAft>
                <a:spcPts val="600"/>
              </a:spcAft>
              <a:buFont typeface="Arial" pitchFamily="34" charset="0"/>
              <a:buNone/>
            </a:pPr>
            <a:r>
              <a:rPr lang="en-US" dirty="0"/>
              <a:t>Click to edit Master text styles</a:t>
            </a:r>
          </a:p>
          <a:p>
            <a:pPr marL="0" marR="0" lvl="1" indent="0" algn="l" defTabSz="672170" rtl="0" eaLnBrk="1" fontAlgn="auto" latinLnBrk="0" hangingPunct="1">
              <a:lnSpc>
                <a:spcPct val="90000"/>
              </a:lnSpc>
              <a:spcBef>
                <a:spcPct val="20000"/>
              </a:spcBef>
              <a:spcAft>
                <a:spcPts val="600"/>
              </a:spcAft>
              <a:buClr>
                <a:schemeClr val="tx1"/>
              </a:buClr>
              <a:buSzPct val="90000"/>
              <a:buFont typeface="Arial" pitchFamily="34" charset="0"/>
              <a:buNone/>
              <a:tabLst/>
            </a:pPr>
            <a:r>
              <a:rPr lang="en-US" dirty="0"/>
              <a:t>Second level</a:t>
            </a:r>
          </a:p>
          <a:p>
            <a:pPr marL="336083" lvl="2" indent="-168042" algn="l" defTabSz="672170" rtl="0" eaLnBrk="1" latinLnBrk="0" hangingPunct="1">
              <a:spcBef>
                <a:spcPct val="20000"/>
              </a:spcBef>
              <a:spcAft>
                <a:spcPts val="600"/>
              </a:spcAft>
              <a:buFont typeface="Arial" pitchFamily="34" charset="0"/>
              <a:buChar char="•"/>
            </a:pPr>
            <a:r>
              <a:rPr lang="en-US" dirty="0"/>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71279773"/>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874248" y="2084172"/>
            <a:ext cx="7395504" cy="1793104"/>
          </a:xfrm>
        </p:spPr>
        <p:txBody>
          <a:bodyPr/>
          <a:lstStyle>
            <a:lvl1pPr>
              <a:defRPr sz="3529" baseline="0"/>
            </a:lvl1pPr>
          </a:lstStyle>
          <a:p>
            <a:r>
              <a:rPr lang="en-US" dirty="0"/>
              <a:t>Click to edit Master title style</a:t>
            </a:r>
          </a:p>
        </p:txBody>
      </p:sp>
    </p:spTree>
    <p:extLst>
      <p:ext uri="{BB962C8B-B14F-4D97-AF65-F5344CB8AC3E}">
        <p14:creationId xmlns:p14="http://schemas.microsoft.com/office/powerpoint/2010/main" val="1561858355"/>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userDrawn="1">
  <p:cSld name="1_Title Slide 2_Option 1 - Preferred">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01977" y="1725570"/>
            <a:ext cx="5916339" cy="1793091"/>
          </a:xfrm>
          <a:noFill/>
        </p:spPr>
        <p:txBody>
          <a:bodyPr lIns="146304" tIns="91440" rIns="146304" bIns="91440" anchor="t" anchorCtr="0"/>
          <a:lstStyle>
            <a:lvl1pPr>
              <a:defRPr sz="3971" spc="-74" baseline="0">
                <a:solidFill>
                  <a:schemeClr val="tx1"/>
                </a:solidFill>
              </a:defRPr>
            </a:lvl1pPr>
          </a:lstStyle>
          <a:p>
            <a:r>
              <a:rPr lang="en-US" dirty="0"/>
              <a:t>Lorem ipsum</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36439" y="6112612"/>
            <a:ext cx="806774" cy="205872"/>
          </a:xfrm>
          <a:prstGeom prst="rect">
            <a:avLst/>
          </a:prstGeom>
        </p:spPr>
      </p:pic>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051085" y="918682"/>
            <a:ext cx="3011955" cy="5020636"/>
          </a:xfrm>
          <a:prstGeom prst="rect">
            <a:avLst/>
          </a:prstGeom>
        </p:spPr>
      </p:pic>
    </p:spTree>
    <p:extLst>
      <p:ext uri="{BB962C8B-B14F-4D97-AF65-F5344CB8AC3E}">
        <p14:creationId xmlns:p14="http://schemas.microsoft.com/office/powerpoint/2010/main" val="20668153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03328" y="5670380"/>
            <a:ext cx="8738744" cy="884990"/>
          </a:xfrm>
          <a:noFill/>
        </p:spPr>
        <p:txBody>
          <a:bodyPr lIns="146304" tIns="109728" rIns="146304" bIns="109728" anchor="b">
            <a:noAutofit/>
          </a:bodyPr>
          <a:lstStyle>
            <a:lvl1pPr marL="0" indent="0">
              <a:spcBef>
                <a:spcPts val="0"/>
              </a:spcBef>
              <a:buNone/>
              <a:defRPr sz="147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01977" y="2075840"/>
            <a:ext cx="8740094" cy="1801436"/>
          </a:xfrm>
          <a:noFill/>
        </p:spPr>
        <p:txBody>
          <a:bodyPr lIns="146304" tIns="91440" rIns="146304" bIns="91440" anchor="t" anchorCtr="0"/>
          <a:lstStyle>
            <a:lvl1pPr>
              <a:defRPr sz="3971" spc="-74" baseline="0">
                <a:gradFill>
                  <a:gsLst>
                    <a:gs pos="3333">
                      <a:schemeClr val="tx1"/>
                    </a:gs>
                    <a:gs pos="39000">
                      <a:schemeClr val="tx1"/>
                    </a:gs>
                  </a:gsLst>
                  <a:lin ang="5400000" scaled="0"/>
                </a:gradFill>
              </a:defRPr>
            </a:lvl1pPr>
          </a:lstStyle>
          <a:p>
            <a:r>
              <a:rPr lang="en-US" dirty="0"/>
              <a:t>Presentation title</a:t>
            </a:r>
          </a:p>
        </p:txBody>
      </p:sp>
      <p:sp>
        <p:nvSpPr>
          <p:cNvPr id="4" name="Text Placeholder 2"/>
          <p:cNvSpPr>
            <a:spLocks noGrp="1"/>
          </p:cNvSpPr>
          <p:nvPr>
            <p:ph type="body" sz="quarter" idx="13" hasCustomPrompt="1"/>
          </p:nvPr>
        </p:nvSpPr>
        <p:spPr>
          <a:xfrm>
            <a:off x="201978" y="301618"/>
            <a:ext cx="2688107" cy="499176"/>
          </a:xfrm>
        </p:spPr>
        <p:txBody>
          <a:bodyPr lIns="182880" tIns="146304" rIns="182880" bIns="146304"/>
          <a:lstStyle>
            <a:lvl1pPr marL="0" indent="0">
              <a:buNone/>
              <a:defRPr sz="1471">
                <a:latin typeface="+mn-lt"/>
              </a:defRPr>
            </a:lvl1pPr>
            <a:lvl2pPr marL="252109" indent="0">
              <a:buNone/>
              <a:defRPr sz="1471"/>
            </a:lvl2pPr>
            <a:lvl3pPr marL="420181" indent="0">
              <a:buNone/>
              <a:defRPr sz="1471"/>
            </a:lvl3pPr>
            <a:lvl4pPr marL="588254" indent="0">
              <a:buNone/>
              <a:defRPr sz="1471"/>
            </a:lvl4pPr>
            <a:lvl5pPr marL="756326" indent="0">
              <a:buNone/>
              <a:defRPr sz="1471"/>
            </a:lvl5pPr>
          </a:lstStyle>
          <a:p>
            <a:pPr lvl="0"/>
            <a:r>
              <a:rPr lang="en-US" dirty="0"/>
              <a:t>Session Code Here</a:t>
            </a:r>
          </a:p>
        </p:txBody>
      </p:sp>
    </p:spTree>
    <p:extLst>
      <p:ext uri="{BB962C8B-B14F-4D97-AF65-F5344CB8AC3E}">
        <p14:creationId xmlns:p14="http://schemas.microsoft.com/office/powerpoint/2010/main" val="17120268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03328" y="5670380"/>
            <a:ext cx="6721788" cy="884990"/>
          </a:xfrm>
          <a:noFill/>
        </p:spPr>
        <p:txBody>
          <a:bodyPr lIns="146304" tIns="109728" rIns="146304" bIns="109728" anchor="b">
            <a:noAutofit/>
          </a:bodyPr>
          <a:lstStyle>
            <a:lvl1pPr marL="0" indent="0">
              <a:spcBef>
                <a:spcPts val="0"/>
              </a:spcBef>
              <a:buNone/>
              <a:defRPr sz="147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01977" y="2075840"/>
            <a:ext cx="8740094" cy="1801436"/>
          </a:xfrm>
          <a:noFill/>
        </p:spPr>
        <p:txBody>
          <a:bodyPr lIns="146304" tIns="91440" rIns="146304" bIns="91440" anchor="t" anchorCtr="0"/>
          <a:lstStyle>
            <a:lvl1pPr>
              <a:defRPr sz="3971" spc="-74" baseline="0">
                <a:gradFill>
                  <a:gsLst>
                    <a:gs pos="3333">
                      <a:schemeClr val="tx1"/>
                    </a:gs>
                    <a:gs pos="39000">
                      <a:schemeClr val="tx1"/>
                    </a:gs>
                  </a:gsLst>
                  <a:lin ang="5400000" scaled="0"/>
                </a:gradFill>
              </a:defRPr>
            </a:lvl1pPr>
          </a:lstStyle>
          <a:p>
            <a:r>
              <a:rPr lang="en-US" dirty="0"/>
              <a:t>Presentation title</a:t>
            </a:r>
          </a:p>
        </p:txBody>
      </p:sp>
      <p:sp>
        <p:nvSpPr>
          <p:cNvPr id="4" name="Freeform 3"/>
          <p:cNvSpPr>
            <a:spLocks noChangeAspect="1" noEditPoints="1"/>
          </p:cNvSpPr>
          <p:nvPr userDrawn="1"/>
        </p:nvSpPr>
        <p:spPr bwMode="black">
          <a:xfrm>
            <a:off x="7597401" y="5984140"/>
            <a:ext cx="1205719"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67232" tIns="33616" rIns="67232" bIns="33616" numCol="1" anchor="t" anchorCtr="0" compatLnSpc="1">
            <a:prstTxWarp prst="textNoShape">
              <a:avLst/>
            </a:prstTxWarp>
          </a:bodyPr>
          <a:lstStyle/>
          <a:p>
            <a:endParaRPr lang="en-US" sz="1324">
              <a:solidFill>
                <a:srgbClr val="404040"/>
              </a:solidFill>
            </a:endParaRPr>
          </a:p>
        </p:txBody>
      </p:sp>
      <p:sp>
        <p:nvSpPr>
          <p:cNvPr id="6" name="Text Placeholder 2"/>
          <p:cNvSpPr>
            <a:spLocks noGrp="1"/>
          </p:cNvSpPr>
          <p:nvPr>
            <p:ph type="body" sz="quarter" idx="13" hasCustomPrompt="1"/>
          </p:nvPr>
        </p:nvSpPr>
        <p:spPr>
          <a:xfrm>
            <a:off x="201978" y="301618"/>
            <a:ext cx="2688107" cy="499176"/>
          </a:xfrm>
        </p:spPr>
        <p:txBody>
          <a:bodyPr lIns="182880" tIns="146304" rIns="182880" bIns="146304"/>
          <a:lstStyle>
            <a:lvl1pPr marL="0" indent="0">
              <a:buNone/>
              <a:defRPr sz="1471">
                <a:latin typeface="+mn-lt"/>
              </a:defRPr>
            </a:lvl1pPr>
            <a:lvl2pPr marL="252109" indent="0">
              <a:buNone/>
              <a:defRPr sz="1471"/>
            </a:lvl2pPr>
            <a:lvl3pPr marL="420181" indent="0">
              <a:buNone/>
              <a:defRPr sz="1471"/>
            </a:lvl3pPr>
            <a:lvl4pPr marL="588254" indent="0">
              <a:buNone/>
              <a:defRPr sz="1471"/>
            </a:lvl4pPr>
            <a:lvl5pPr marL="756326" indent="0">
              <a:buNone/>
              <a:defRPr sz="1471"/>
            </a:lvl5pPr>
          </a:lstStyle>
          <a:p>
            <a:pPr lvl="0"/>
            <a:r>
              <a:rPr lang="en-US" dirty="0"/>
              <a:t>Session Code Here</a:t>
            </a:r>
          </a:p>
        </p:txBody>
      </p:sp>
    </p:spTree>
    <p:extLst>
      <p:ext uri="{BB962C8B-B14F-4D97-AF65-F5344CB8AC3E}">
        <p14:creationId xmlns:p14="http://schemas.microsoft.com/office/powerpoint/2010/main" val="206928225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30" y="1189177"/>
            <a:ext cx="8740142" cy="1687385"/>
          </a:xfrm>
        </p:spPr>
        <p:txBody>
          <a:bodyPr>
            <a:spAutoFit/>
          </a:bodyPr>
          <a:lstStyle>
            <a:lvl3pPr>
              <a:defRPr sz="1765"/>
            </a:lvl3pPr>
            <a:lvl4pPr>
              <a:defRPr sz="1471"/>
            </a:lvl4pPr>
            <a:lvl5pPr>
              <a:defRPr sz="147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77309298"/>
      </p:ext>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487835" y="1635896"/>
            <a:ext cx="6454237" cy="4931036"/>
          </a:xfrm>
        </p:spPr>
        <p:txBody>
          <a:bodyPr wrap="square">
            <a:noAutofit/>
          </a:bodyPr>
          <a:lstStyle>
            <a:lvl3pPr>
              <a:defRPr sz="1765"/>
            </a:lvl3pPr>
            <a:lvl4pPr>
              <a:defRPr sz="1471"/>
            </a:lvl4pPr>
            <a:lvl5pPr>
              <a:defRPr sz="147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08186" y="1635896"/>
            <a:ext cx="2016956" cy="4931036"/>
          </a:xfrm>
        </p:spPr>
        <p:txBody>
          <a:bodyPr>
            <a:noAutofit/>
          </a:bodyPr>
          <a:lstStyle>
            <a:lvl1pPr marL="0" indent="0">
              <a:buNone/>
              <a:defRPr kumimoji="0" lang="en-US" sz="1765" b="0" i="0" u="none" strike="noStrike" kern="1200" cap="none" spc="0" normalizeH="0" baseline="0" dirty="0" smtClean="0">
                <a:ln>
                  <a:noFill/>
                </a:ln>
                <a:gradFill>
                  <a:gsLst>
                    <a:gs pos="100000">
                      <a:schemeClr val="tx1"/>
                    </a:gs>
                    <a:gs pos="0">
                      <a:schemeClr val="tx1"/>
                    </a:gs>
                  </a:gsLst>
                  <a:lin ang="5400000" scaled="0"/>
                </a:gradFill>
                <a:effectLst/>
                <a:uLnTx/>
                <a:uFillTx/>
                <a:latin typeface="+mn-lt"/>
                <a:ea typeface="+mj-ea"/>
                <a:cs typeface="+mj-cs"/>
              </a:defRPr>
            </a:lvl1pPr>
          </a:lstStyle>
          <a:p>
            <a:pPr marL="0" marR="0" lvl="0" indent="0" algn="l" defTabSz="672118" rtl="0" eaLnBrk="1" fontAlgn="auto" latinLnBrk="0" hangingPunct="1">
              <a:lnSpc>
                <a:spcPct val="100000"/>
              </a:lnSpc>
              <a:spcBef>
                <a:spcPct val="0"/>
              </a:spcBef>
              <a:spcAft>
                <a:spcPts val="0"/>
              </a:spcAft>
              <a:buClrTx/>
              <a:buSzTx/>
              <a:tabLst/>
              <a:defRPr/>
            </a:pPr>
            <a:r>
              <a:rPr lang="en-US" dirty="0"/>
              <a:t>Click to edit Master text styles</a:t>
            </a:r>
          </a:p>
        </p:txBody>
      </p:sp>
    </p:spTree>
    <p:extLst>
      <p:ext uri="{BB962C8B-B14F-4D97-AF65-F5344CB8AC3E}">
        <p14:creationId xmlns:p14="http://schemas.microsoft.com/office/powerpoint/2010/main" val="233200298"/>
      </p:ext>
    </p:extLst>
  </p:cSld>
  <p:clrMapOvr>
    <a:masterClrMapping/>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874248" y="2084173"/>
            <a:ext cx="7395504" cy="1793104"/>
          </a:xfrm>
        </p:spPr>
        <p:txBody>
          <a:bodyPr/>
          <a:lstStyle>
            <a:lvl1pPr>
              <a:defRPr sz="3529" baseline="0"/>
            </a:lvl1pPr>
          </a:lstStyle>
          <a:p>
            <a:r>
              <a:rPr lang="en-US" dirty="0"/>
              <a:t>Click to edit Master title style</a:t>
            </a:r>
          </a:p>
        </p:txBody>
      </p:sp>
    </p:spTree>
    <p:extLst>
      <p:ext uri="{BB962C8B-B14F-4D97-AF65-F5344CB8AC3E}">
        <p14:creationId xmlns:p14="http://schemas.microsoft.com/office/powerpoint/2010/main" val="2953870368"/>
      </p:ext>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08186" y="1635896"/>
            <a:ext cx="2016956" cy="4931036"/>
          </a:xfrm>
        </p:spPr>
        <p:txBody>
          <a:bodyPr>
            <a:noAutofit/>
          </a:bodyPr>
          <a:lstStyle>
            <a:lvl1pPr>
              <a:defRPr kumimoji="0" lang="en-US" sz="1765" b="0" i="0" u="none" strike="noStrike" kern="1200" cap="none" spc="0" normalizeH="0" baseline="0" dirty="0" smtClean="0">
                <a:ln>
                  <a:noFill/>
                </a:ln>
                <a:gradFill>
                  <a:gsLst>
                    <a:gs pos="92208">
                      <a:schemeClr val="tx1"/>
                    </a:gs>
                    <a:gs pos="0">
                      <a:schemeClr val="tx1"/>
                    </a:gs>
                  </a:gsLst>
                  <a:lin ang="5400000" scaled="0"/>
                </a:gradFill>
                <a:effectLst/>
                <a:uLnTx/>
                <a:uFillTx/>
                <a:latin typeface="+mn-lt"/>
                <a:ea typeface="+mj-ea"/>
                <a:cs typeface="+mj-cs"/>
              </a:defRPr>
            </a:lvl1pPr>
          </a:lstStyle>
          <a:p>
            <a:pPr marL="0" marR="0" lvl="0" indent="0" algn="l" defTabSz="672118" rtl="0" eaLnBrk="1" fontAlgn="auto" latinLnBrk="0" hangingPunct="1">
              <a:lnSpc>
                <a:spcPct val="100000"/>
              </a:lnSpc>
              <a:spcBef>
                <a:spcPct val="0"/>
              </a:spcBef>
              <a:spcAft>
                <a:spcPts val="0"/>
              </a:spcAft>
              <a:buClrTx/>
              <a:buSzTx/>
              <a:buFont typeface="Arial" pitchFamily="34" charset="0"/>
              <a:buNone/>
              <a:tabLst/>
              <a:defRPr/>
            </a:pPr>
            <a:r>
              <a:rPr lang="en-US" dirty="0"/>
              <a:t>Click to edit Master text styles</a:t>
            </a:r>
          </a:p>
        </p:txBody>
      </p:sp>
    </p:spTree>
    <p:extLst>
      <p:ext uri="{BB962C8B-B14F-4D97-AF65-F5344CB8AC3E}">
        <p14:creationId xmlns:p14="http://schemas.microsoft.com/office/powerpoint/2010/main" val="859345767"/>
      </p:ext>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3563523" y="2980724"/>
            <a:ext cx="5378551" cy="896552"/>
          </a:xfrm>
        </p:spPr>
        <p:txBody>
          <a:bodyPr wrap="square" lIns="182880" tIns="146304" rIns="182880" bIns="146304" anchor="ctr">
            <a:noAutofit/>
          </a:bodyPr>
          <a:lstStyle>
            <a:lvl1pPr>
              <a:lnSpc>
                <a:spcPct val="95000"/>
              </a:lnSpc>
              <a:spcBef>
                <a:spcPts val="0"/>
              </a:spcBef>
              <a:spcAft>
                <a:spcPts val="1200"/>
              </a:spcAft>
              <a:defRPr lang="en-US" sz="2647"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600"/>
              </a:spcBef>
              <a:defRPr sz="1397">
                <a:solidFill>
                  <a:srgbClr val="FFFFFF"/>
                </a:solidFill>
              </a:defRPr>
            </a:lvl2pPr>
            <a:lvl3pPr>
              <a:lnSpc>
                <a:spcPct val="100000"/>
              </a:lnSpc>
              <a:spcBef>
                <a:spcPts val="600"/>
              </a:spcBef>
              <a:defRPr sz="1397">
                <a:solidFill>
                  <a:srgbClr val="FFFFFF"/>
                </a:solidFill>
              </a:defRPr>
            </a:lvl3pPr>
            <a:lvl4pPr>
              <a:lnSpc>
                <a:spcPct val="100000"/>
              </a:lnSpc>
              <a:spcBef>
                <a:spcPts val="600"/>
              </a:spcBef>
              <a:defRPr sz="1397">
                <a:solidFill>
                  <a:srgbClr val="FFFFFF"/>
                </a:solidFill>
              </a:defRPr>
            </a:lvl4pPr>
            <a:lvl5pPr>
              <a:lnSpc>
                <a:spcPct val="100000"/>
              </a:lnSpc>
              <a:spcBef>
                <a:spcPts val="600"/>
              </a:spcBef>
              <a:defRPr sz="1397">
                <a:solidFill>
                  <a:srgbClr val="FFFFFF"/>
                </a:solidFill>
              </a:defRPr>
            </a:lvl5pPr>
          </a:lstStyle>
          <a:p>
            <a:pPr marL="0" lvl="0" indent="0" algn="l" defTabSz="672118" rtl="0" eaLnBrk="1" latinLnBrk="0" hangingPunct="1">
              <a:spcBef>
                <a:spcPct val="20000"/>
              </a:spcBef>
              <a:buFont typeface="Arial" pitchFamily="34" charset="0"/>
              <a:buNone/>
            </a:pPr>
            <a:r>
              <a:rPr lang="en-US" dirty="0"/>
              <a:t>Click to edit Master text styles</a:t>
            </a:r>
          </a:p>
        </p:txBody>
      </p:sp>
      <p:sp>
        <p:nvSpPr>
          <p:cNvPr id="15" name="Title 1"/>
          <p:cNvSpPr>
            <a:spLocks noGrp="1"/>
          </p:cNvSpPr>
          <p:nvPr>
            <p:ph type="ctrTitle" hasCustomPrompt="1"/>
          </p:nvPr>
        </p:nvSpPr>
        <p:spPr>
          <a:xfrm>
            <a:off x="201930" y="1507552"/>
            <a:ext cx="2890985"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accent3"/>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294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914081"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3907474470"/>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01931" y="1189176"/>
            <a:ext cx="4033911" cy="1913857"/>
          </a:xfrm>
        </p:spPr>
        <p:txBody>
          <a:bodyPr wrap="square">
            <a:spAutoFit/>
          </a:bodyPr>
          <a:lstStyle>
            <a:lvl1pPr marL="0" indent="0">
              <a:spcBef>
                <a:spcPts val="900"/>
              </a:spcBef>
              <a:buClr>
                <a:schemeClr val="tx1"/>
              </a:buClr>
              <a:buFont typeface="Wingdings" pitchFamily="2" charset="2"/>
              <a:buNone/>
              <a:defRPr sz="2647">
                <a:gradFill>
                  <a:gsLst>
                    <a:gs pos="5109">
                      <a:schemeClr val="tx2"/>
                    </a:gs>
                    <a:gs pos="25000">
                      <a:schemeClr val="tx2"/>
                    </a:gs>
                  </a:gsLst>
                  <a:lin ang="5400000" scaled="0"/>
                </a:gradFill>
              </a:defRPr>
            </a:lvl1pPr>
            <a:lvl2pPr marL="0" indent="0">
              <a:buNone/>
              <a:defRPr sz="1471"/>
            </a:lvl2pPr>
            <a:lvl3pPr marL="170407" indent="0">
              <a:buNone/>
              <a:tabLst/>
              <a:defRPr sz="1471"/>
            </a:lvl3pPr>
            <a:lvl4pPr marL="338480" indent="0">
              <a:buNone/>
              <a:defRPr/>
            </a:lvl4pPr>
            <a:lvl5pPr marL="504218"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4908161" y="1189176"/>
            <a:ext cx="4033911" cy="1913857"/>
          </a:xfrm>
        </p:spPr>
        <p:txBody>
          <a:bodyPr wrap="square">
            <a:spAutoFit/>
          </a:bodyPr>
          <a:lstStyle>
            <a:lvl1pPr marL="0" indent="0">
              <a:spcBef>
                <a:spcPts val="900"/>
              </a:spcBef>
              <a:buClr>
                <a:schemeClr val="tx1"/>
              </a:buClr>
              <a:buFont typeface="Wingdings" pitchFamily="2" charset="2"/>
              <a:buNone/>
              <a:defRPr sz="2647">
                <a:gradFill>
                  <a:gsLst>
                    <a:gs pos="100000">
                      <a:schemeClr val="tx2"/>
                    </a:gs>
                    <a:gs pos="0">
                      <a:schemeClr val="tx2"/>
                    </a:gs>
                  </a:gsLst>
                  <a:lin ang="5400000" scaled="0"/>
                </a:gradFill>
              </a:defRPr>
            </a:lvl1pPr>
            <a:lvl2pPr marL="0" indent="0">
              <a:buNone/>
              <a:defRPr sz="1471"/>
            </a:lvl2pPr>
            <a:lvl3pPr marL="170407" indent="0">
              <a:buNone/>
              <a:tabLst/>
              <a:defRPr sz="1471"/>
            </a:lvl3pPr>
            <a:lvl4pPr marL="338480" indent="0">
              <a:buNone/>
              <a:defRPr/>
            </a:lvl4pPr>
            <a:lvl5pPr marL="504218"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8758062"/>
      </p:ext>
    </p:extLst>
  </p:cSld>
  <p:clrMapOvr>
    <a:masterClrMapping/>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3563523" y="2980724"/>
            <a:ext cx="5378551" cy="896552"/>
          </a:xfrm>
        </p:spPr>
        <p:txBody>
          <a:bodyPr vert="horz" wrap="square" lIns="182880" tIns="146304" rIns="182880" bIns="146304" rtlCol="0" anchor="ctr">
            <a:noAutofit/>
          </a:bodyPr>
          <a:lstStyle>
            <a:lvl1pPr>
              <a:defRPr lang="en-US" sz="2647"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672118" rtl="0" eaLnBrk="1" latinLnBrk="0" hangingPunct="1">
              <a:spcBef>
                <a:spcPct val="20000"/>
              </a:spcBef>
              <a:spcAft>
                <a:spcPts val="1200"/>
              </a:spcAft>
              <a:buFont typeface="Arial" pitchFamily="34" charset="0"/>
              <a:buNone/>
            </a:pPr>
            <a:r>
              <a:rPr lang="en-US" dirty="0"/>
              <a:t>Click to edit Master text styles</a:t>
            </a:r>
          </a:p>
        </p:txBody>
      </p:sp>
      <p:sp>
        <p:nvSpPr>
          <p:cNvPr id="6" name="Text Placeholder 8"/>
          <p:cNvSpPr>
            <a:spLocks noGrp="1"/>
          </p:cNvSpPr>
          <p:nvPr>
            <p:ph type="body" sz="quarter" idx="16" hasCustomPrompt="1"/>
          </p:nvPr>
        </p:nvSpPr>
        <p:spPr>
          <a:xfrm>
            <a:off x="201931" y="291070"/>
            <a:ext cx="8740142" cy="896552"/>
          </a:xfrm>
        </p:spPr>
        <p:txBody>
          <a:bodyPr vert="horz" lIns="182880" tIns="146304" rIns="182880" bIns="146304" rtlCol="0" anchor="t">
            <a:noAutofit/>
          </a:bodyPr>
          <a:lstStyle>
            <a:lvl1pPr marL="0" indent="0" algn="l" defTabSz="685775" rtl="0" eaLnBrk="1" latinLnBrk="0" hangingPunct="1">
              <a:lnSpc>
                <a:spcPct val="90000"/>
              </a:lnSpc>
              <a:spcBef>
                <a:spcPct val="0"/>
              </a:spcBef>
              <a:buNone/>
              <a:defRPr lang="en-US" sz="3971"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a:t>Click to edit master text styles</a:t>
            </a:r>
          </a:p>
        </p:txBody>
      </p:sp>
      <p:sp>
        <p:nvSpPr>
          <p:cNvPr id="5" name="Title 1"/>
          <p:cNvSpPr>
            <a:spLocks noGrp="1"/>
          </p:cNvSpPr>
          <p:nvPr>
            <p:ph type="ctrTitle" hasCustomPrompt="1"/>
          </p:nvPr>
        </p:nvSpPr>
        <p:spPr>
          <a:xfrm>
            <a:off x="201930" y="1507552"/>
            <a:ext cx="2890985"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accent3"/>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294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914081"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1189062523"/>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3563523" y="2980724"/>
            <a:ext cx="5378551" cy="896552"/>
          </a:xfrm>
        </p:spPr>
        <p:txBody>
          <a:bodyPr vert="horz" wrap="square" lIns="182880" tIns="146304" rIns="182880" bIns="146304" rtlCol="0" anchor="ctr">
            <a:noAutofit/>
          </a:bodyPr>
          <a:lstStyle>
            <a:lvl1pPr>
              <a:defRPr lang="en-US" sz="2647" kern="1200" dirty="0" smtClean="0">
                <a:gradFill>
                  <a:gsLst>
                    <a:gs pos="12264">
                      <a:schemeClr val="tx1">
                        <a:lumMod val="75000"/>
                        <a:lumOff val="25000"/>
                      </a:schemeClr>
                    </a:gs>
                    <a:gs pos="71000">
                      <a:schemeClr val="tx1">
                        <a:lumMod val="75000"/>
                        <a:lumOff val="25000"/>
                      </a:schemeClr>
                    </a:gs>
                  </a:gsLst>
                  <a:lin ang="5400000" scaled="0"/>
                </a:gradFill>
                <a:latin typeface="+mj-lt"/>
                <a:ea typeface="+mn-ea"/>
                <a:cs typeface="+mn-cs"/>
              </a:defRPr>
            </a:lvl1pPr>
          </a:lstStyle>
          <a:p>
            <a:pPr marL="0" lvl="0" indent="0" algn="l" defTabSz="672118" rtl="0" eaLnBrk="1" latinLnBrk="0" hangingPunct="1">
              <a:spcBef>
                <a:spcPct val="20000"/>
              </a:spcBef>
              <a:buFont typeface="Arial" pitchFamily="34" charset="0"/>
              <a:buNone/>
            </a:pPr>
            <a:r>
              <a:rPr lang="en-US" dirty="0"/>
              <a:t>Click to edit Master text styles</a:t>
            </a:r>
          </a:p>
        </p:txBody>
      </p:sp>
      <p:sp>
        <p:nvSpPr>
          <p:cNvPr id="7" name="Picture Placeholder 12"/>
          <p:cNvSpPr>
            <a:spLocks noGrp="1"/>
          </p:cNvSpPr>
          <p:nvPr>
            <p:ph type="pic" sz="quarter" idx="16"/>
          </p:nvPr>
        </p:nvSpPr>
        <p:spPr>
          <a:xfrm>
            <a:off x="201930" y="1505896"/>
            <a:ext cx="2890970"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dirty="0"/>
              <a:t>Click icon to add picture</a:t>
            </a:r>
          </a:p>
        </p:txBody>
      </p:sp>
      <p:sp>
        <p:nvSpPr>
          <p:cNvPr id="3" name="Title 2"/>
          <p:cNvSpPr>
            <a:spLocks noGrp="1"/>
          </p:cNvSpPr>
          <p:nvPr>
            <p:ph type="title"/>
          </p:nvPr>
        </p:nvSpPr>
        <p:spPr/>
        <p:txBody>
          <a:bodyPr wrap="none" lIns="182880" tIns="146304" rIns="182880" bIns="146304"/>
          <a:lstStyle/>
          <a:p>
            <a:r>
              <a:rPr lang="en-US" dirty="0"/>
              <a:t>Click to edit Master title style</a:t>
            </a:r>
          </a:p>
        </p:txBody>
      </p:sp>
    </p:spTree>
    <p:extLst>
      <p:ext uri="{BB962C8B-B14F-4D97-AF65-F5344CB8AC3E}">
        <p14:creationId xmlns:p14="http://schemas.microsoft.com/office/powerpoint/2010/main" val="1682398830"/>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30" y="1189177"/>
            <a:ext cx="8740142" cy="1180451"/>
          </a:xfrm>
        </p:spPr>
        <p:txBody>
          <a:bodyPr>
            <a:spAutoFit/>
          </a:bodyPr>
          <a:lstStyle>
            <a:lvl1pPr>
              <a:defRPr lang="en-US" sz="1765"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1pPr>
            <a:lvl2pPr marL="429518" indent="-177410">
              <a:defRPr lang="en-US" sz="1765"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2pPr>
            <a:lvl3pPr marL="420138" indent="-252109">
              <a:defRPr lang="en-US" sz="1765"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3pPr>
            <a:lvl4pPr>
              <a:defRPr sz="1471"/>
            </a:lvl4pPr>
            <a:lvl5pPr>
              <a:defRPr sz="1471"/>
            </a:lvl5pPr>
          </a:lstStyle>
          <a:p>
            <a:pPr marL="0" lvl="0" indent="0" algn="l" defTabSz="672118" rtl="0" eaLnBrk="1" latinLnBrk="0" hangingPunct="1">
              <a:spcBef>
                <a:spcPct val="20000"/>
              </a:spcBef>
              <a:spcAft>
                <a:spcPts val="600"/>
              </a:spcAft>
              <a:buFont typeface="Arial" pitchFamily="34" charset="0"/>
              <a:buNone/>
            </a:pPr>
            <a:r>
              <a:rPr lang="en-US" dirty="0"/>
              <a:t>Click to edit Master text styles</a:t>
            </a:r>
          </a:p>
          <a:p>
            <a:pPr marL="0" marR="0" lvl="1" indent="0" algn="l" defTabSz="672118" rtl="0" eaLnBrk="1" fontAlgn="auto" latinLnBrk="0" hangingPunct="1">
              <a:lnSpc>
                <a:spcPct val="90000"/>
              </a:lnSpc>
              <a:spcBef>
                <a:spcPct val="20000"/>
              </a:spcBef>
              <a:spcAft>
                <a:spcPts val="600"/>
              </a:spcAft>
              <a:buClr>
                <a:schemeClr val="tx1"/>
              </a:buClr>
              <a:buSzPct val="90000"/>
              <a:buFont typeface="Arial" pitchFamily="34" charset="0"/>
              <a:buNone/>
              <a:tabLst/>
            </a:pPr>
            <a:r>
              <a:rPr lang="en-US" dirty="0"/>
              <a:t>Second level</a:t>
            </a:r>
          </a:p>
          <a:p>
            <a:pPr marL="336058" lvl="2" indent="-168029" algn="l" defTabSz="672118" rtl="0" eaLnBrk="1" latinLnBrk="0" hangingPunct="1">
              <a:spcBef>
                <a:spcPct val="20000"/>
              </a:spcBef>
              <a:spcAft>
                <a:spcPts val="600"/>
              </a:spcAft>
              <a:buFont typeface="Arial" pitchFamily="34" charset="0"/>
              <a:buChar char="•"/>
            </a:pPr>
            <a:r>
              <a:rPr lang="en-US" dirty="0"/>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77420950"/>
      </p:ext>
    </p:extLst>
  </p:cSld>
  <p:clrMapOvr>
    <a:masterClrMapping/>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0584040"/>
      </p:ext>
    </p:extLst>
  </p:cSld>
  <p:clrMapOvr>
    <a:masterClrMapping/>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14156152"/>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01930" y="2262478"/>
            <a:ext cx="1149349"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914081" rtl="0" eaLnBrk="1" fontAlgn="base" latinLnBrk="0" hangingPunct="1">
              <a:lnSpc>
                <a:spcPct val="95000"/>
              </a:lnSpc>
              <a:spcBef>
                <a:spcPts val="0"/>
              </a:spcBef>
              <a:spcAft>
                <a:spcPts val="0"/>
              </a:spcAft>
              <a:buClr>
                <a:schemeClr val="accent1"/>
              </a:buClr>
              <a:buSzPct val="110000"/>
              <a:buFont typeface="Avenir LT Pro 45 Book" charset="0"/>
              <a:buNone/>
              <a:tabLst/>
              <a:defRPr sz="1176"/>
            </a:lvl1pPr>
          </a:lstStyle>
          <a:p>
            <a:r>
              <a:rPr lang="en-US"/>
              <a:t>Click icon to add picture</a:t>
            </a:r>
            <a:endParaRPr lang="en-US" dirty="0"/>
          </a:p>
        </p:txBody>
      </p:sp>
      <p:sp>
        <p:nvSpPr>
          <p:cNvPr id="8" name="Picture Placeholder 12"/>
          <p:cNvSpPr>
            <a:spLocks noGrp="1"/>
          </p:cNvSpPr>
          <p:nvPr>
            <p:ph type="pic" sz="quarter" idx="18"/>
          </p:nvPr>
        </p:nvSpPr>
        <p:spPr>
          <a:xfrm>
            <a:off x="3488803" y="2256322"/>
            <a:ext cx="2377015"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176"/>
            </a:lvl1pPr>
          </a:lstStyle>
          <a:p>
            <a:r>
              <a:rPr lang="en-US"/>
              <a:t>Click icon to add picture</a:t>
            </a:r>
            <a:endParaRPr lang="en-US" dirty="0"/>
          </a:p>
        </p:txBody>
      </p:sp>
      <p:sp>
        <p:nvSpPr>
          <p:cNvPr id="9" name="Picture Placeholder 12"/>
          <p:cNvSpPr>
            <a:spLocks noGrp="1"/>
          </p:cNvSpPr>
          <p:nvPr>
            <p:ph type="pic" sz="quarter" idx="19"/>
          </p:nvPr>
        </p:nvSpPr>
        <p:spPr>
          <a:xfrm>
            <a:off x="6071839" y="2257102"/>
            <a:ext cx="2870233"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176"/>
            </a:lvl1pPr>
          </a:lstStyle>
          <a:p>
            <a:r>
              <a:rPr lang="en-US"/>
              <a:t>Click icon to add picture</a:t>
            </a:r>
            <a:endParaRPr lang="en-US" dirty="0"/>
          </a:p>
        </p:txBody>
      </p:sp>
      <p:sp>
        <p:nvSpPr>
          <p:cNvPr id="10" name="Picture Placeholder 12"/>
          <p:cNvSpPr>
            <a:spLocks noGrp="1"/>
          </p:cNvSpPr>
          <p:nvPr>
            <p:ph type="pic" sz="quarter" idx="20"/>
          </p:nvPr>
        </p:nvSpPr>
        <p:spPr>
          <a:xfrm>
            <a:off x="1557303" y="2256137"/>
            <a:ext cx="1725477"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914081" rtl="0" eaLnBrk="1" fontAlgn="base" latinLnBrk="0" hangingPunct="1">
              <a:lnSpc>
                <a:spcPct val="95000"/>
              </a:lnSpc>
              <a:spcBef>
                <a:spcPts val="0"/>
              </a:spcBef>
              <a:spcAft>
                <a:spcPts val="0"/>
              </a:spcAft>
              <a:buClr>
                <a:schemeClr val="accent1"/>
              </a:buClr>
              <a:buSzPct val="110000"/>
              <a:buFont typeface="Avenir LT Pro 45 Book" charset="0"/>
              <a:buNone/>
              <a:tabLst/>
              <a:defRPr sz="1176"/>
            </a:lvl1pPr>
          </a:lstStyle>
          <a:p>
            <a:r>
              <a:rPr lang="en-US"/>
              <a:t>Click icon to add picture</a:t>
            </a:r>
            <a:endParaRPr lang="en-US" dirty="0"/>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2676401578"/>
      </p:ext>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03328" y="5670380"/>
            <a:ext cx="6721788" cy="884990"/>
          </a:xfrm>
          <a:noFill/>
        </p:spPr>
        <p:txBody>
          <a:bodyPr lIns="146304" tIns="109728" rIns="146304" bIns="109728" anchor="b">
            <a:noAutofit/>
          </a:bodyPr>
          <a:lstStyle>
            <a:lvl1pPr marL="0" indent="0">
              <a:spcBef>
                <a:spcPts val="0"/>
              </a:spcBef>
              <a:buNone/>
              <a:defRPr sz="147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01977" y="2075840"/>
            <a:ext cx="8740094" cy="1801436"/>
          </a:xfrm>
          <a:noFill/>
        </p:spPr>
        <p:txBody>
          <a:bodyPr lIns="146304" tIns="91440" rIns="146304" bIns="91440" anchor="t" anchorCtr="0"/>
          <a:lstStyle>
            <a:lvl1pPr>
              <a:defRPr sz="3971" spc="-74" baseline="0">
                <a:gradFill>
                  <a:gsLst>
                    <a:gs pos="3333">
                      <a:schemeClr val="tx1"/>
                    </a:gs>
                    <a:gs pos="39000">
                      <a:schemeClr val="tx1"/>
                    </a:gs>
                  </a:gsLst>
                  <a:lin ang="5400000" scaled="0"/>
                </a:gradFill>
              </a:defRPr>
            </a:lvl1pPr>
          </a:lstStyle>
          <a:p>
            <a:r>
              <a:rPr lang="en-US" dirty="0"/>
              <a:t>Presentation title</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7448030" y="6006587"/>
            <a:ext cx="1359932" cy="387120"/>
          </a:xfrm>
          <a:prstGeom prst="rect">
            <a:avLst/>
          </a:prstGeom>
          <a:noFill/>
          <a:ln>
            <a:noFill/>
          </a:ln>
        </p:spPr>
      </p:pic>
      <p:sp>
        <p:nvSpPr>
          <p:cNvPr id="3" name="Text Placeholder 2"/>
          <p:cNvSpPr>
            <a:spLocks noGrp="1"/>
          </p:cNvSpPr>
          <p:nvPr>
            <p:ph type="body" sz="quarter" idx="13" hasCustomPrompt="1"/>
          </p:nvPr>
        </p:nvSpPr>
        <p:spPr>
          <a:xfrm>
            <a:off x="201978" y="301618"/>
            <a:ext cx="2688107" cy="499176"/>
          </a:xfrm>
        </p:spPr>
        <p:txBody>
          <a:bodyPr lIns="182880" tIns="146304" rIns="182880" bIns="146304"/>
          <a:lstStyle>
            <a:lvl1pPr marL="0" indent="0">
              <a:buNone/>
              <a:defRPr sz="1471">
                <a:latin typeface="+mn-lt"/>
              </a:defRPr>
            </a:lvl1pPr>
            <a:lvl2pPr marL="252109" indent="0">
              <a:buNone/>
              <a:defRPr sz="1471"/>
            </a:lvl2pPr>
            <a:lvl3pPr marL="420181" indent="0">
              <a:buNone/>
              <a:defRPr sz="1471"/>
            </a:lvl3pPr>
            <a:lvl4pPr marL="588254" indent="0">
              <a:buNone/>
              <a:defRPr sz="1471"/>
            </a:lvl4pPr>
            <a:lvl5pPr marL="756326" indent="0">
              <a:buNone/>
              <a:defRPr sz="1471"/>
            </a:lvl5pPr>
          </a:lstStyle>
          <a:p>
            <a:pPr lvl="0"/>
            <a:r>
              <a:rPr lang="en-US" dirty="0"/>
              <a:t>Session Code Here</a:t>
            </a:r>
          </a:p>
        </p:txBody>
      </p:sp>
    </p:spTree>
    <p:extLst>
      <p:ext uri="{BB962C8B-B14F-4D97-AF65-F5344CB8AC3E}">
        <p14:creationId xmlns:p14="http://schemas.microsoft.com/office/powerpoint/2010/main" val="302858681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03328" y="5670380"/>
            <a:ext cx="6721788" cy="884990"/>
          </a:xfrm>
          <a:noFill/>
        </p:spPr>
        <p:txBody>
          <a:bodyPr lIns="146304" tIns="109728" rIns="146304" bIns="109728" anchor="b">
            <a:noAutofit/>
          </a:bodyPr>
          <a:lstStyle>
            <a:lvl1pPr marL="0" indent="0">
              <a:spcBef>
                <a:spcPts val="0"/>
              </a:spcBef>
              <a:buNone/>
              <a:defRPr sz="147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01977" y="2075840"/>
            <a:ext cx="8740094" cy="1801436"/>
          </a:xfrm>
          <a:noFill/>
        </p:spPr>
        <p:txBody>
          <a:bodyPr lIns="146304" tIns="91440" rIns="146304" bIns="91440" anchor="t" anchorCtr="0"/>
          <a:lstStyle>
            <a:lvl1pPr>
              <a:defRPr sz="3971" spc="-74" baseline="0">
                <a:gradFill>
                  <a:gsLst>
                    <a:gs pos="3333">
                      <a:schemeClr val="tx1"/>
                    </a:gs>
                    <a:gs pos="39000">
                      <a:schemeClr val="tx1"/>
                    </a:gs>
                  </a:gsLst>
                  <a:lin ang="5400000" scaled="0"/>
                </a:gradFill>
              </a:defRPr>
            </a:lvl1pPr>
          </a:lstStyle>
          <a:p>
            <a:r>
              <a:rPr lang="en-US" dirty="0"/>
              <a:t>Presentation title</a:t>
            </a:r>
          </a:p>
        </p:txBody>
      </p:sp>
      <p:sp>
        <p:nvSpPr>
          <p:cNvPr id="4" name="Freeform 3"/>
          <p:cNvSpPr>
            <a:spLocks noChangeAspect="1" noEditPoints="1"/>
          </p:cNvSpPr>
          <p:nvPr userDrawn="1"/>
        </p:nvSpPr>
        <p:spPr bwMode="black">
          <a:xfrm>
            <a:off x="7597401" y="5984140"/>
            <a:ext cx="1205719"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67232" tIns="33616" rIns="67232" bIns="33616" numCol="1" anchor="t" anchorCtr="0" compatLnSpc="1">
            <a:prstTxWarp prst="textNoShape">
              <a:avLst/>
            </a:prstTxWarp>
          </a:bodyPr>
          <a:lstStyle/>
          <a:p>
            <a:endParaRPr lang="en-US" sz="1324">
              <a:solidFill>
                <a:srgbClr val="404040"/>
              </a:solidFill>
            </a:endParaRPr>
          </a:p>
        </p:txBody>
      </p:sp>
      <p:sp>
        <p:nvSpPr>
          <p:cNvPr id="6" name="Text Placeholder 2"/>
          <p:cNvSpPr>
            <a:spLocks noGrp="1"/>
          </p:cNvSpPr>
          <p:nvPr>
            <p:ph type="body" sz="quarter" idx="13" hasCustomPrompt="1"/>
          </p:nvPr>
        </p:nvSpPr>
        <p:spPr>
          <a:xfrm>
            <a:off x="201978" y="301618"/>
            <a:ext cx="2688107" cy="499176"/>
          </a:xfrm>
        </p:spPr>
        <p:txBody>
          <a:bodyPr lIns="182880" tIns="146304" rIns="182880" bIns="146304"/>
          <a:lstStyle>
            <a:lvl1pPr marL="0" indent="0">
              <a:buNone/>
              <a:defRPr sz="1471">
                <a:latin typeface="+mn-lt"/>
              </a:defRPr>
            </a:lvl1pPr>
            <a:lvl2pPr marL="252109" indent="0">
              <a:buNone/>
              <a:defRPr sz="1471"/>
            </a:lvl2pPr>
            <a:lvl3pPr marL="420181" indent="0">
              <a:buNone/>
              <a:defRPr sz="1471"/>
            </a:lvl3pPr>
            <a:lvl4pPr marL="588254" indent="0">
              <a:buNone/>
              <a:defRPr sz="1471"/>
            </a:lvl4pPr>
            <a:lvl5pPr marL="756326" indent="0">
              <a:buNone/>
              <a:defRPr sz="1471"/>
            </a:lvl5pPr>
          </a:lstStyle>
          <a:p>
            <a:pPr lvl="0"/>
            <a:r>
              <a:rPr lang="en-US" dirty="0"/>
              <a:t>Session Code Here</a:t>
            </a:r>
          </a:p>
        </p:txBody>
      </p:sp>
    </p:spTree>
    <p:extLst>
      <p:ext uri="{BB962C8B-B14F-4D97-AF65-F5344CB8AC3E}">
        <p14:creationId xmlns:p14="http://schemas.microsoft.com/office/powerpoint/2010/main" val="256038302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30" y="1189177"/>
            <a:ext cx="8740142" cy="1687385"/>
          </a:xfrm>
        </p:spPr>
        <p:txBody>
          <a:bodyPr>
            <a:spAutoFit/>
          </a:bodyPr>
          <a:lstStyle>
            <a:lvl3pPr>
              <a:defRPr sz="1765"/>
            </a:lvl3pPr>
            <a:lvl4pPr>
              <a:defRPr sz="1471"/>
            </a:lvl4pPr>
            <a:lvl5pPr>
              <a:defRPr sz="147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48090733"/>
      </p:ext>
    </p:extLst>
  </p:cSld>
  <p:clrMapOvr>
    <a:masterClrMapping/>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487835" y="1635896"/>
            <a:ext cx="6454237" cy="4931036"/>
          </a:xfrm>
        </p:spPr>
        <p:txBody>
          <a:bodyPr wrap="square">
            <a:noAutofit/>
          </a:bodyPr>
          <a:lstStyle>
            <a:lvl3pPr>
              <a:defRPr sz="1765"/>
            </a:lvl3pPr>
            <a:lvl4pPr>
              <a:defRPr sz="1471"/>
            </a:lvl4pPr>
            <a:lvl5pPr>
              <a:defRPr sz="147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08186" y="1635896"/>
            <a:ext cx="2016956" cy="4931036"/>
          </a:xfrm>
        </p:spPr>
        <p:txBody>
          <a:bodyPr>
            <a:noAutofit/>
          </a:bodyPr>
          <a:lstStyle>
            <a:lvl1pPr marL="0" indent="0">
              <a:buNone/>
              <a:defRPr kumimoji="0" lang="en-US" sz="1765"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672118" rtl="0" eaLnBrk="1" fontAlgn="auto" latinLnBrk="0" hangingPunct="1">
              <a:lnSpc>
                <a:spcPct val="100000"/>
              </a:lnSpc>
              <a:spcBef>
                <a:spcPct val="0"/>
              </a:spcBef>
              <a:spcAft>
                <a:spcPts val="0"/>
              </a:spcAft>
              <a:buClrTx/>
              <a:buSzTx/>
              <a:tabLst/>
              <a:defRPr/>
            </a:pPr>
            <a:r>
              <a:rPr lang="en-US"/>
              <a:t>Click to edit Master text styles</a:t>
            </a:r>
          </a:p>
        </p:txBody>
      </p:sp>
    </p:spTree>
    <p:extLst>
      <p:ext uri="{BB962C8B-B14F-4D97-AF65-F5344CB8AC3E}">
        <p14:creationId xmlns:p14="http://schemas.microsoft.com/office/powerpoint/2010/main" val="4061362675"/>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01931" y="1189177"/>
            <a:ext cx="4033911" cy="1963614"/>
          </a:xfrm>
        </p:spPr>
        <p:txBody>
          <a:bodyPr wrap="square">
            <a:spAutoFit/>
          </a:bodyPr>
          <a:lstStyle>
            <a:lvl1pPr marL="211258" indent="-211258">
              <a:spcBef>
                <a:spcPts val="900"/>
              </a:spcBef>
              <a:buClr>
                <a:schemeClr val="tx1"/>
              </a:buClr>
              <a:buFont typeface="Wingdings" panose="05000000000000000000" pitchFamily="2" charset="2"/>
              <a:buChar char="§"/>
              <a:defRPr sz="2647"/>
            </a:lvl1pPr>
            <a:lvl2pPr marL="390527" indent="-171451">
              <a:defRPr sz="1765"/>
            </a:lvl2pPr>
            <a:lvl3pPr marL="514352" indent="-123826">
              <a:tabLst/>
              <a:defRPr sz="1471"/>
            </a:lvl3pPr>
            <a:lvl4pPr marL="647702" indent="-133351">
              <a:defRPr/>
            </a:lvl4pPr>
            <a:lvl5pPr marL="771528" indent="-123826">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4908161" y="1189177"/>
            <a:ext cx="4033911" cy="1963614"/>
          </a:xfrm>
        </p:spPr>
        <p:txBody>
          <a:bodyPr wrap="square">
            <a:spAutoFit/>
          </a:bodyPr>
          <a:lstStyle>
            <a:lvl1pPr marL="211258" indent="-211258">
              <a:spcBef>
                <a:spcPts val="900"/>
              </a:spcBef>
              <a:buClr>
                <a:schemeClr val="tx1"/>
              </a:buClr>
              <a:buFont typeface="Wingdings" panose="05000000000000000000" pitchFamily="2" charset="2"/>
              <a:buChar char="§"/>
              <a:defRPr sz="2647"/>
            </a:lvl1pPr>
            <a:lvl2pPr marL="390527" indent="-171451">
              <a:defRPr sz="1765"/>
            </a:lvl2pPr>
            <a:lvl3pPr marL="514352" indent="-123826">
              <a:tabLst/>
              <a:defRPr sz="1471"/>
            </a:lvl3pPr>
            <a:lvl4pPr marL="647702" indent="-133351">
              <a:defRPr/>
            </a:lvl4pPr>
            <a:lvl5pPr marL="771528" indent="-123826">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84402679"/>
      </p:ext>
    </p:extLst>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874248" y="2084173"/>
            <a:ext cx="7395504" cy="1793104"/>
          </a:xfrm>
        </p:spPr>
        <p:txBody>
          <a:bodyPr/>
          <a:lstStyle>
            <a:lvl1pPr>
              <a:defRPr sz="3529" baseline="0"/>
            </a:lvl1pPr>
          </a:lstStyle>
          <a:p>
            <a:r>
              <a:rPr lang="en-US"/>
              <a:t>Click to edit Master title style</a:t>
            </a:r>
            <a:endParaRPr lang="en-US" dirty="0"/>
          </a:p>
        </p:txBody>
      </p:sp>
    </p:spTree>
    <p:extLst>
      <p:ext uri="{BB962C8B-B14F-4D97-AF65-F5344CB8AC3E}">
        <p14:creationId xmlns:p14="http://schemas.microsoft.com/office/powerpoint/2010/main" val="4037229857"/>
      </p:ext>
    </p:extLst>
  </p:cSld>
  <p:clrMapOvr>
    <a:masterClrMapping/>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08186" y="1635896"/>
            <a:ext cx="2016956" cy="4931036"/>
          </a:xfrm>
        </p:spPr>
        <p:txBody>
          <a:bodyPr>
            <a:noAutofit/>
          </a:bodyPr>
          <a:lstStyle>
            <a:lvl1pPr marL="252109" indent="-252109">
              <a:buNone/>
              <a:defRPr kumimoji="0" lang="en-US" sz="1765"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672118"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1793424956"/>
      </p:ext>
    </p:extLst>
  </p:cSld>
  <p:clrMapOvr>
    <a:masterClrMapping/>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3563523" y="2980724"/>
            <a:ext cx="5378551" cy="896552"/>
          </a:xfrm>
        </p:spPr>
        <p:txBody>
          <a:bodyPr wrap="square" lIns="182880" tIns="146304" rIns="182880" bIns="146304" anchor="ctr">
            <a:noAutofit/>
          </a:bodyPr>
          <a:lstStyle>
            <a:lvl1pPr marL="0" indent="0">
              <a:lnSpc>
                <a:spcPct val="95000"/>
              </a:lnSpc>
              <a:spcBef>
                <a:spcPts val="0"/>
              </a:spcBef>
              <a:spcAft>
                <a:spcPts val="1200"/>
              </a:spcAft>
              <a:buNone/>
              <a:defRPr lang="en-US" sz="2647"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600"/>
              </a:spcBef>
              <a:defRPr sz="1397">
                <a:solidFill>
                  <a:srgbClr val="FFFFFF"/>
                </a:solidFill>
              </a:defRPr>
            </a:lvl2pPr>
            <a:lvl3pPr>
              <a:lnSpc>
                <a:spcPct val="100000"/>
              </a:lnSpc>
              <a:spcBef>
                <a:spcPts val="600"/>
              </a:spcBef>
              <a:defRPr sz="1397">
                <a:solidFill>
                  <a:srgbClr val="FFFFFF"/>
                </a:solidFill>
              </a:defRPr>
            </a:lvl3pPr>
            <a:lvl4pPr>
              <a:lnSpc>
                <a:spcPct val="100000"/>
              </a:lnSpc>
              <a:spcBef>
                <a:spcPts val="600"/>
              </a:spcBef>
              <a:defRPr sz="1397">
                <a:solidFill>
                  <a:srgbClr val="FFFFFF"/>
                </a:solidFill>
              </a:defRPr>
            </a:lvl4pPr>
            <a:lvl5pPr>
              <a:lnSpc>
                <a:spcPct val="100000"/>
              </a:lnSpc>
              <a:spcBef>
                <a:spcPts val="600"/>
              </a:spcBef>
              <a:defRPr sz="1397">
                <a:solidFill>
                  <a:srgbClr val="FFFFFF"/>
                </a:solidFill>
              </a:defRPr>
            </a:lvl5pPr>
          </a:lstStyle>
          <a:p>
            <a:pPr marL="0" lvl="0" indent="0" algn="l" defTabSz="672118" rtl="0" eaLnBrk="1" latinLnBrk="0" hangingPunct="1">
              <a:spcBef>
                <a:spcPct val="20000"/>
              </a:spcBef>
            </a:pPr>
            <a:r>
              <a:rPr lang="en-US"/>
              <a:t>Click to edit Master text styles</a:t>
            </a:r>
          </a:p>
        </p:txBody>
      </p:sp>
      <p:sp>
        <p:nvSpPr>
          <p:cNvPr id="15" name="Title 1"/>
          <p:cNvSpPr>
            <a:spLocks noGrp="1"/>
          </p:cNvSpPr>
          <p:nvPr>
            <p:ph type="ctrTitle" hasCustomPrompt="1"/>
          </p:nvPr>
        </p:nvSpPr>
        <p:spPr>
          <a:xfrm>
            <a:off x="201930" y="1507552"/>
            <a:ext cx="2890985"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294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914081"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1947255538"/>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3563523" y="2980724"/>
            <a:ext cx="5378551" cy="896552"/>
          </a:xfrm>
        </p:spPr>
        <p:txBody>
          <a:bodyPr vert="horz" wrap="square" lIns="182880" tIns="146304" rIns="182880" bIns="146304" rtlCol="0" anchor="ctr">
            <a:noAutofit/>
          </a:bodyPr>
          <a:lstStyle>
            <a:lvl1pPr marL="0" indent="0">
              <a:buNone/>
              <a:defRPr lang="en-US" sz="2647"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672118" rtl="0" eaLnBrk="1" latinLnBrk="0" hangingPunct="1">
              <a:spcBef>
                <a:spcPct val="20000"/>
              </a:spcBef>
              <a:spcAft>
                <a:spcPts val="1200"/>
              </a:spcAft>
            </a:pPr>
            <a:r>
              <a:rPr lang="en-US"/>
              <a:t>Click to edit Master text styles</a:t>
            </a:r>
          </a:p>
        </p:txBody>
      </p:sp>
      <p:sp>
        <p:nvSpPr>
          <p:cNvPr id="6" name="Text Placeholder 8"/>
          <p:cNvSpPr>
            <a:spLocks noGrp="1"/>
          </p:cNvSpPr>
          <p:nvPr>
            <p:ph type="body" sz="quarter" idx="16" hasCustomPrompt="1"/>
          </p:nvPr>
        </p:nvSpPr>
        <p:spPr>
          <a:xfrm>
            <a:off x="201931" y="291070"/>
            <a:ext cx="8740142" cy="896552"/>
          </a:xfrm>
        </p:spPr>
        <p:txBody>
          <a:bodyPr vert="horz" lIns="182880" tIns="146304" rIns="182880" bIns="146304" rtlCol="0" anchor="t">
            <a:noAutofit/>
          </a:bodyPr>
          <a:lstStyle>
            <a:lvl1pPr marL="0" indent="0" algn="l" defTabSz="685775" rtl="0" eaLnBrk="1" latinLnBrk="0" hangingPunct="1">
              <a:lnSpc>
                <a:spcPct val="90000"/>
              </a:lnSpc>
              <a:spcBef>
                <a:spcPct val="0"/>
              </a:spcBef>
              <a:buNone/>
              <a:defRPr lang="en-US" sz="3529"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a:t>Click to edit master text styles</a:t>
            </a:r>
          </a:p>
        </p:txBody>
      </p:sp>
      <p:sp>
        <p:nvSpPr>
          <p:cNvPr id="5" name="Title 1"/>
          <p:cNvSpPr>
            <a:spLocks noGrp="1"/>
          </p:cNvSpPr>
          <p:nvPr>
            <p:ph type="ctrTitle" hasCustomPrompt="1"/>
          </p:nvPr>
        </p:nvSpPr>
        <p:spPr>
          <a:xfrm>
            <a:off x="201930" y="1507552"/>
            <a:ext cx="2890985"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294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914081"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1224837222"/>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3563523" y="2980724"/>
            <a:ext cx="5378551" cy="896552"/>
          </a:xfrm>
        </p:spPr>
        <p:txBody>
          <a:bodyPr vert="horz" wrap="square" lIns="182880" tIns="146304" rIns="182880" bIns="146304" rtlCol="0" anchor="ctr">
            <a:noAutofit/>
          </a:bodyPr>
          <a:lstStyle>
            <a:lvl1pPr marL="0" indent="0">
              <a:buFont typeface="Arial" panose="020B0604020202020204" pitchFamily="34" charset="0"/>
              <a:buNone/>
              <a:defRPr lang="en-US" sz="2647" kern="1200" dirty="0" smtClean="0">
                <a:gradFill>
                  <a:gsLst>
                    <a:gs pos="1299">
                      <a:schemeClr val="tx1"/>
                    </a:gs>
                    <a:gs pos="100000">
                      <a:schemeClr val="tx1"/>
                    </a:gs>
                  </a:gsLst>
                  <a:lin ang="5400000" scaled="0"/>
                </a:gradFill>
                <a:latin typeface="+mj-lt"/>
                <a:ea typeface="+mn-ea"/>
                <a:cs typeface="+mn-cs"/>
              </a:defRPr>
            </a:lvl1pPr>
          </a:lstStyle>
          <a:p>
            <a:pPr marL="0" lvl="0" indent="0" algn="l" defTabSz="672118" rtl="0" eaLnBrk="1" latinLnBrk="0" hangingPunct="1">
              <a:spcBef>
                <a:spcPct val="20000"/>
              </a:spcBef>
            </a:pPr>
            <a:r>
              <a:rPr lang="en-US"/>
              <a:t>Click to edit Master text styles</a:t>
            </a:r>
          </a:p>
        </p:txBody>
      </p:sp>
      <p:sp>
        <p:nvSpPr>
          <p:cNvPr id="7" name="Picture Placeholder 12"/>
          <p:cNvSpPr>
            <a:spLocks noGrp="1"/>
          </p:cNvSpPr>
          <p:nvPr>
            <p:ph type="pic" sz="quarter" idx="16"/>
          </p:nvPr>
        </p:nvSpPr>
        <p:spPr>
          <a:xfrm>
            <a:off x="201930" y="1505896"/>
            <a:ext cx="2890970"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a:t>Click to edit Master title style</a:t>
            </a:r>
            <a:endParaRPr lang="en-US" dirty="0"/>
          </a:p>
        </p:txBody>
      </p:sp>
    </p:spTree>
    <p:extLst>
      <p:ext uri="{BB962C8B-B14F-4D97-AF65-F5344CB8AC3E}">
        <p14:creationId xmlns:p14="http://schemas.microsoft.com/office/powerpoint/2010/main" val="84550488"/>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30" y="1189177"/>
            <a:ext cx="8740142" cy="1180451"/>
          </a:xfrm>
        </p:spPr>
        <p:txBody>
          <a:bodyPr>
            <a:spAutoFit/>
          </a:bodyPr>
          <a:lstStyle>
            <a:lvl1pPr>
              <a:defRPr lang="en-US" sz="1765"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429518" indent="-177410">
              <a:defRPr lang="en-US" sz="1765"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420138" indent="-252109">
              <a:defRPr lang="en-US" sz="1765"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471"/>
            </a:lvl4pPr>
            <a:lvl5pPr>
              <a:defRPr sz="1471"/>
            </a:lvl5pPr>
          </a:lstStyle>
          <a:p>
            <a:pPr marL="0" lvl="0" indent="0" algn="l" defTabSz="672118" rtl="0" eaLnBrk="1" latinLnBrk="0" hangingPunct="1">
              <a:spcBef>
                <a:spcPct val="20000"/>
              </a:spcBef>
              <a:spcAft>
                <a:spcPts val="600"/>
              </a:spcAft>
              <a:buFont typeface="Arial" pitchFamily="34" charset="0"/>
              <a:buNone/>
            </a:pPr>
            <a:r>
              <a:rPr lang="en-US"/>
              <a:t>Click to edit Master text styles</a:t>
            </a:r>
          </a:p>
          <a:p>
            <a:pPr marL="0" lvl="1" indent="0" algn="l" defTabSz="672118" rtl="0" eaLnBrk="1" latinLnBrk="0" hangingPunct="1">
              <a:spcBef>
                <a:spcPct val="20000"/>
              </a:spcBef>
              <a:spcAft>
                <a:spcPts val="600"/>
              </a:spcAft>
              <a:buFont typeface="Arial" pitchFamily="34" charset="0"/>
              <a:buNone/>
            </a:pPr>
            <a:r>
              <a:rPr lang="en-US"/>
              <a:t>Second level</a:t>
            </a:r>
          </a:p>
          <a:p>
            <a:pPr marL="0" lvl="2" indent="0" algn="l" defTabSz="672118" rtl="0" eaLnBrk="1" latinLnBrk="0" hangingPunct="1">
              <a:spcBef>
                <a:spcPct val="20000"/>
              </a:spcBef>
              <a:spcAft>
                <a:spcPts val="600"/>
              </a:spcAft>
              <a:buFont typeface="Arial" pitchFamily="34" charset="0"/>
              <a:buNone/>
            </a:pPr>
            <a:r>
              <a:rPr lang="en-US"/>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86416360"/>
      </p:ext>
    </p:extLst>
  </p:cSld>
  <p:clrMapOvr>
    <a:masterClrMapping/>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26639628"/>
      </p:ext>
    </p:extLst>
  </p:cSld>
  <p:clrMapOvr>
    <a:masterClrMapping/>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1571662" y="2425050"/>
            <a:ext cx="6000677"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67232" tIns="33616" rIns="67232" bIns="33616" numCol="1" anchor="t" anchorCtr="0" compatLnSpc="1">
            <a:prstTxWarp prst="textNoShape">
              <a:avLst/>
            </a:prstTxWarp>
          </a:bodyPr>
          <a:lstStyle/>
          <a:p>
            <a:endParaRPr lang="en-US" sz="1324">
              <a:solidFill>
                <a:srgbClr val="404040"/>
              </a:solidFill>
            </a:endParaRP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7448030" y="6006587"/>
            <a:ext cx="1359932" cy="387120"/>
          </a:xfrm>
          <a:prstGeom prst="rect">
            <a:avLst/>
          </a:prstGeom>
          <a:noFill/>
          <a:ln>
            <a:noFill/>
          </a:ln>
        </p:spPr>
      </p:pic>
    </p:spTree>
    <p:extLst>
      <p:ext uri="{BB962C8B-B14F-4D97-AF65-F5344CB8AC3E}">
        <p14:creationId xmlns:p14="http://schemas.microsoft.com/office/powerpoint/2010/main" val="2060423914"/>
      </p:ext>
    </p:extLst>
  </p:cSld>
  <p:clrMapOvr>
    <a:masterClrMapping/>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01929" y="6171616"/>
            <a:ext cx="8740142" cy="296495"/>
          </a:xfrm>
          <a:prstGeom prst="rect">
            <a:avLst/>
          </a:prstGeom>
          <a:noFill/>
          <a:ln w="12700">
            <a:noFill/>
            <a:miter lim="800000"/>
            <a:headEnd type="none" w="sm" len="sm"/>
            <a:tailEnd type="none" w="sm" len="sm"/>
          </a:ln>
          <a:effectLst/>
        </p:spPr>
        <p:txBody>
          <a:bodyPr vert="horz" wrap="square" lIns="134464" tIns="107571" rIns="134464" bIns="107571" numCol="1" anchor="t" anchorCtr="0" compatLnSpc="1">
            <a:prstTxWarp prst="textNoShape">
              <a:avLst/>
            </a:prstTxWarp>
            <a:spAutoFit/>
          </a:bodyPr>
          <a:lstStyle/>
          <a:p>
            <a:pPr defTabSz="685443" eaLnBrk="0" hangingPunct="0"/>
            <a:r>
              <a:rPr lang="en-US" sz="515" dirty="0">
                <a:gradFill>
                  <a:gsLst>
                    <a:gs pos="0">
                      <a:srgbClr val="404040"/>
                    </a:gs>
                    <a:gs pos="100000">
                      <a:srgbClr val="404040"/>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37654" y="3085694"/>
            <a:ext cx="2420347" cy="687975"/>
          </a:xfrm>
          <a:prstGeom prst="rect">
            <a:avLst/>
          </a:prstGeom>
        </p:spPr>
      </p:pic>
    </p:spTree>
    <p:extLst>
      <p:ext uri="{BB962C8B-B14F-4D97-AF65-F5344CB8AC3E}">
        <p14:creationId xmlns:p14="http://schemas.microsoft.com/office/powerpoint/2010/main" val="1955433864"/>
      </p:ext>
    </p:extLst>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01930" y="2262478"/>
            <a:ext cx="1149349"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914081" rtl="0" eaLnBrk="1" fontAlgn="base" latinLnBrk="0" hangingPunct="1">
              <a:lnSpc>
                <a:spcPct val="95000"/>
              </a:lnSpc>
              <a:spcBef>
                <a:spcPts val="0"/>
              </a:spcBef>
              <a:spcAft>
                <a:spcPts val="0"/>
              </a:spcAft>
              <a:buClr>
                <a:schemeClr val="accent1"/>
              </a:buClr>
              <a:buSzPct val="110000"/>
              <a:buFont typeface="Avenir LT Pro 45 Book" charset="0"/>
              <a:buNone/>
              <a:tabLst/>
              <a:defRPr sz="1176"/>
            </a:lvl1pPr>
          </a:lstStyle>
          <a:p>
            <a:r>
              <a:rPr lang="en-US"/>
              <a:t>Click icon to add picture</a:t>
            </a:r>
            <a:endParaRPr lang="en-US" dirty="0"/>
          </a:p>
        </p:txBody>
      </p:sp>
      <p:sp>
        <p:nvSpPr>
          <p:cNvPr id="8" name="Picture Placeholder 12"/>
          <p:cNvSpPr>
            <a:spLocks noGrp="1"/>
          </p:cNvSpPr>
          <p:nvPr>
            <p:ph type="pic" sz="quarter" idx="18"/>
          </p:nvPr>
        </p:nvSpPr>
        <p:spPr>
          <a:xfrm>
            <a:off x="3488803" y="2256322"/>
            <a:ext cx="2377015"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176"/>
            </a:lvl1pPr>
          </a:lstStyle>
          <a:p>
            <a:r>
              <a:rPr lang="en-US"/>
              <a:t>Click icon to add picture</a:t>
            </a:r>
            <a:endParaRPr lang="en-US" dirty="0"/>
          </a:p>
        </p:txBody>
      </p:sp>
      <p:sp>
        <p:nvSpPr>
          <p:cNvPr id="9" name="Picture Placeholder 12"/>
          <p:cNvSpPr>
            <a:spLocks noGrp="1"/>
          </p:cNvSpPr>
          <p:nvPr>
            <p:ph type="pic" sz="quarter" idx="19"/>
          </p:nvPr>
        </p:nvSpPr>
        <p:spPr>
          <a:xfrm>
            <a:off x="6071839" y="2257102"/>
            <a:ext cx="2870233"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176"/>
            </a:lvl1pPr>
          </a:lstStyle>
          <a:p>
            <a:r>
              <a:rPr lang="en-US"/>
              <a:t>Click icon to add picture</a:t>
            </a:r>
            <a:endParaRPr lang="en-US" dirty="0"/>
          </a:p>
        </p:txBody>
      </p:sp>
      <p:sp>
        <p:nvSpPr>
          <p:cNvPr id="10" name="Picture Placeholder 12"/>
          <p:cNvSpPr>
            <a:spLocks noGrp="1"/>
          </p:cNvSpPr>
          <p:nvPr>
            <p:ph type="pic" sz="quarter" idx="20"/>
          </p:nvPr>
        </p:nvSpPr>
        <p:spPr>
          <a:xfrm>
            <a:off x="1557303" y="2256137"/>
            <a:ext cx="1725477"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914081" rtl="0" eaLnBrk="1" fontAlgn="base" latinLnBrk="0" hangingPunct="1">
              <a:lnSpc>
                <a:spcPct val="95000"/>
              </a:lnSpc>
              <a:spcBef>
                <a:spcPts val="0"/>
              </a:spcBef>
              <a:spcAft>
                <a:spcPts val="0"/>
              </a:spcAft>
              <a:buClr>
                <a:schemeClr val="accent1"/>
              </a:buClr>
              <a:buSzPct val="110000"/>
              <a:buFont typeface="Avenir LT Pro 45 Book" charset="0"/>
              <a:buNone/>
              <a:tabLst/>
              <a:defRPr sz="1176"/>
            </a:lvl1pPr>
          </a:lstStyle>
          <a:p>
            <a:r>
              <a:rPr lang="en-US"/>
              <a:t>Click icon to add picture</a:t>
            </a:r>
            <a:endParaRPr lang="en-US" dirty="0"/>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2895382972"/>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01931" y="1189177"/>
            <a:ext cx="4033911" cy="1963614"/>
          </a:xfrm>
        </p:spPr>
        <p:txBody>
          <a:bodyPr wrap="square">
            <a:spAutoFit/>
          </a:bodyPr>
          <a:lstStyle>
            <a:lvl1pPr marL="211258" indent="-211258">
              <a:spcBef>
                <a:spcPts val="900"/>
              </a:spcBef>
              <a:buClr>
                <a:schemeClr val="tx2"/>
              </a:buClr>
              <a:buFont typeface="Wingdings" panose="05000000000000000000" pitchFamily="2" charset="2"/>
              <a:buChar char="§"/>
              <a:defRPr sz="2647">
                <a:gradFill>
                  <a:gsLst>
                    <a:gs pos="5109">
                      <a:schemeClr val="tx2"/>
                    </a:gs>
                    <a:gs pos="100000">
                      <a:schemeClr val="tx2"/>
                    </a:gs>
                  </a:gsLst>
                  <a:lin ang="5400000" scaled="0"/>
                </a:gradFill>
              </a:defRPr>
            </a:lvl1pPr>
            <a:lvl2pPr marL="390527" indent="-171451">
              <a:defRPr sz="1765"/>
            </a:lvl2pPr>
            <a:lvl3pPr marL="514352" indent="-123826">
              <a:tabLst/>
              <a:defRPr sz="1471"/>
            </a:lvl3pPr>
            <a:lvl4pPr marL="647702" indent="-133351">
              <a:defRPr/>
            </a:lvl4pPr>
            <a:lvl5pPr marL="771528" indent="-123826">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4908161" y="1189177"/>
            <a:ext cx="4033911" cy="1963614"/>
          </a:xfrm>
        </p:spPr>
        <p:txBody>
          <a:bodyPr wrap="square">
            <a:spAutoFit/>
          </a:bodyPr>
          <a:lstStyle>
            <a:lvl1pPr marL="211258" indent="-211258">
              <a:spcBef>
                <a:spcPts val="900"/>
              </a:spcBef>
              <a:buClr>
                <a:schemeClr val="tx2"/>
              </a:buClr>
              <a:buFont typeface="Wingdings" panose="05000000000000000000" pitchFamily="2" charset="2"/>
              <a:buChar char="§"/>
              <a:defRPr sz="2647">
                <a:gradFill>
                  <a:gsLst>
                    <a:gs pos="5109">
                      <a:schemeClr val="tx2"/>
                    </a:gs>
                    <a:gs pos="100000">
                      <a:schemeClr val="tx2"/>
                    </a:gs>
                  </a:gsLst>
                  <a:lin ang="5400000" scaled="0"/>
                </a:gradFill>
              </a:defRPr>
            </a:lvl1pPr>
            <a:lvl2pPr marL="390527" indent="-171451">
              <a:defRPr sz="1765"/>
            </a:lvl2pPr>
            <a:lvl3pPr marL="514352" indent="-123826">
              <a:tabLst/>
              <a:defRPr sz="1471"/>
            </a:lvl3pPr>
            <a:lvl4pPr marL="647702" indent="-133351">
              <a:defRPr/>
            </a:lvl4pPr>
            <a:lvl5pPr marL="771528" indent="-123826">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00504672"/>
      </p:ext>
    </p:extLst>
  </p:cSld>
  <p:clrMapOvr>
    <a:masterClrMapping/>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01930" y="1189178"/>
            <a:ext cx="8740142" cy="1845826"/>
          </a:xfrm>
          <a:prstGeom prst="rect">
            <a:avLst/>
          </a:prstGeom>
        </p:spPr>
        <p:txBody>
          <a:bodyPr/>
          <a:lstStyle>
            <a:lvl1pPr marL="213593" indent="-213593">
              <a:buClr>
                <a:schemeClr val="tx1"/>
              </a:buClr>
              <a:buSzPct val="90000"/>
              <a:buFont typeface="Arial" pitchFamily="34" charset="0"/>
              <a:buChar char="•"/>
              <a:defRPr sz="264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20181" indent="-20659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33773" indent="-213593">
              <a:buClr>
                <a:schemeClr val="tx1"/>
              </a:buClr>
              <a:buSzPct val="90000"/>
              <a:buFont typeface="Arial" pitchFamily="34" charset="0"/>
              <a:buChar char="•"/>
              <a:defRPr sz="2059">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01846" indent="-168073">
              <a:buClr>
                <a:schemeClr val="tx1"/>
              </a:buClr>
              <a:buSzPct val="90000"/>
              <a:buFont typeface="Arial" pitchFamily="34" charset="0"/>
              <a:buChar char="•"/>
              <a:defRPr sz="1765">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969919" indent="-168073">
              <a:buClr>
                <a:schemeClr val="tx1"/>
              </a:buClr>
              <a:buSzPct val="90000"/>
              <a:buFont typeface="Arial" pitchFamily="34" charset="0"/>
              <a:buChar char="•"/>
              <a:defRPr sz="147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7"/>
            <a:ext cx="9144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2720"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35485330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01930" y="1189178"/>
            <a:ext cx="8740142" cy="1845826"/>
          </a:xfrm>
          <a:prstGeom prst="rect">
            <a:avLst/>
          </a:prstGeom>
        </p:spPr>
        <p:txBody>
          <a:bodyPr/>
          <a:lstStyle>
            <a:lvl1pPr marL="213593" indent="-213593">
              <a:buClr>
                <a:schemeClr val="tx1"/>
              </a:buClr>
              <a:buSzPct val="90000"/>
              <a:buFont typeface="Arial" pitchFamily="34" charset="0"/>
              <a:buChar char="•"/>
              <a:defRPr sz="264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20181" indent="-20659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33773" indent="-213593">
              <a:buClr>
                <a:schemeClr val="tx1"/>
              </a:buClr>
              <a:buSzPct val="90000"/>
              <a:buFont typeface="Arial" pitchFamily="34" charset="0"/>
              <a:buChar char="•"/>
              <a:defRPr sz="2059">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01846" indent="-168073">
              <a:buClr>
                <a:schemeClr val="tx1"/>
              </a:buClr>
              <a:buSzPct val="90000"/>
              <a:buFont typeface="Arial" pitchFamily="34" charset="0"/>
              <a:buChar char="•"/>
              <a:defRPr sz="1765">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969919" indent="-168073">
              <a:buClr>
                <a:schemeClr val="tx1"/>
              </a:buClr>
              <a:buSzPct val="90000"/>
              <a:buFont typeface="Arial" pitchFamily="34" charset="0"/>
              <a:buChar char="•"/>
              <a:defRPr sz="147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82295560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17841746"/>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ltGray">
          <a:xfrm>
            <a:off x="-7561" y="0"/>
            <a:ext cx="9151561" cy="6864644"/>
          </a:xfrm>
          <a:prstGeom prst="rect">
            <a:avLst/>
          </a:prstGeom>
        </p:spPr>
      </p:pic>
      <p:sp>
        <p:nvSpPr>
          <p:cNvPr id="18" name="Rectangle 17"/>
          <p:cNvSpPr/>
          <p:nvPr userDrawn="1"/>
        </p:nvSpPr>
        <p:spPr bwMode="gray">
          <a:xfrm>
            <a:off x="201929" y="1187621"/>
            <a:ext cx="4706231" cy="35862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00762" y="1187621"/>
            <a:ext cx="4707398" cy="2062069"/>
          </a:xfrm>
          <a:noFill/>
        </p:spPr>
        <p:txBody>
          <a:bodyPr vert="horz" wrap="square" lIns="146304" tIns="91440" rIns="146304" bIns="91440" rtlCol="0" anchor="t" anchorCtr="0">
            <a:noAutofit/>
          </a:bodyPr>
          <a:lstStyle>
            <a:lvl1pPr>
              <a:defRPr lang="en-US" sz="4412" spc="-74" baseline="0" dirty="0">
                <a:gradFill>
                  <a:gsLst>
                    <a:gs pos="5833">
                      <a:srgbClr val="FFFFFF"/>
                    </a:gs>
                    <a:gs pos="18000">
                      <a:srgbClr val="FFFFFF"/>
                    </a:gs>
                  </a:gsLst>
                  <a:lin ang="5400000" scaled="0"/>
                </a:gradFill>
              </a:defRPr>
            </a:lvl1pPr>
          </a:lstStyle>
          <a:p>
            <a:pPr lvl="0"/>
            <a:r>
              <a:rPr lang="en-US"/>
              <a:t>Presentation title</a:t>
            </a:r>
          </a:p>
        </p:txBody>
      </p:sp>
      <p:sp>
        <p:nvSpPr>
          <p:cNvPr id="3" name="Text Placeholder 2"/>
          <p:cNvSpPr>
            <a:spLocks noGrp="1"/>
          </p:cNvSpPr>
          <p:nvPr>
            <p:ph type="body" sz="quarter" idx="14" hasCustomPrompt="1"/>
          </p:nvPr>
        </p:nvSpPr>
        <p:spPr bwMode="ltGray">
          <a:xfrm>
            <a:off x="201929" y="3249691"/>
            <a:ext cx="4706231" cy="1524136"/>
          </a:xfrm>
        </p:spPr>
        <p:txBody>
          <a:bodyPr tIns="109728" bIns="109728">
            <a:noAutofit/>
          </a:bodyPr>
          <a:lstStyle>
            <a:lvl1pPr marL="0" indent="0">
              <a:spcBef>
                <a:spcPts val="0"/>
              </a:spcBef>
              <a:buNone/>
              <a:defRPr sz="2353">
                <a:gradFill>
                  <a:gsLst>
                    <a:gs pos="1250">
                      <a:srgbClr val="FFFFFF"/>
                    </a:gs>
                    <a:gs pos="99000">
                      <a:srgbClr val="FFFFFF"/>
                    </a:gs>
                  </a:gsLst>
                  <a:lin ang="5400000" scaled="0"/>
                </a:gradFill>
              </a:defRPr>
            </a:lvl1pPr>
          </a:lstStyle>
          <a:p>
            <a:pPr lvl="0"/>
            <a:r>
              <a:rPr lang="en-US"/>
              <a:t>Speaker Name</a:t>
            </a:r>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336992" y="6061767"/>
            <a:ext cx="1141803" cy="326167"/>
          </a:xfrm>
          <a:prstGeom prst="rect">
            <a:avLst/>
          </a:prstGeom>
        </p:spPr>
      </p:pic>
    </p:spTree>
    <p:extLst>
      <p:ext uri="{BB962C8B-B14F-4D97-AF65-F5344CB8AC3E}">
        <p14:creationId xmlns:p14="http://schemas.microsoft.com/office/powerpoint/2010/main" val="26045033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07766" y="1187622"/>
            <a:ext cx="8741880" cy="899665"/>
          </a:xfrm>
        </p:spPr>
        <p:txBody>
          <a:bodyPr/>
          <a:lstStyle>
            <a:lvl1pPr>
              <a:defRPr sz="5294" baseline="0"/>
            </a:lvl1pPr>
          </a:lstStyle>
          <a:p>
            <a:r>
              <a:rPr lang="en-US"/>
              <a:t>Click to edit Master title style</a:t>
            </a:r>
          </a:p>
        </p:txBody>
      </p:sp>
    </p:spTree>
    <p:extLst>
      <p:ext uri="{BB962C8B-B14F-4D97-AF65-F5344CB8AC3E}">
        <p14:creationId xmlns:p14="http://schemas.microsoft.com/office/powerpoint/2010/main" val="2163926275"/>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1553763" y="2084173"/>
            <a:ext cx="6043672" cy="1793104"/>
          </a:xfrm>
        </p:spPr>
        <p:txBody>
          <a:bodyPr/>
          <a:lstStyle>
            <a:lvl1pPr>
              <a:defRPr sz="4412" baseline="0"/>
            </a:lvl1pPr>
          </a:lstStyle>
          <a:p>
            <a:r>
              <a:rPr lang="en-US"/>
              <a:t>Click to edit Master title style</a:t>
            </a:r>
          </a:p>
        </p:txBody>
      </p:sp>
    </p:spTree>
    <p:extLst>
      <p:ext uri="{BB962C8B-B14F-4D97-AF65-F5344CB8AC3E}">
        <p14:creationId xmlns:p14="http://schemas.microsoft.com/office/powerpoint/2010/main" val="4162640035"/>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Fact Layout_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553763" y="2084173"/>
            <a:ext cx="6043672" cy="1793104"/>
          </a:xfrm>
        </p:spPr>
        <p:txBody>
          <a:bodyPr/>
          <a:lstStyle>
            <a:lvl1pPr>
              <a:defRPr sz="4412" baseline="0"/>
            </a:lvl1pPr>
          </a:lstStyle>
          <a:p>
            <a:r>
              <a:rPr lang="en-US"/>
              <a:t>Click to edit Master title style</a:t>
            </a:r>
          </a:p>
        </p:txBody>
      </p:sp>
    </p:spTree>
    <p:extLst>
      <p:ext uri="{BB962C8B-B14F-4D97-AF65-F5344CB8AC3E}">
        <p14:creationId xmlns:p14="http://schemas.microsoft.com/office/powerpoint/2010/main" val="16117093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874248" y="1178350"/>
            <a:ext cx="7395504" cy="899665"/>
          </a:xfrm>
        </p:spPr>
        <p:txBody>
          <a:bodyPr/>
          <a:lstStyle>
            <a:lvl1pPr marL="171575" indent="-171575">
              <a:defRPr sz="4412" baseline="0"/>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4235841" y="5025984"/>
            <a:ext cx="4033912" cy="836383"/>
          </a:xfrm>
        </p:spPr>
        <p:txBody>
          <a:bodyPr/>
          <a:lstStyle>
            <a:lvl1pPr marL="0" indent="0">
              <a:spcBef>
                <a:spcPts val="0"/>
              </a:spcBef>
              <a:buNone/>
              <a:defRPr sz="2353" baseline="0">
                <a:latin typeface="+mj-lt"/>
              </a:defRPr>
            </a:lvl1pPr>
          </a:lstStyle>
          <a:p>
            <a:pPr lvl="0"/>
            <a:r>
              <a:rPr lang="en-US"/>
              <a:t>Author Name</a:t>
            </a:r>
          </a:p>
          <a:p>
            <a:pPr lvl="0"/>
            <a:r>
              <a:rPr lang="en-US"/>
              <a:t>Title</a:t>
            </a:r>
          </a:p>
        </p:txBody>
      </p:sp>
    </p:spTree>
    <p:extLst>
      <p:ext uri="{BB962C8B-B14F-4D97-AF65-F5344CB8AC3E}">
        <p14:creationId xmlns:p14="http://schemas.microsoft.com/office/powerpoint/2010/main" val="1634542879"/>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Quote Layout_Accent Color 1">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874248" y="2084174"/>
            <a:ext cx="7395504" cy="899665"/>
          </a:xfrm>
        </p:spPr>
        <p:txBody>
          <a:bodyPr/>
          <a:lstStyle>
            <a:lvl1pPr marL="207756" indent="-207756">
              <a:tabLst>
                <a:tab pos="207756" algn="l"/>
              </a:tabLst>
              <a:defRPr sz="4412" baseline="0"/>
            </a:lvl1pPr>
          </a:lstStyle>
          <a:p>
            <a:r>
              <a:rPr lang="en-US"/>
              <a:t>“	Add a quote here. Design is easier than it looks, and more important than it seems.”</a:t>
            </a:r>
          </a:p>
        </p:txBody>
      </p:sp>
      <p:sp>
        <p:nvSpPr>
          <p:cNvPr id="4" name="Text Placeholder 3"/>
          <p:cNvSpPr>
            <a:spLocks noGrp="1"/>
          </p:cNvSpPr>
          <p:nvPr>
            <p:ph type="body" sz="quarter" idx="10" hasCustomPrompt="1"/>
          </p:nvPr>
        </p:nvSpPr>
        <p:spPr>
          <a:xfrm>
            <a:off x="4235841" y="4773813"/>
            <a:ext cx="4033912" cy="836383"/>
          </a:xfrm>
        </p:spPr>
        <p:txBody>
          <a:bodyPr/>
          <a:lstStyle>
            <a:lvl1pPr marL="0" indent="0">
              <a:spcBef>
                <a:spcPts val="0"/>
              </a:spcBef>
              <a:buNone/>
              <a:defRPr sz="2353" baseline="0">
                <a:latin typeface="+mj-lt"/>
              </a:defRPr>
            </a:lvl1pPr>
          </a:lstStyle>
          <a:p>
            <a:pPr lvl="0"/>
            <a:r>
              <a:rPr lang="en-US"/>
              <a:t>Author’s Name</a:t>
            </a:r>
          </a:p>
          <a:p>
            <a:pPr lvl="0"/>
            <a:r>
              <a:rPr lang="en-US"/>
              <a:t>Title</a:t>
            </a:r>
          </a:p>
        </p:txBody>
      </p:sp>
    </p:spTree>
    <p:extLst>
      <p:ext uri="{BB962C8B-B14F-4D97-AF65-F5344CB8AC3E}">
        <p14:creationId xmlns:p14="http://schemas.microsoft.com/office/powerpoint/2010/main" val="14046202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07766" y="2383023"/>
            <a:ext cx="8740142" cy="734625"/>
          </a:xfrm>
        </p:spPr>
        <p:txBody>
          <a:bodyPr/>
          <a:lstStyle>
            <a:lvl1pPr marL="0" indent="0">
              <a:buNone/>
              <a:defRPr sz="3971">
                <a:gradFill>
                  <a:gsLst>
                    <a:gs pos="3333">
                      <a:schemeClr val="tx1"/>
                    </a:gs>
                    <a:gs pos="39000">
                      <a:schemeClr val="tx1"/>
                    </a:gs>
                  </a:gsLst>
                  <a:lin ang="5400000" scaled="0"/>
                </a:gradFill>
              </a:defRPr>
            </a:lvl1pPr>
            <a:lvl2pPr marL="0" indent="0">
              <a:buFontTx/>
              <a:buNone/>
              <a:defRPr sz="1471"/>
            </a:lvl2pPr>
            <a:lvl3pPr marL="168073" indent="0">
              <a:buNone/>
              <a:defRPr/>
            </a:lvl3pPr>
            <a:lvl4pPr marL="336145" indent="0">
              <a:buNone/>
              <a:defRPr/>
            </a:lvl4pPr>
            <a:lvl5pPr marL="504218" indent="0">
              <a:buNone/>
              <a:defRPr/>
            </a:lvl5pPr>
          </a:lstStyle>
          <a:p>
            <a:pPr lvl="0"/>
            <a:r>
              <a:rPr lang="en-US"/>
              <a:t>Click to edit Master text styles</a:t>
            </a:r>
          </a:p>
        </p:txBody>
      </p:sp>
      <p:sp>
        <p:nvSpPr>
          <p:cNvPr id="4" name="Title 1"/>
          <p:cNvSpPr>
            <a:spLocks noGrp="1"/>
          </p:cNvSpPr>
          <p:nvPr>
            <p:ph type="title"/>
          </p:nvPr>
        </p:nvSpPr>
        <p:spPr>
          <a:xfrm>
            <a:off x="207766" y="1187622"/>
            <a:ext cx="8741880" cy="899665"/>
          </a:xfrm>
        </p:spPr>
        <p:txBody>
          <a:bodyPr/>
          <a:lstStyle>
            <a:lvl1pPr>
              <a:defRPr sz="5294" baseline="0">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037657566"/>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1" y="1217195"/>
            <a:ext cx="4033911" cy="1763530"/>
          </a:xfrm>
        </p:spPr>
        <p:txBody>
          <a:bodyPr/>
          <a:lstStyle>
            <a:lvl1pPr>
              <a:defRPr sz="4853"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4573167" y="0"/>
            <a:ext cx="4570833" cy="6856100"/>
          </a:xfrm>
          <a:blipFill>
            <a:blip r:embed="rId2"/>
            <a:stretch>
              <a:fillRect/>
            </a:stretch>
          </a:blipFill>
        </p:spPr>
        <p:txBody>
          <a:bodyPr tIns="548640" anchor="ctr" anchorCtr="0">
            <a:noAutofit/>
          </a:bodyPr>
          <a:lstStyle>
            <a:lvl1pPr marL="0" indent="0" algn="ctr">
              <a:buNone/>
              <a:defRPr sz="1176"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617582606"/>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50-50 Lef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908161" y="1217196"/>
            <a:ext cx="4033911" cy="899665"/>
          </a:xfrm>
        </p:spPr>
        <p:txBody>
          <a:bodyPr/>
          <a:lstStyle>
            <a:lvl1pPr>
              <a:defRPr sz="4853" baseline="0">
                <a:gradFill>
                  <a:gsLst>
                    <a:gs pos="1250">
                      <a:schemeClr val="tx1"/>
                    </a:gs>
                    <a:gs pos="100000">
                      <a:schemeClr val="tx1"/>
                    </a:gs>
                  </a:gsLst>
                  <a:lin ang="5400000" scaled="0"/>
                </a:gradFill>
              </a:defRPr>
            </a:lvl1pPr>
          </a:lstStyle>
          <a:p>
            <a:r>
              <a:rPr lang="en-US"/>
              <a:t>Click to edit Master title style</a:t>
            </a:r>
          </a:p>
        </p:txBody>
      </p:sp>
      <p:sp>
        <p:nvSpPr>
          <p:cNvPr id="4" name="Picture Placeholder 4"/>
          <p:cNvSpPr>
            <a:spLocks noGrp="1"/>
          </p:cNvSpPr>
          <p:nvPr>
            <p:ph type="pic" sz="quarter" idx="10"/>
          </p:nvPr>
        </p:nvSpPr>
        <p:spPr bwMode="ltGray">
          <a:xfrm>
            <a:off x="0" y="1"/>
            <a:ext cx="4570833" cy="6852151"/>
          </a:xfrm>
          <a:blipFill>
            <a:blip r:embed="rId2"/>
            <a:stretch>
              <a:fillRect/>
            </a:stretch>
          </a:blipFill>
        </p:spPr>
        <p:txBody>
          <a:bodyPr tIns="548640" anchor="ctr" anchorCtr="0">
            <a:noAutofit/>
          </a:bodyPr>
          <a:lstStyle>
            <a:lvl1pPr marL="0" indent="0" algn="ctr">
              <a:buNone/>
              <a:defRPr sz="1029" b="1">
                <a:gradFill>
                  <a:gsLst>
                    <a:gs pos="13139">
                      <a:srgbClr val="FFFFFF"/>
                    </a:gs>
                    <a:gs pos="38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1621716793"/>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24134170"/>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747734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03328" y="3877272"/>
            <a:ext cx="4705064" cy="1794661"/>
          </a:xfrm>
          <a:noFill/>
        </p:spPr>
        <p:txBody>
          <a:bodyPr lIns="146304" tIns="109728" rIns="146304" bIns="109728">
            <a:noAutofit/>
          </a:bodyPr>
          <a:lstStyle>
            <a:lvl1pPr marL="0" indent="0">
              <a:spcBef>
                <a:spcPts val="0"/>
              </a:spcBef>
              <a:buNone/>
              <a:defRPr sz="2647"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01977" y="2075840"/>
            <a:ext cx="7395458" cy="1801436"/>
          </a:xfrm>
          <a:noFill/>
        </p:spPr>
        <p:txBody>
          <a:bodyPr lIns="146304" tIns="91440" rIns="146304" bIns="91440" anchor="t" anchorCtr="0"/>
          <a:lstStyle>
            <a:lvl1pPr>
              <a:defRPr sz="4412" spc="-74" baseline="0">
                <a:gradFill>
                  <a:gsLst>
                    <a:gs pos="3333">
                      <a:schemeClr val="tx1"/>
                    </a:gs>
                    <a:gs pos="39000">
                      <a:schemeClr val="tx1"/>
                    </a:gs>
                  </a:gsLst>
                  <a:lin ang="5400000" scaled="0"/>
                </a:gradFill>
              </a:defRPr>
            </a:lvl1pPr>
          </a:lstStyle>
          <a:p>
            <a:r>
              <a:rPr lang="en-US"/>
              <a:t>Presentation title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338729" y="6061767"/>
            <a:ext cx="1138326" cy="326167"/>
          </a:xfrm>
          <a:prstGeom prst="rect">
            <a:avLst/>
          </a:prstGeom>
        </p:spPr>
      </p:pic>
    </p:spTree>
    <p:extLst>
      <p:ext uri="{BB962C8B-B14F-4D97-AF65-F5344CB8AC3E}">
        <p14:creationId xmlns:p14="http://schemas.microsoft.com/office/powerpoint/2010/main" val="188268218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661907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4523205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9144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34292" rIns="34292" bIns="34292" numCol="1" spcCol="0" rtlCol="0" fromWordArt="0" anchor="ctr" anchorCtr="0" forceAA="0" compatLnSpc="1">
            <a:prstTxWarp prst="textNoShape">
              <a:avLst/>
            </a:prstTxWarp>
            <a:noAutofit/>
          </a:bodyPr>
          <a:lstStyle/>
          <a:p>
            <a:pPr algn="ctr" defTabSz="685577" fontAlgn="base">
              <a:spcBef>
                <a:spcPct val="0"/>
              </a:spcBef>
              <a:spcAft>
                <a:spcPct val="0"/>
              </a:spcAft>
            </a:pPr>
            <a:endParaRPr lang="en-US" sz="1324">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01929" y="1192416"/>
            <a:ext cx="8740142" cy="1616083"/>
          </a:xfrm>
        </p:spPr>
        <p:txBody>
          <a:bodyPr/>
          <a:lstStyle>
            <a:lvl1pPr marL="0" indent="0">
              <a:buNone/>
              <a:defRPr sz="2426">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25479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42981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59888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77271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47860276"/>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01930" y="1189178"/>
            <a:ext cx="8740142" cy="1845826"/>
          </a:xfrm>
          <a:prstGeom prst="rect">
            <a:avLst/>
          </a:prstGeom>
        </p:spPr>
        <p:txBody>
          <a:bodyPr/>
          <a:lstStyle>
            <a:lvl1pPr marL="213593" indent="-213593">
              <a:buClr>
                <a:schemeClr val="tx1"/>
              </a:buClr>
              <a:buSzPct val="90000"/>
              <a:buFont typeface="Wingdings" panose="05000000000000000000" pitchFamily="2" charset="2"/>
              <a:buChar char="§"/>
              <a:defRPr sz="264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20181" indent="-206590">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33773" indent="-213593">
              <a:buClr>
                <a:schemeClr val="tx1"/>
              </a:buClr>
              <a:buSzPct val="90000"/>
              <a:buFont typeface="Wingdings" panose="05000000000000000000" pitchFamily="2" charset="2"/>
              <a:buChar char="§"/>
              <a:defRPr sz="2059">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01846" indent="-168073">
              <a:buClr>
                <a:schemeClr val="tx1"/>
              </a:buClr>
              <a:buSzPct val="90000"/>
              <a:buFont typeface="Wingdings" panose="05000000000000000000" pitchFamily="2" charset="2"/>
              <a:buChar char="§"/>
              <a:defRPr sz="1765">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969919" indent="-168073">
              <a:buClr>
                <a:schemeClr val="tx1"/>
              </a:buClr>
              <a:buSzPct val="90000"/>
              <a:buFont typeface="Wingdings" panose="05000000000000000000" pitchFamily="2" charset="2"/>
              <a:buChar char="§"/>
              <a:defRPr sz="147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7"/>
            <a:ext cx="9144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2720"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3616402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Title Slide">
    <p:bg bwMode="gray">
      <p:bgPr>
        <a:solidFill>
          <a:schemeClr val="accent1"/>
        </a:solidFill>
        <a:effectLst/>
      </p:bgPr>
    </p:bg>
    <p:spTree>
      <p:nvGrpSpPr>
        <p:cNvPr id="1" name=""/>
        <p:cNvGrpSpPr/>
        <p:nvPr/>
      </p:nvGrpSpPr>
      <p:grpSpPr>
        <a:xfrm>
          <a:off x="0" y="0"/>
          <a:ext cx="0" cy="0"/>
          <a:chOff x="0" y="0"/>
          <a:chExt cx="0" cy="0"/>
        </a:xfrm>
      </p:grpSpPr>
      <p:sp>
        <p:nvSpPr>
          <p:cNvPr id="10" name="Rectangle 9"/>
          <p:cNvSpPr/>
          <p:nvPr userDrawn="1"/>
        </p:nvSpPr>
        <p:spPr bwMode="gray">
          <a:xfrm>
            <a:off x="0" y="5646494"/>
            <a:ext cx="9143533"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23" fontAlgn="base">
              <a:lnSpc>
                <a:spcPct val="90000"/>
              </a:lnSpc>
              <a:spcBef>
                <a:spcPct val="0"/>
              </a:spcBef>
              <a:spcAft>
                <a:spcPct val="0"/>
              </a:spcAft>
            </a:pPr>
            <a:endParaRPr lang="en-US" sz="1765"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2"/>
          <a:stretch>
            <a:fillRect/>
          </a:stretch>
        </p:blipFill>
        <p:spPr>
          <a:xfrm>
            <a:off x="339894" y="6087890"/>
            <a:ext cx="1070841" cy="304828"/>
          </a:xfrm>
          <a:prstGeom prst="rect">
            <a:avLst/>
          </a:prstGeom>
        </p:spPr>
      </p:pic>
      <p:pic>
        <p:nvPicPr>
          <p:cNvPr id="16" name="Picture 15"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337653" y="6119147"/>
            <a:ext cx="940033" cy="268786"/>
          </a:xfrm>
          <a:prstGeom prst="rect">
            <a:avLst/>
          </a:prstGeom>
        </p:spPr>
      </p:pic>
      <p:sp>
        <p:nvSpPr>
          <p:cNvPr id="8" name="Title 1"/>
          <p:cNvSpPr>
            <a:spLocks noGrp="1"/>
          </p:cNvSpPr>
          <p:nvPr>
            <p:ph type="title" hasCustomPrompt="1"/>
          </p:nvPr>
        </p:nvSpPr>
        <p:spPr bwMode="white">
          <a:xfrm>
            <a:off x="201977" y="1646860"/>
            <a:ext cx="6723139" cy="1793090"/>
          </a:xfrm>
          <a:noFill/>
        </p:spPr>
        <p:txBody>
          <a:bodyPr lIns="146304" tIns="91440" rIns="146304" bIns="91440" anchor="t" anchorCtr="0"/>
          <a:lstStyle>
            <a:lvl1pPr>
              <a:defRPr sz="3971" spc="-74" baseline="0">
                <a:gradFill>
                  <a:gsLst>
                    <a:gs pos="100000">
                      <a:schemeClr val="tx2"/>
                    </a:gs>
                    <a:gs pos="0">
                      <a:schemeClr val="tx2"/>
                    </a:gs>
                  </a:gsLst>
                  <a:lin ang="5400000" scaled="0"/>
                </a:gradFill>
              </a:defRPr>
            </a:lvl1pPr>
          </a:lstStyle>
          <a:p>
            <a:r>
              <a:rPr lang="en-US"/>
              <a:t>Presentation title</a:t>
            </a:r>
          </a:p>
        </p:txBody>
      </p:sp>
      <p:sp>
        <p:nvSpPr>
          <p:cNvPr id="9" name="Text Placeholder 4"/>
          <p:cNvSpPr>
            <a:spLocks noGrp="1"/>
          </p:cNvSpPr>
          <p:nvPr>
            <p:ph type="body" sz="quarter" idx="12" hasCustomPrompt="1"/>
          </p:nvPr>
        </p:nvSpPr>
        <p:spPr bwMode="white">
          <a:xfrm>
            <a:off x="201976" y="3441247"/>
            <a:ext cx="5378503" cy="1792326"/>
          </a:xfrm>
          <a:noFill/>
        </p:spPr>
        <p:txBody>
          <a:bodyPr lIns="146304" tIns="109728" rIns="146304" bIns="109728">
            <a:noAutofit/>
          </a:bodyPr>
          <a:lstStyle>
            <a:lvl1pPr marL="0" indent="0">
              <a:spcBef>
                <a:spcPts val="0"/>
              </a:spcBef>
              <a:buNone/>
              <a:defRPr sz="2353" spc="0" baseline="0">
                <a:gradFill>
                  <a:gsLst>
                    <a:gs pos="91000">
                      <a:schemeClr val="tx1"/>
                    </a:gs>
                    <a:gs pos="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0084114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2_Walkin">
    <p:bg bwMode="gray">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01929" y="2077801"/>
            <a:ext cx="4706231"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err="1">
              <a:gradFill>
                <a:gsLst>
                  <a:gs pos="0">
                    <a:srgbClr val="FFFFFF"/>
                  </a:gs>
                  <a:gs pos="100000">
                    <a:srgbClr val="FFFFFF"/>
                  </a:gs>
                </a:gsLst>
                <a:lin ang="5400000" scaled="0"/>
              </a:gradFill>
              <a:ea typeface="Segoe UI" pitchFamily="34" charset="0"/>
              <a:cs typeface="Segoe UI" pitchFamily="34" charset="0"/>
            </a:endParaRPr>
          </a:p>
        </p:txBody>
      </p:sp>
      <p:pic>
        <p:nvPicPr>
          <p:cNvPr id="18" name="Picture 17"/>
          <p:cNvPicPr>
            <a:picLocks noChangeAspect="1"/>
          </p:cNvPicPr>
          <p:nvPr userDrawn="1"/>
        </p:nvPicPr>
        <p:blipFill>
          <a:blip r:embed="rId2"/>
          <a:stretch>
            <a:fillRect/>
          </a:stretch>
        </p:blipFill>
        <p:spPr>
          <a:xfrm>
            <a:off x="-181241" y="1927277"/>
            <a:ext cx="5808194" cy="2106897"/>
          </a:xfrm>
          <a:prstGeom prst="rect">
            <a:avLst/>
          </a:prstGeom>
        </p:spPr>
      </p:pic>
      <p:sp>
        <p:nvSpPr>
          <p:cNvPr id="6" name="Rectangle 5"/>
          <p:cNvSpPr/>
          <p:nvPr userDrawn="1"/>
        </p:nvSpPr>
        <p:spPr bwMode="gray">
          <a:xfrm>
            <a:off x="0" y="5646494"/>
            <a:ext cx="9143533"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23" fontAlgn="base">
              <a:lnSpc>
                <a:spcPct val="90000"/>
              </a:lnSpc>
              <a:spcBef>
                <a:spcPct val="0"/>
              </a:spcBef>
              <a:spcAft>
                <a:spcPct val="0"/>
              </a:spcAft>
            </a:pPr>
            <a:endParaRPr lang="en-US" sz="1765"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3"/>
          <a:stretch>
            <a:fillRect/>
          </a:stretch>
        </p:blipFill>
        <p:spPr>
          <a:xfrm>
            <a:off x="339894" y="6087890"/>
            <a:ext cx="1070841" cy="304828"/>
          </a:xfrm>
          <a:prstGeom prst="rect">
            <a:avLst/>
          </a:prstGeom>
        </p:spPr>
      </p:pic>
    </p:spTree>
    <p:extLst>
      <p:ext uri="{BB962C8B-B14F-4D97-AF65-F5344CB8AC3E}">
        <p14:creationId xmlns:p14="http://schemas.microsoft.com/office/powerpoint/2010/main" val="31422988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chemeClr val="accent1"/>
        </a:solidFill>
        <a:effectLst/>
      </p:bgPr>
    </p:bg>
    <p:spTree>
      <p:nvGrpSpPr>
        <p:cNvPr id="1" name=""/>
        <p:cNvGrpSpPr/>
        <p:nvPr/>
      </p:nvGrpSpPr>
      <p:grpSpPr>
        <a:xfrm>
          <a:off x="0" y="0"/>
          <a:ext cx="0" cy="0"/>
          <a:chOff x="0" y="0"/>
          <a:chExt cx="0" cy="0"/>
        </a:xfrm>
      </p:grpSpPr>
      <p:sp>
        <p:nvSpPr>
          <p:cNvPr id="10" name="Rectangle 9"/>
          <p:cNvSpPr/>
          <p:nvPr userDrawn="1"/>
        </p:nvSpPr>
        <p:spPr bwMode="gray">
          <a:xfrm>
            <a:off x="0" y="5646494"/>
            <a:ext cx="9143533"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23" fontAlgn="base">
              <a:lnSpc>
                <a:spcPct val="90000"/>
              </a:lnSpc>
              <a:spcBef>
                <a:spcPct val="0"/>
              </a:spcBef>
              <a:spcAft>
                <a:spcPct val="0"/>
              </a:spcAft>
            </a:pPr>
            <a:endParaRPr lang="en-US" sz="1765"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2"/>
          <a:stretch>
            <a:fillRect/>
          </a:stretch>
        </p:blipFill>
        <p:spPr>
          <a:xfrm>
            <a:off x="339894" y="6087890"/>
            <a:ext cx="1070841" cy="304828"/>
          </a:xfrm>
          <a:prstGeom prst="rect">
            <a:avLst/>
          </a:prstGeom>
        </p:spPr>
      </p:pic>
      <p:pic>
        <p:nvPicPr>
          <p:cNvPr id="16" name="Picture 15"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337653" y="6119147"/>
            <a:ext cx="940033" cy="268786"/>
          </a:xfrm>
          <a:prstGeom prst="rect">
            <a:avLst/>
          </a:prstGeom>
        </p:spPr>
      </p:pic>
      <p:sp>
        <p:nvSpPr>
          <p:cNvPr id="8" name="Title 1"/>
          <p:cNvSpPr>
            <a:spLocks noGrp="1"/>
          </p:cNvSpPr>
          <p:nvPr>
            <p:ph type="title" hasCustomPrompt="1"/>
          </p:nvPr>
        </p:nvSpPr>
        <p:spPr bwMode="white">
          <a:xfrm>
            <a:off x="201977" y="1646860"/>
            <a:ext cx="6723139" cy="1793090"/>
          </a:xfrm>
          <a:noFill/>
        </p:spPr>
        <p:txBody>
          <a:bodyPr lIns="146304" tIns="91440" rIns="146304" bIns="91440" anchor="t" anchorCtr="0"/>
          <a:lstStyle>
            <a:lvl1pPr>
              <a:defRPr sz="3971" spc="-74" baseline="0">
                <a:gradFill>
                  <a:gsLst>
                    <a:gs pos="100000">
                      <a:schemeClr val="tx2"/>
                    </a:gs>
                    <a:gs pos="0">
                      <a:schemeClr val="tx2"/>
                    </a:gs>
                  </a:gsLst>
                  <a:lin ang="5400000" scaled="0"/>
                </a:gradFill>
              </a:defRPr>
            </a:lvl1pPr>
          </a:lstStyle>
          <a:p>
            <a:r>
              <a:rPr lang="en-US"/>
              <a:t>Presentation title</a:t>
            </a:r>
          </a:p>
        </p:txBody>
      </p:sp>
      <p:sp>
        <p:nvSpPr>
          <p:cNvPr id="9" name="Text Placeholder 4"/>
          <p:cNvSpPr>
            <a:spLocks noGrp="1"/>
          </p:cNvSpPr>
          <p:nvPr>
            <p:ph type="body" sz="quarter" idx="12" hasCustomPrompt="1"/>
          </p:nvPr>
        </p:nvSpPr>
        <p:spPr bwMode="white">
          <a:xfrm>
            <a:off x="201976" y="3441247"/>
            <a:ext cx="5378503" cy="1792326"/>
          </a:xfrm>
          <a:noFill/>
        </p:spPr>
        <p:txBody>
          <a:bodyPr lIns="146304" tIns="109728" rIns="146304" bIns="109728">
            <a:noAutofit/>
          </a:bodyPr>
          <a:lstStyle>
            <a:lvl1pPr marL="0" indent="0">
              <a:spcBef>
                <a:spcPts val="0"/>
              </a:spcBef>
              <a:buNone/>
              <a:defRPr sz="2353" spc="0" baseline="0">
                <a:gradFill>
                  <a:gsLst>
                    <a:gs pos="91000">
                      <a:schemeClr val="tx1"/>
                    </a:gs>
                    <a:gs pos="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8751646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01930" y="1189178"/>
            <a:ext cx="8740142" cy="1538242"/>
          </a:xfrm>
        </p:spPr>
        <p:txBody>
          <a:bodyPr/>
          <a:lstStyle>
            <a:lvl1pPr marL="0" indent="0">
              <a:buNone/>
              <a:defRPr>
                <a:gradFill>
                  <a:gsLst>
                    <a:gs pos="1250">
                      <a:schemeClr val="tx2"/>
                    </a:gs>
                    <a:gs pos="99000">
                      <a:schemeClr val="tx2"/>
                    </a:gs>
                  </a:gsLst>
                  <a:lin ang="5400000" scaled="0"/>
                </a:gradFill>
              </a:defRPr>
            </a:lvl1pPr>
            <a:lvl2pPr marL="0" indent="0">
              <a:buFontTx/>
              <a:buNone/>
              <a:defRPr sz="1471"/>
            </a:lvl2pPr>
            <a:lvl3pPr marL="168073" indent="0">
              <a:buNone/>
              <a:defRPr/>
            </a:lvl3pPr>
            <a:lvl4pPr marL="336145" indent="0">
              <a:buNone/>
              <a:defRPr/>
            </a:lvl4pPr>
            <a:lvl5pPr marL="504218"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0662936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01930" y="1189178"/>
            <a:ext cx="8740142" cy="1538242"/>
          </a:xfrm>
        </p:spPr>
        <p:txBody>
          <a:bodyPr/>
          <a:lstStyle>
            <a:lvl1pPr marL="0" indent="0">
              <a:buNone/>
              <a:defRPr>
                <a:gradFill>
                  <a:gsLst>
                    <a:gs pos="1250">
                      <a:schemeClr val="tx1"/>
                    </a:gs>
                    <a:gs pos="99000">
                      <a:schemeClr val="tx1"/>
                    </a:gs>
                  </a:gsLst>
                  <a:lin ang="5400000" scaled="0"/>
                </a:gradFill>
              </a:defRPr>
            </a:lvl1pPr>
            <a:lvl2pPr marL="0" indent="0">
              <a:buFontTx/>
              <a:buNone/>
              <a:defRPr sz="1471"/>
            </a:lvl2pPr>
            <a:lvl3pPr marL="168073" indent="0">
              <a:buNone/>
              <a:defRPr/>
            </a:lvl3pPr>
            <a:lvl4pPr marL="336145" indent="0">
              <a:buNone/>
              <a:defRPr/>
            </a:lvl4pPr>
            <a:lvl5pPr marL="504218"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1142056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30" y="1189177"/>
            <a:ext cx="8740142" cy="1587999"/>
          </a:xfrm>
        </p:spPr>
        <p:txBody>
          <a:bodyPr>
            <a:spAutoFit/>
          </a:bodyPr>
          <a:lstStyle>
            <a:lvl1pPr>
              <a:defRPr sz="2941">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9242570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2"/>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03328" y="3877272"/>
            <a:ext cx="4705064" cy="1794661"/>
          </a:xfrm>
          <a:noFill/>
        </p:spPr>
        <p:txBody>
          <a:bodyPr lIns="146304" tIns="109728" rIns="146304" bIns="109728">
            <a:noAutofit/>
          </a:bodyPr>
          <a:lstStyle>
            <a:lvl1pPr marL="0" indent="0">
              <a:spcBef>
                <a:spcPts val="0"/>
              </a:spcBef>
              <a:buNone/>
              <a:defRPr sz="2647"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01977" y="2075840"/>
            <a:ext cx="7395458" cy="1801436"/>
          </a:xfrm>
          <a:noFill/>
        </p:spPr>
        <p:txBody>
          <a:bodyPr lIns="146304" tIns="91440" rIns="146304" bIns="91440" anchor="t" anchorCtr="0"/>
          <a:lstStyle>
            <a:lvl1pPr>
              <a:defRPr sz="4412" spc="-74" baseline="0">
                <a:gradFill>
                  <a:gsLst>
                    <a:gs pos="3333">
                      <a:schemeClr val="tx1"/>
                    </a:gs>
                    <a:gs pos="39000">
                      <a:schemeClr val="tx1"/>
                    </a:gs>
                  </a:gsLst>
                  <a:lin ang="5400000" scaled="0"/>
                </a:gradFill>
              </a:defRPr>
            </a:lvl1pPr>
          </a:lstStyle>
          <a:p>
            <a:r>
              <a:rPr lang="en-US"/>
              <a:t>Presentation title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336992" y="6061767"/>
            <a:ext cx="1141803" cy="326167"/>
          </a:xfrm>
          <a:prstGeom prst="rect">
            <a:avLst/>
          </a:prstGeom>
        </p:spPr>
      </p:pic>
    </p:spTree>
    <p:extLst>
      <p:ext uri="{BB962C8B-B14F-4D97-AF65-F5344CB8AC3E}">
        <p14:creationId xmlns:p14="http://schemas.microsoft.com/office/powerpoint/2010/main" val="33436036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30" y="1189177"/>
            <a:ext cx="8740142" cy="1587999"/>
          </a:xfrm>
        </p:spPr>
        <p:txBody>
          <a:bodyPr>
            <a:spAutoFit/>
          </a:bodyPr>
          <a:lstStyle>
            <a:lvl1pPr>
              <a:defRPr sz="294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1440436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01931" y="1189175"/>
            <a:ext cx="4033911" cy="1456809"/>
          </a:xfrm>
        </p:spPr>
        <p:txBody>
          <a:bodyPr wrap="square">
            <a:spAutoFit/>
          </a:bodyPr>
          <a:lstStyle>
            <a:lvl1pPr marL="0" indent="0">
              <a:spcBef>
                <a:spcPts val="900"/>
              </a:spcBef>
              <a:buClr>
                <a:schemeClr val="tx1"/>
              </a:buClr>
              <a:buFont typeface="Wingdings" pitchFamily="2" charset="2"/>
              <a:buNone/>
              <a:defRPr sz="2353">
                <a:gradFill>
                  <a:gsLst>
                    <a:gs pos="1250">
                      <a:schemeClr val="tx2"/>
                    </a:gs>
                    <a:gs pos="99000">
                      <a:schemeClr val="tx2"/>
                    </a:gs>
                  </a:gsLst>
                  <a:lin ang="5400000" scaled="0"/>
                </a:gradFill>
              </a:defRPr>
            </a:lvl1pPr>
            <a:lvl2pPr marL="0" indent="0">
              <a:buNone/>
              <a:defRPr sz="1471"/>
            </a:lvl2pPr>
            <a:lvl3pPr marL="170407" indent="0">
              <a:buNone/>
              <a:tabLst/>
              <a:defRPr sz="1471"/>
            </a:lvl3pPr>
            <a:lvl4pPr marL="338480" indent="0">
              <a:buNone/>
              <a:defRPr/>
            </a:lvl4pPr>
            <a:lvl5pPr marL="504218"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4908161" y="1189175"/>
            <a:ext cx="4033911" cy="1456809"/>
          </a:xfrm>
        </p:spPr>
        <p:txBody>
          <a:bodyPr wrap="square">
            <a:spAutoFit/>
          </a:bodyPr>
          <a:lstStyle>
            <a:lvl1pPr marL="0" indent="0">
              <a:spcBef>
                <a:spcPts val="900"/>
              </a:spcBef>
              <a:buClr>
                <a:schemeClr val="tx1"/>
              </a:buClr>
              <a:buFont typeface="Wingdings" pitchFamily="2" charset="2"/>
              <a:buNone/>
              <a:defRPr sz="2353">
                <a:gradFill>
                  <a:gsLst>
                    <a:gs pos="1250">
                      <a:schemeClr val="tx2"/>
                    </a:gs>
                    <a:gs pos="99000">
                      <a:schemeClr val="tx2"/>
                    </a:gs>
                  </a:gsLst>
                  <a:lin ang="5400000" scaled="0"/>
                </a:gradFill>
              </a:defRPr>
            </a:lvl1pPr>
            <a:lvl2pPr marL="0" indent="0">
              <a:buNone/>
              <a:defRPr sz="1471"/>
            </a:lvl2pPr>
            <a:lvl3pPr marL="170407" indent="0">
              <a:buNone/>
              <a:tabLst/>
              <a:defRPr sz="1471"/>
            </a:lvl3pPr>
            <a:lvl4pPr marL="338480" indent="0">
              <a:buNone/>
              <a:defRPr/>
            </a:lvl4pPr>
            <a:lvl5pPr marL="504218"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1416773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01931" y="1189175"/>
            <a:ext cx="4033911" cy="1456809"/>
          </a:xfrm>
        </p:spPr>
        <p:txBody>
          <a:bodyPr wrap="square">
            <a:spAutoFit/>
          </a:bodyPr>
          <a:lstStyle>
            <a:lvl1pPr marL="0" indent="0">
              <a:spcBef>
                <a:spcPts val="900"/>
              </a:spcBef>
              <a:buClr>
                <a:schemeClr val="tx1"/>
              </a:buClr>
              <a:buFont typeface="Wingdings" pitchFamily="2" charset="2"/>
              <a:buNone/>
              <a:defRPr sz="2353"/>
            </a:lvl1pPr>
            <a:lvl2pPr marL="0" indent="0">
              <a:buNone/>
              <a:defRPr sz="1471"/>
            </a:lvl2pPr>
            <a:lvl3pPr marL="170407" indent="0">
              <a:buNone/>
              <a:tabLst/>
              <a:defRPr sz="1471"/>
            </a:lvl3pPr>
            <a:lvl4pPr marL="338480" indent="0">
              <a:buNone/>
              <a:defRPr/>
            </a:lvl4pPr>
            <a:lvl5pPr marL="504218"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4908161" y="1189175"/>
            <a:ext cx="4033911" cy="1456809"/>
          </a:xfrm>
        </p:spPr>
        <p:txBody>
          <a:bodyPr wrap="square">
            <a:spAutoFit/>
          </a:bodyPr>
          <a:lstStyle>
            <a:lvl1pPr marL="0" indent="0">
              <a:spcBef>
                <a:spcPts val="900"/>
              </a:spcBef>
              <a:buClr>
                <a:schemeClr val="tx1"/>
              </a:buClr>
              <a:buFont typeface="Wingdings" pitchFamily="2" charset="2"/>
              <a:buNone/>
              <a:defRPr sz="2353"/>
            </a:lvl1pPr>
            <a:lvl2pPr marL="0" indent="0">
              <a:buNone/>
              <a:defRPr sz="1471"/>
            </a:lvl2pPr>
            <a:lvl3pPr marL="170407" indent="0">
              <a:buNone/>
              <a:tabLst/>
              <a:defRPr sz="1471"/>
            </a:lvl3pPr>
            <a:lvl4pPr marL="338480" indent="0">
              <a:buNone/>
              <a:defRPr/>
            </a:lvl4pPr>
            <a:lvl5pPr marL="504218"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7975178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01931" y="1189177"/>
            <a:ext cx="4033911" cy="1506566"/>
          </a:xfrm>
        </p:spPr>
        <p:txBody>
          <a:bodyPr wrap="square">
            <a:spAutoFit/>
          </a:bodyPr>
          <a:lstStyle>
            <a:lvl1pPr marL="211258" indent="-211258">
              <a:spcBef>
                <a:spcPts val="900"/>
              </a:spcBef>
              <a:buClr>
                <a:schemeClr val="tx2"/>
              </a:buClr>
              <a:buFont typeface="Arial" pitchFamily="34" charset="0"/>
              <a:buChar char="•"/>
              <a:defRPr sz="2353">
                <a:gradFill>
                  <a:gsLst>
                    <a:gs pos="1250">
                      <a:schemeClr val="tx2"/>
                    </a:gs>
                    <a:gs pos="99000">
                      <a:schemeClr val="tx2"/>
                    </a:gs>
                  </a:gsLst>
                  <a:lin ang="5400000" scaled="0"/>
                </a:gradFill>
              </a:defRPr>
            </a:lvl1pPr>
            <a:lvl2pPr marL="390527" indent="-171451">
              <a:defRPr sz="1765"/>
            </a:lvl2pPr>
            <a:lvl3pPr marL="514352" indent="-123826">
              <a:tabLst/>
              <a:defRPr sz="1471"/>
            </a:lvl3pPr>
            <a:lvl4pPr marL="647702" indent="-133351">
              <a:defRPr/>
            </a:lvl4pPr>
            <a:lvl5pPr marL="771528" indent="-123826">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4908161" y="1189177"/>
            <a:ext cx="4033911" cy="1506566"/>
          </a:xfrm>
        </p:spPr>
        <p:txBody>
          <a:bodyPr wrap="square">
            <a:spAutoFit/>
          </a:bodyPr>
          <a:lstStyle>
            <a:lvl1pPr marL="211258" indent="-211258">
              <a:spcBef>
                <a:spcPts val="900"/>
              </a:spcBef>
              <a:buClr>
                <a:schemeClr val="tx2"/>
              </a:buClr>
              <a:buFont typeface="Arial" pitchFamily="34" charset="0"/>
              <a:buChar char="•"/>
              <a:defRPr sz="2353">
                <a:gradFill>
                  <a:gsLst>
                    <a:gs pos="1250">
                      <a:schemeClr val="tx2"/>
                    </a:gs>
                    <a:gs pos="99000">
                      <a:schemeClr val="tx2"/>
                    </a:gs>
                  </a:gsLst>
                  <a:lin ang="5400000" scaled="0"/>
                </a:gradFill>
              </a:defRPr>
            </a:lvl1pPr>
            <a:lvl2pPr marL="390527" indent="-171451">
              <a:defRPr sz="1765"/>
            </a:lvl2pPr>
            <a:lvl3pPr marL="514352" indent="-123826">
              <a:tabLst/>
              <a:defRPr sz="1471"/>
            </a:lvl3pPr>
            <a:lvl4pPr marL="647702" indent="-133351">
              <a:defRPr/>
            </a:lvl4pPr>
            <a:lvl5pPr marL="771528" indent="-123826">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1370177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01931" y="1189177"/>
            <a:ext cx="4033911" cy="1506566"/>
          </a:xfrm>
        </p:spPr>
        <p:txBody>
          <a:bodyPr wrap="square">
            <a:spAutoFit/>
          </a:bodyPr>
          <a:lstStyle>
            <a:lvl1pPr marL="211258" indent="-211258">
              <a:spcBef>
                <a:spcPts val="900"/>
              </a:spcBef>
              <a:buClr>
                <a:schemeClr val="tx1"/>
              </a:buClr>
              <a:buFont typeface="Arial" pitchFamily="34" charset="0"/>
              <a:buChar char="•"/>
              <a:defRPr sz="2353"/>
            </a:lvl1pPr>
            <a:lvl2pPr marL="390527" indent="-171451">
              <a:defRPr sz="1765"/>
            </a:lvl2pPr>
            <a:lvl3pPr marL="514352" indent="-123826">
              <a:tabLst/>
              <a:defRPr sz="1471"/>
            </a:lvl3pPr>
            <a:lvl4pPr marL="647702" indent="-133351">
              <a:defRPr/>
            </a:lvl4pPr>
            <a:lvl5pPr marL="771528" indent="-123826">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4908161" y="1189177"/>
            <a:ext cx="4033911" cy="1506566"/>
          </a:xfrm>
        </p:spPr>
        <p:txBody>
          <a:bodyPr wrap="square">
            <a:spAutoFit/>
          </a:bodyPr>
          <a:lstStyle>
            <a:lvl1pPr marL="211258" indent="-211258">
              <a:spcBef>
                <a:spcPts val="900"/>
              </a:spcBef>
              <a:buClr>
                <a:schemeClr val="tx1"/>
              </a:buClr>
              <a:buFont typeface="Arial" pitchFamily="34" charset="0"/>
              <a:buChar char="•"/>
              <a:defRPr sz="2353"/>
            </a:lvl1pPr>
            <a:lvl2pPr marL="390527" indent="-171451">
              <a:defRPr sz="1765"/>
            </a:lvl2pPr>
            <a:lvl3pPr marL="514352" indent="-123826">
              <a:tabLst/>
              <a:defRPr sz="1471"/>
            </a:lvl3pPr>
            <a:lvl4pPr marL="647702" indent="-133351">
              <a:defRPr/>
            </a:lvl4pPr>
            <a:lvl5pPr marL="771528" indent="-123826">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0903056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4165243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ustomer Evidence Slide">
    <p:bg bwMode="gray">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8584">
                      <a:schemeClr val="tx2"/>
                    </a:gs>
                    <a:gs pos="57000">
                      <a:schemeClr val="tx2"/>
                    </a:gs>
                  </a:gsLst>
                  <a:lin ang="5400000" scaled="0"/>
                </a:gradFill>
              </a:defRPr>
            </a:lvl1pPr>
          </a:lstStyle>
          <a:p>
            <a:r>
              <a:rPr lang="en-US"/>
              <a:t>Customer evidence slide</a:t>
            </a:r>
          </a:p>
        </p:txBody>
      </p:sp>
      <p:sp>
        <p:nvSpPr>
          <p:cNvPr id="4" name="Picture Placeholder 3"/>
          <p:cNvSpPr>
            <a:spLocks noGrp="1"/>
          </p:cNvSpPr>
          <p:nvPr>
            <p:ph type="pic" sz="quarter" idx="10"/>
          </p:nvPr>
        </p:nvSpPr>
        <p:spPr bwMode="gray">
          <a:xfrm>
            <a:off x="201930" y="1406079"/>
            <a:ext cx="4033912" cy="1791549"/>
          </a:xfrm>
          <a:blipFill>
            <a:blip r:embed="rId2"/>
            <a:stretch>
              <a:fillRect/>
            </a:stretch>
          </a:blipFill>
        </p:spPr>
        <p:txBody>
          <a:bodyPr lIns="182880" tIns="146304" rIns="182880" bIns="146304">
            <a:noAutofit/>
          </a:bodyPr>
          <a:lstStyle>
            <a:lvl1pPr marL="0" indent="0">
              <a:buNone/>
              <a:defRPr lang="en-US" sz="1765" kern="1200" spc="0" baseline="0" dirty="0">
                <a:noFill/>
                <a:latin typeface="+mn-lt"/>
                <a:ea typeface="+mn-ea"/>
                <a:cs typeface="+mn-cs"/>
              </a:defRPr>
            </a:lvl1pPr>
            <a:lvl2pPr>
              <a:defRPr lang="en-US" sz="1765"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685775" rtl="0" eaLnBrk="1" fontAlgn="auto" latinLnBrk="0" hangingPunct="1">
              <a:lnSpc>
                <a:spcPct val="90000"/>
              </a:lnSpc>
              <a:spcBef>
                <a:spcPct val="20000"/>
              </a:spcBef>
              <a:spcAft>
                <a:spcPts val="0"/>
              </a:spcAft>
              <a:buClrTx/>
              <a:buSzPct val="90000"/>
              <a:buFont typeface="Arial" pitchFamily="34" charset="0"/>
              <a:buNone/>
              <a:tabLst/>
            </a:pPr>
            <a:r>
              <a:rPr lang="en-US"/>
              <a:t>Click icon to add picture</a:t>
            </a:r>
          </a:p>
        </p:txBody>
      </p:sp>
      <p:sp>
        <p:nvSpPr>
          <p:cNvPr id="5" name="Rectangle 4"/>
          <p:cNvSpPr/>
          <p:nvPr userDrawn="1"/>
        </p:nvSpPr>
        <p:spPr bwMode="auto">
          <a:xfrm>
            <a:off x="4572000" y="4773828"/>
            <a:ext cx="4371811" cy="179310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34464" tIns="107571" rIns="134464" bIns="107571" numCol="1" rtlCol="0" anchor="ctr" anchorCtr="0" compatLnSpc="1">
            <a:prstTxWarp prst="textNoShape">
              <a:avLst/>
            </a:prstTxWarp>
          </a:bodyPr>
          <a:lstStyle/>
          <a:p>
            <a:pPr algn="ctr" defTabSz="685577" fontAlgn="base">
              <a:spcBef>
                <a:spcPct val="0"/>
              </a:spcBef>
              <a:spcAft>
                <a:spcPct val="0"/>
              </a:spcAft>
            </a:pPr>
            <a:endParaRPr lang="en-US" sz="1471">
              <a:gradFill>
                <a:gsLst>
                  <a:gs pos="5439">
                    <a:srgbClr val="F8F8F8"/>
                  </a:gs>
                  <a:gs pos="10000">
                    <a:srgbClr val="F8F8F8"/>
                  </a:gs>
                </a:gsLst>
                <a:lin ang="5400000" scaled="0"/>
              </a:gradFill>
            </a:endParaRPr>
          </a:p>
        </p:txBody>
      </p:sp>
      <p:sp>
        <p:nvSpPr>
          <p:cNvPr id="6" name="Picture Placeholder 3"/>
          <p:cNvSpPr>
            <a:spLocks noGrp="1"/>
          </p:cNvSpPr>
          <p:nvPr>
            <p:ph type="pic" sz="quarter" idx="11" hasCustomPrompt="1"/>
          </p:nvPr>
        </p:nvSpPr>
        <p:spPr bwMode="gray">
          <a:xfrm>
            <a:off x="4572000" y="1406078"/>
            <a:ext cx="4370072" cy="3366196"/>
          </a:xfrm>
          <a:blipFill>
            <a:blip r:embed="rId3"/>
            <a:stretch>
              <a:fillRect/>
            </a:stretch>
          </a:blipFill>
        </p:spPr>
        <p:txBody>
          <a:bodyPr lIns="182880" tIns="146304" rIns="182880" bIns="146304">
            <a:noAutofit/>
          </a:bodyPr>
          <a:lstStyle>
            <a:lvl1pPr marL="0" indent="0">
              <a:buNone/>
              <a:defRPr lang="en-US" sz="1765" kern="1200" spc="0" baseline="0" dirty="0">
                <a:gradFill>
                  <a:gsLst>
                    <a:gs pos="1250">
                      <a:schemeClr val="tx1"/>
                    </a:gs>
                    <a:gs pos="100000">
                      <a:schemeClr val="tx1"/>
                    </a:gs>
                  </a:gsLst>
                  <a:lin ang="5400000" scaled="0"/>
                </a:gradFill>
                <a:latin typeface="+mn-lt"/>
                <a:ea typeface="+mn-ea"/>
                <a:cs typeface="+mn-cs"/>
              </a:defRPr>
            </a:lvl1pPr>
            <a:lvl2pPr algn="ctr">
              <a:defRPr lang="en-US" sz="1765"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685775" rtl="0" eaLnBrk="1" fontAlgn="auto" latinLnBrk="0" hangingPunct="1">
              <a:lnSpc>
                <a:spcPct val="90000"/>
              </a:lnSpc>
              <a:spcBef>
                <a:spcPct val="20000"/>
              </a:spcBef>
              <a:spcAft>
                <a:spcPts val="0"/>
              </a:spcAft>
              <a:buClrTx/>
              <a:buSzPct val="90000"/>
              <a:buFont typeface="Arial" pitchFamily="34" charset="0"/>
              <a:buNone/>
              <a:tabLst/>
            </a:pPr>
            <a:r>
              <a:rPr lang="en-US"/>
              <a:t>Your image here</a:t>
            </a:r>
          </a:p>
        </p:txBody>
      </p:sp>
      <p:cxnSp>
        <p:nvCxnSpPr>
          <p:cNvPr id="7" name="Straight Connector 6"/>
          <p:cNvCxnSpPr/>
          <p:nvPr userDrawn="1"/>
        </p:nvCxnSpPr>
        <p:spPr>
          <a:xfrm>
            <a:off x="4403921" y="1801030"/>
            <a:ext cx="0" cy="4662019"/>
          </a:xfrm>
          <a:prstGeom prst="line">
            <a:avLst/>
          </a:prstGeom>
          <a:ln w="3175">
            <a:solidFill>
              <a:schemeClr val="tx1">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201930" y="3197080"/>
            <a:ext cx="4033912" cy="3369853"/>
          </a:xfrm>
        </p:spPr>
        <p:txBody>
          <a:bodyPr lIns="182880" tIns="146304" rIns="182880" bIns="146304">
            <a:noAutofit/>
          </a:bodyPr>
          <a:lstStyle>
            <a:lvl1pPr marL="0" indent="0">
              <a:buNone/>
              <a:defRPr sz="1765">
                <a:latin typeface="+mn-lt"/>
              </a:defRPr>
            </a:lvl1pPr>
          </a:lstStyle>
          <a:p>
            <a:pPr lvl="0"/>
            <a:r>
              <a:rPr lang="en-US"/>
              <a:t>Edit Master text styles</a:t>
            </a:r>
          </a:p>
        </p:txBody>
      </p:sp>
      <p:sp>
        <p:nvSpPr>
          <p:cNvPr id="15" name="Text Placeholder 14"/>
          <p:cNvSpPr>
            <a:spLocks noGrp="1"/>
          </p:cNvSpPr>
          <p:nvPr>
            <p:ph type="body" sz="quarter" idx="13"/>
          </p:nvPr>
        </p:nvSpPr>
        <p:spPr>
          <a:xfrm>
            <a:off x="4572001" y="4773829"/>
            <a:ext cx="4370071" cy="1791549"/>
          </a:xfrm>
        </p:spPr>
        <p:txBody>
          <a:bodyPr lIns="182880" tIns="146304" rIns="182880" bIns="146304" anchor="ctr">
            <a:noAutofit/>
          </a:bodyPr>
          <a:lstStyle>
            <a:lvl1pPr marL="0" indent="0" algn="ctr">
              <a:buNone/>
              <a:defRPr sz="2353">
                <a:gradFill>
                  <a:gsLst>
                    <a:gs pos="27434">
                      <a:srgbClr val="FFFFFF"/>
                    </a:gs>
                    <a:gs pos="54000">
                      <a:srgbClr val="FFFFFF"/>
                    </a:gs>
                  </a:gsLst>
                  <a:lin ang="5400000" scaled="0"/>
                </a:gradFill>
                <a:latin typeface="+mj-lt"/>
              </a:defRPr>
            </a:lvl1pPr>
          </a:lstStyle>
          <a:p>
            <a:pPr lvl="0"/>
            <a:r>
              <a:rPr lang="en-US"/>
              <a:t>Edit Master text styles</a:t>
            </a:r>
          </a:p>
        </p:txBody>
      </p:sp>
    </p:spTree>
    <p:extLst>
      <p:ext uri="{BB962C8B-B14F-4D97-AF65-F5344CB8AC3E}">
        <p14:creationId xmlns:p14="http://schemas.microsoft.com/office/powerpoint/2010/main" val="40685527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1186357"/>
            <a:ext cx="6049911" cy="917880"/>
          </a:xfrm>
          <a:noFill/>
        </p:spPr>
        <p:txBody>
          <a:bodyPr wrap="square" tIns="91440" bIns="91440" anchor="t" anchorCtr="0">
            <a:spAutoFit/>
          </a:bodyPr>
          <a:lstStyle>
            <a:lvl1pPr>
              <a:defRPr sz="5294" spc="-74" baseline="0">
                <a:gradFill>
                  <a:gsLst>
                    <a:gs pos="8850">
                      <a:schemeClr val="tx1"/>
                    </a:gs>
                    <a:gs pos="23894">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01930" y="3877277"/>
            <a:ext cx="6050867" cy="621324"/>
          </a:xfrm>
          <a:noFill/>
        </p:spPr>
        <p:txBody>
          <a:bodyPr wrap="square" lIns="182880" tIns="146304" rIns="182880" bIns="146304">
            <a:spAutoFit/>
          </a:bodyPr>
          <a:lstStyle>
            <a:lvl1pPr marL="0" indent="0">
              <a:spcBef>
                <a:spcPts val="0"/>
              </a:spcBef>
              <a:buNone/>
              <a:defRPr sz="2353" spc="0" baseline="0">
                <a:gradFill>
                  <a:gsLst>
                    <a:gs pos="8850">
                      <a:schemeClr val="tx1"/>
                    </a:gs>
                    <a:gs pos="23894">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8306180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1186357"/>
            <a:ext cx="6050867" cy="917880"/>
          </a:xfrm>
          <a:noFill/>
        </p:spPr>
        <p:txBody>
          <a:bodyPr wrap="square" tIns="91440" bIns="91440" anchor="t" anchorCtr="0">
            <a:spAutoFit/>
          </a:bodyPr>
          <a:lstStyle>
            <a:lvl1pPr>
              <a:defRPr sz="5294" spc="-74" baseline="0">
                <a:gradFill>
                  <a:gsLst>
                    <a:gs pos="10619">
                      <a:schemeClr val="tx1"/>
                    </a:gs>
                    <a:gs pos="26549">
                      <a:schemeClr val="tx1"/>
                    </a:gs>
                  </a:gsLst>
                  <a:lin ang="5400000" scaled="0"/>
                </a:gradFill>
              </a:defRPr>
            </a:lvl1pPr>
          </a:lstStyle>
          <a:p>
            <a:r>
              <a:rPr lang="en-US"/>
              <a:t>Video title</a:t>
            </a:r>
          </a:p>
        </p:txBody>
      </p:sp>
    </p:spTree>
    <p:extLst>
      <p:ext uri="{BB962C8B-B14F-4D97-AF65-F5344CB8AC3E}">
        <p14:creationId xmlns:p14="http://schemas.microsoft.com/office/powerpoint/2010/main" val="36585872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2084173"/>
            <a:ext cx="8740142" cy="917880"/>
          </a:xfrm>
          <a:noFill/>
        </p:spPr>
        <p:txBody>
          <a:bodyPr tIns="91440" bIns="91440" anchor="t" anchorCtr="0">
            <a:spAutoFit/>
          </a:bodyPr>
          <a:lstStyle>
            <a:lvl1pPr>
              <a:defRPr sz="5294" spc="-74"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94103799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3" name="Rectangle 2"/>
          <p:cNvSpPr/>
          <p:nvPr userDrawn="1"/>
        </p:nvSpPr>
        <p:spPr bwMode="auto">
          <a:xfrm>
            <a:off x="201929" y="2084172"/>
            <a:ext cx="6723186" cy="35862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01977" y="2084187"/>
            <a:ext cx="6723139" cy="1793090"/>
          </a:xfrm>
          <a:noFill/>
        </p:spPr>
        <p:txBody>
          <a:bodyPr lIns="146304" tIns="91440" rIns="146304" bIns="91440" anchor="t" anchorCtr="0"/>
          <a:lstStyle>
            <a:lvl1pPr>
              <a:defRPr sz="4412" spc="-74" baseline="0">
                <a:gradFill>
                  <a:gsLst>
                    <a:gs pos="5833">
                      <a:srgbClr val="FFFFFF"/>
                    </a:gs>
                    <a:gs pos="18000">
                      <a:srgbClr val="FFFFFF"/>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01976" y="3878574"/>
            <a:ext cx="6723140" cy="1792326"/>
          </a:xfrm>
          <a:noFill/>
        </p:spPr>
        <p:txBody>
          <a:bodyPr lIns="146304" tIns="109728" rIns="146304" bIns="109728">
            <a:noAutofit/>
          </a:bodyPr>
          <a:lstStyle>
            <a:lvl1pPr marL="0" indent="0">
              <a:spcBef>
                <a:spcPts val="0"/>
              </a:spcBef>
              <a:buNone/>
              <a:defRPr sz="2647" spc="0" baseline="0">
                <a:gradFill>
                  <a:gsLst>
                    <a:gs pos="2917">
                      <a:srgbClr val="FFFFFF"/>
                    </a:gs>
                    <a:gs pos="30000">
                      <a:srgbClr val="FFFFFF"/>
                    </a:gs>
                  </a:gsLst>
                  <a:lin ang="5400000" scaled="0"/>
                </a:gradFill>
                <a:latin typeface="+mj-lt"/>
              </a:defRPr>
            </a:lvl1pPr>
          </a:lstStyle>
          <a:p>
            <a:pPr lvl="0"/>
            <a:r>
              <a:rPr lang="en-US"/>
              <a:t>Speaker Name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337365" y="471124"/>
            <a:ext cx="1880600" cy="537211"/>
          </a:xfrm>
          <a:prstGeom prst="rect">
            <a:avLst/>
          </a:prstGeom>
        </p:spPr>
      </p:pic>
    </p:spTree>
    <p:extLst>
      <p:ext uri="{BB962C8B-B14F-4D97-AF65-F5344CB8AC3E}">
        <p14:creationId xmlns:p14="http://schemas.microsoft.com/office/powerpoint/2010/main" val="246655958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2084173"/>
            <a:ext cx="8740142" cy="917880"/>
          </a:xfrm>
          <a:noFill/>
        </p:spPr>
        <p:txBody>
          <a:bodyPr tIns="91440" bIns="91440" anchor="t" anchorCtr="0">
            <a:spAutoFit/>
          </a:bodyPr>
          <a:lstStyle>
            <a:lvl1pPr>
              <a:defRPr sz="5294" spc="-74"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7568694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1" y="1217195"/>
            <a:ext cx="4033911" cy="1528880"/>
          </a:xfrm>
        </p:spPr>
        <p:txBody>
          <a:bodyPr>
            <a:spAutoFit/>
          </a:bodyPr>
          <a:lstStyle>
            <a:lvl1pPr>
              <a:defRPr sz="4853"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4573167" y="0"/>
            <a:ext cx="4570833" cy="6856100"/>
          </a:xfrm>
          <a:blipFill>
            <a:blip r:embed="rId2"/>
            <a:stretch>
              <a:fillRect/>
            </a:stretch>
          </a:blipFill>
        </p:spPr>
        <p:txBody>
          <a:bodyPr tIns="548640" anchor="ctr" anchorCtr="0">
            <a:noAutofit/>
          </a:bodyPr>
          <a:lstStyle>
            <a:lvl1pPr marL="0" indent="0" algn="ctr">
              <a:buNone/>
              <a:defRPr sz="1176"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66965361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36590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313617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9144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34292" rIns="34292" bIns="34292" numCol="1" spcCol="0" rtlCol="0" fromWordArt="0" anchor="ctr" anchorCtr="0" forceAA="0" compatLnSpc="1">
            <a:prstTxWarp prst="textNoShape">
              <a:avLst/>
            </a:prstTxWarp>
            <a:noAutofit/>
          </a:bodyPr>
          <a:lstStyle/>
          <a:p>
            <a:pPr algn="ctr" defTabSz="685577" fontAlgn="base">
              <a:spcBef>
                <a:spcPct val="0"/>
              </a:spcBef>
              <a:spcAft>
                <a:spcPct val="0"/>
              </a:spcAft>
            </a:pPr>
            <a:endParaRPr lang="en-US" sz="1324">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01929" y="1197323"/>
            <a:ext cx="8740142" cy="1516697"/>
          </a:xfrm>
        </p:spPr>
        <p:txBody>
          <a:bodyPr/>
          <a:lstStyle>
            <a:lvl1pPr marL="0" indent="0">
              <a:buNone/>
              <a:defRPr sz="2426">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25479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42981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59888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77271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74047563"/>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01929" y="6171616"/>
            <a:ext cx="8740142" cy="296495"/>
          </a:xfrm>
          <a:prstGeom prst="rect">
            <a:avLst/>
          </a:prstGeom>
          <a:noFill/>
          <a:ln w="12700">
            <a:noFill/>
            <a:miter lim="800000"/>
            <a:headEnd type="none" w="sm" len="sm"/>
            <a:tailEnd type="none" w="sm" len="sm"/>
          </a:ln>
          <a:effectLst/>
        </p:spPr>
        <p:txBody>
          <a:bodyPr vert="horz" wrap="square" lIns="134464" tIns="107571" rIns="134464" bIns="107571" numCol="1" anchor="t" anchorCtr="0" compatLnSpc="1">
            <a:prstTxWarp prst="textNoShape">
              <a:avLst/>
            </a:prstTxWarp>
            <a:spAutoFit/>
          </a:bodyPr>
          <a:lstStyle/>
          <a:p>
            <a:pPr defTabSz="685443" eaLnBrk="0" hangingPunct="0"/>
            <a:r>
              <a:rPr lang="en-US" sz="515">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336160" y="470068"/>
            <a:ext cx="1066077" cy="300619"/>
          </a:xfrm>
          <a:prstGeom prst="rect">
            <a:avLst/>
          </a:prstGeom>
        </p:spPr>
      </p:pic>
    </p:spTree>
    <p:extLst>
      <p:ext uri="{BB962C8B-B14F-4D97-AF65-F5344CB8AC3E}">
        <p14:creationId xmlns:p14="http://schemas.microsoft.com/office/powerpoint/2010/main" val="21080432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01930" y="1189178"/>
            <a:ext cx="8740142" cy="1845826"/>
          </a:xfrm>
          <a:prstGeom prst="rect">
            <a:avLst/>
          </a:prstGeom>
        </p:spPr>
        <p:txBody>
          <a:bodyPr/>
          <a:lstStyle>
            <a:lvl1pPr marL="213593" indent="-213593">
              <a:buClr>
                <a:schemeClr val="tx1"/>
              </a:buClr>
              <a:buSzPct val="90000"/>
              <a:buFont typeface="Arial" pitchFamily="34" charset="0"/>
              <a:buChar char="•"/>
              <a:defRPr sz="264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20181" indent="-20659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33773" indent="-213593">
              <a:buClr>
                <a:schemeClr val="tx1"/>
              </a:buClr>
              <a:buSzPct val="90000"/>
              <a:buFont typeface="Arial" pitchFamily="34" charset="0"/>
              <a:buChar char="•"/>
              <a:defRPr sz="2059">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01846" indent="-168073">
              <a:buClr>
                <a:schemeClr val="tx1"/>
              </a:buClr>
              <a:buSzPct val="90000"/>
              <a:buFont typeface="Arial" pitchFamily="34" charset="0"/>
              <a:buChar char="•"/>
              <a:defRPr sz="1765">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969919" indent="-168073">
              <a:buClr>
                <a:schemeClr val="tx1"/>
              </a:buClr>
              <a:buSzPct val="90000"/>
              <a:buFont typeface="Arial" pitchFamily="34" charset="0"/>
              <a:buChar char="•"/>
              <a:defRPr sz="147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7"/>
            <a:ext cx="9144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2720"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21471333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userDrawn="1">
  <p:cSld name="1_Title and Content">
    <p:spTree>
      <p:nvGrpSpPr>
        <p:cNvPr id="1" name=""/>
        <p:cNvGrpSpPr/>
        <p:nvPr/>
      </p:nvGrpSpPr>
      <p:grpSpPr>
        <a:xfrm>
          <a:off x="0" y="0"/>
          <a:ext cx="0" cy="0"/>
          <a:chOff x="0" y="0"/>
          <a:chExt cx="0" cy="0"/>
        </a:xfrm>
      </p:grpSpPr>
      <p:sp>
        <p:nvSpPr>
          <p:cNvPr id="7" name="Text Placeholder 6"/>
          <p:cNvSpPr>
            <a:spLocks noGrp="1"/>
          </p:cNvSpPr>
          <p:nvPr>
            <p:ph type="body" sz="quarter" idx="12" hasCustomPrompt="1"/>
          </p:nvPr>
        </p:nvSpPr>
        <p:spPr>
          <a:xfrm>
            <a:off x="200025" y="1128891"/>
            <a:ext cx="8743950" cy="1587999"/>
          </a:xfrm>
        </p:spPr>
        <p:txBody>
          <a:bodyPr/>
          <a:lstStyle>
            <a:lvl1pPr>
              <a:defRPr>
                <a:solidFill>
                  <a:srgbClr val="32145A"/>
                </a:solidFill>
              </a:defRPr>
            </a:lvl1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hasCustomPrompt="1"/>
          </p:nvPr>
        </p:nvSpPr>
        <p:spPr>
          <a:xfrm>
            <a:off x="200025" y="95042"/>
            <a:ext cx="8743950" cy="914400"/>
          </a:xfrm>
        </p:spPr>
        <p:txBody>
          <a:bodyPr/>
          <a:lstStyle>
            <a:lvl1pPr>
              <a:defRPr sz="3600">
                <a:solidFill>
                  <a:srgbClr val="32145A"/>
                </a:solidFill>
              </a:defRPr>
            </a:lvl1pPr>
          </a:lstStyle>
          <a:p>
            <a:r>
              <a:rPr lang="en-US"/>
              <a:t>Click to edit title</a:t>
            </a:r>
          </a:p>
        </p:txBody>
      </p:sp>
      <p:pic>
        <p:nvPicPr>
          <p:cNvPr id="14" name="Picture 1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9879" y="6180673"/>
            <a:ext cx="1371600" cy="672712"/>
          </a:xfrm>
          <a:prstGeom prst="rect">
            <a:avLst/>
          </a:prstGeom>
        </p:spPr>
      </p:pic>
    </p:spTree>
    <p:extLst>
      <p:ext uri="{BB962C8B-B14F-4D97-AF65-F5344CB8AC3E}">
        <p14:creationId xmlns:p14="http://schemas.microsoft.com/office/powerpoint/2010/main" val="1802035400"/>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Section Divider (Purple)">
    <p:bg>
      <p:bgPr>
        <a:solidFill>
          <a:srgbClr val="32145A"/>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74639" y="2834217"/>
            <a:ext cx="5706437" cy="2442633"/>
          </a:xfrm>
          <a:noFill/>
        </p:spPr>
        <p:txBody>
          <a:bodyPr tIns="91440" bIns="91440" anchor="t" anchorCtr="0"/>
          <a:lstStyle>
            <a:lvl1pPr algn="l" defTabSz="932586" rtl="0" eaLnBrk="1" latinLnBrk="0" hangingPunct="1">
              <a:lnSpc>
                <a:spcPct val="90000"/>
              </a:lnSpc>
              <a:spcBef>
                <a:spcPct val="0"/>
              </a:spcBef>
              <a:buNone/>
              <a:defRPr lang="en-US" sz="4799" b="0" kern="1200" cap="none" spc="-10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459356456"/>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Blank">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18456632"/>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4" name="Rectangle 3"/>
          <p:cNvSpPr/>
          <p:nvPr userDrawn="1"/>
        </p:nvSpPr>
        <p:spPr bwMode="auto">
          <a:xfrm>
            <a:off x="201976" y="1187644"/>
            <a:ext cx="7395458"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01930" y="1186356"/>
            <a:ext cx="7394337" cy="2697988"/>
          </a:xfrm>
          <a:noFill/>
        </p:spPr>
        <p:txBody>
          <a:bodyPr tIns="91440" bIns="91440" anchor="t" anchorCtr="0"/>
          <a:lstStyle>
            <a:lvl1pPr>
              <a:defRPr sz="5294" spc="-74" baseline="0">
                <a:gradFill>
                  <a:gsLst>
                    <a:gs pos="91241">
                      <a:schemeClr val="tx1"/>
                    </a:gs>
                    <a:gs pos="57000">
                      <a:schemeClr val="tx1"/>
                    </a:gs>
                    <a:gs pos="18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01930" y="3877278"/>
            <a:ext cx="7395506" cy="1793881"/>
          </a:xfrm>
          <a:noFill/>
        </p:spPr>
        <p:txBody>
          <a:bodyPr lIns="182880" tIns="146304" rIns="182880" bIns="146304">
            <a:noAutofit/>
          </a:bodyPr>
          <a:lstStyle>
            <a:lvl1pPr marL="0" indent="0">
              <a:spcBef>
                <a:spcPts val="0"/>
              </a:spcBef>
              <a:buNone/>
              <a:defRPr sz="2647" spc="0" baseline="0">
                <a:gradFill>
                  <a:gsLst>
                    <a:gs pos="91241">
                      <a:schemeClr val="tx1"/>
                    </a:gs>
                    <a:gs pos="57000">
                      <a:schemeClr val="tx1"/>
                    </a:gs>
                    <a:gs pos="18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7464412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Blank Accent Color 3">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8674989"/>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Title Slide 2_Option 3 - Org ID tile">
    <p:bg>
      <p:bgPr>
        <a:solidFill>
          <a:srgbClr val="0078D7"/>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36439" y="6112612"/>
            <a:ext cx="806774" cy="205873"/>
          </a:xfrm>
          <a:prstGeom prst="rect">
            <a:avLst/>
          </a:prstGeom>
        </p:spPr>
      </p:pic>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54934" y="1591061"/>
            <a:ext cx="2348868" cy="4213816"/>
          </a:xfrm>
          <a:prstGeom prst="rect">
            <a:avLst/>
          </a:prstGeom>
        </p:spPr>
      </p:pic>
      <p:sp>
        <p:nvSpPr>
          <p:cNvPr id="8" name="Title 1"/>
          <p:cNvSpPr>
            <a:spLocks noGrp="1"/>
          </p:cNvSpPr>
          <p:nvPr>
            <p:ph type="title" hasCustomPrompt="1"/>
          </p:nvPr>
        </p:nvSpPr>
        <p:spPr>
          <a:xfrm>
            <a:off x="201977" y="1725569"/>
            <a:ext cx="5916339" cy="1793090"/>
          </a:xfrm>
          <a:noFill/>
        </p:spPr>
        <p:txBody>
          <a:bodyPr lIns="146304" tIns="91440" rIns="146304" bIns="91440" anchor="t" anchorCtr="0"/>
          <a:lstStyle>
            <a:lvl1pPr>
              <a:defRPr sz="3971" spc="-74" baseline="0">
                <a:solidFill>
                  <a:schemeClr val="tx1"/>
                </a:solidFill>
              </a:defRPr>
            </a:lvl1pPr>
          </a:lstStyle>
          <a:p>
            <a:r>
              <a:rPr lang="en-US" dirty="0"/>
              <a:t>Lorem ipsum</a:t>
            </a:r>
          </a:p>
        </p:txBody>
      </p:sp>
    </p:spTree>
    <p:extLst>
      <p:ext uri="{BB962C8B-B14F-4D97-AF65-F5344CB8AC3E}">
        <p14:creationId xmlns:p14="http://schemas.microsoft.com/office/powerpoint/2010/main" val="293361233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2_Title Slide 2_Option 1 - Preferred">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01977" y="1725569"/>
            <a:ext cx="5916339" cy="1793090"/>
          </a:xfrm>
          <a:noFill/>
        </p:spPr>
        <p:txBody>
          <a:bodyPr lIns="146304" tIns="91440" rIns="146304" bIns="91440" anchor="t" anchorCtr="0"/>
          <a:lstStyle>
            <a:lvl1pPr>
              <a:defRPr sz="3971" spc="-74" baseline="0">
                <a:solidFill>
                  <a:schemeClr val="tx1"/>
                </a:solidFill>
              </a:defRPr>
            </a:lvl1pPr>
          </a:lstStyle>
          <a:p>
            <a:r>
              <a:rPr lang="en-US" dirty="0"/>
              <a:t>Lorem ipsum</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36439" y="6112612"/>
            <a:ext cx="806774" cy="205873"/>
          </a:xfrm>
          <a:prstGeom prst="rect">
            <a:avLst/>
          </a:prstGeom>
        </p:spPr>
      </p:pic>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9850" y="1058431"/>
            <a:ext cx="4201991" cy="5799571"/>
          </a:xfrm>
          <a:prstGeom prst="rect">
            <a:avLst/>
          </a:prstGeom>
        </p:spPr>
      </p:pic>
    </p:spTree>
    <p:extLst>
      <p:ext uri="{BB962C8B-B14F-4D97-AF65-F5344CB8AC3E}">
        <p14:creationId xmlns:p14="http://schemas.microsoft.com/office/powerpoint/2010/main" val="66393083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lstStyle/>
          <a:p>
            <a:r>
              <a:rPr kumimoji="0" lang="en-US"/>
              <a:t>Click to edit Master title style</a:t>
            </a:r>
          </a:p>
        </p:txBody>
      </p:sp>
      <p:sp>
        <p:nvSpPr>
          <p:cNvPr id="5" name="Date Placeholder 4"/>
          <p:cNvSpPr>
            <a:spLocks noGrp="1"/>
          </p:cNvSpPr>
          <p:nvPr>
            <p:ph type="dt" sz="half" idx="10"/>
          </p:nvPr>
        </p:nvSpPr>
        <p:spPr>
          <a:xfrm>
            <a:off x="6400800" y="6356350"/>
            <a:ext cx="2289048" cy="365760"/>
          </a:xfrm>
          <a:prstGeom prst="rect">
            <a:avLst/>
          </a:prstGeom>
        </p:spPr>
        <p:txBody>
          <a:bodyPr/>
          <a:lstStyle/>
          <a:p>
            <a:fld id="{EBC1C732-44E0-49E1-BF0A-4B3B8FDE59D4}" type="datetime1">
              <a:rPr lang="en-US" smtClean="0"/>
              <a:t>2/21/2017</a:t>
            </a:fld>
            <a:endParaRPr lang="en-US"/>
          </a:p>
        </p:txBody>
      </p:sp>
      <p:sp>
        <p:nvSpPr>
          <p:cNvPr id="6" name="Footer Placeholder 5"/>
          <p:cNvSpPr>
            <a:spLocks noGrp="1"/>
          </p:cNvSpPr>
          <p:nvPr>
            <p:ph type="ftr" sz="quarter" idx="11"/>
          </p:nvPr>
        </p:nvSpPr>
        <p:spPr>
          <a:xfrm>
            <a:off x="2898648" y="6356350"/>
            <a:ext cx="3505200" cy="365760"/>
          </a:xfrm>
          <a:prstGeom prst="rect">
            <a:avLst/>
          </a:prstGeom>
        </p:spPr>
        <p:txBody>
          <a:bodyPr/>
          <a:lstStyle/>
          <a:p>
            <a:endParaRPr lang="en-US"/>
          </a:p>
        </p:txBody>
      </p:sp>
      <p:sp>
        <p:nvSpPr>
          <p:cNvPr id="7" name="Slide Number Placeholder 6"/>
          <p:cNvSpPr>
            <a:spLocks noGrp="1"/>
          </p:cNvSpPr>
          <p:nvPr>
            <p:ph type="sldNum" sz="quarter" idx="12"/>
          </p:nvPr>
        </p:nvSpPr>
        <p:spPr>
          <a:xfrm>
            <a:off x="612648" y="6356350"/>
            <a:ext cx="1981200" cy="365760"/>
          </a:xfrm>
          <a:prstGeom prst="rect">
            <a:avLst/>
          </a:prstGeom>
        </p:spPr>
        <p:txBody>
          <a:bodyPr/>
          <a:lstStyle/>
          <a:p>
            <a:fld id="{DE9C4EB6-E4C2-4D79-BB42-3E23C9ACDC7F}" type="slidenum">
              <a:rPr lang="en-US" smtClean="0"/>
              <a:t>‹#›</a:t>
            </a:fld>
            <a:endParaRPr lang="en-US"/>
          </a:p>
        </p:txBody>
      </p:sp>
      <p:sp>
        <p:nvSpPr>
          <p:cNvPr id="9" name="Content Placeholder 8"/>
          <p:cNvSpPr>
            <a:spLocks noGrp="1"/>
          </p:cNvSpPr>
          <p:nvPr>
            <p:ph sz="quarter" idx="1"/>
          </p:nvPr>
        </p:nvSpPr>
        <p:spPr>
          <a:xfrm>
            <a:off x="457200" y="1219200"/>
            <a:ext cx="4041648"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4632198" y="1216152"/>
            <a:ext cx="4041648"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extLst>
      <p:ext uri="{BB962C8B-B14F-4D97-AF65-F5344CB8AC3E}">
        <p14:creationId xmlns:p14="http://schemas.microsoft.com/office/powerpoint/2010/main" val="224678029"/>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8" name="Title 7"/>
          <p:cNvSpPr>
            <a:spLocks noGrp="1"/>
          </p:cNvSpPr>
          <p:nvPr>
            <p:ph type="ctrTitle" hasCustomPrompt="1"/>
          </p:nvPr>
        </p:nvSpPr>
        <p:spPr>
          <a:xfrm>
            <a:off x="923925" y="1089547"/>
            <a:ext cx="7543800" cy="663053"/>
          </a:xfrm>
        </p:spPr>
        <p:txBody>
          <a:bodyPr anchor="t" anchorCtr="0">
            <a:noAutofit/>
          </a:bodyPr>
          <a:lstStyle>
            <a:lvl1pPr algn="l">
              <a:defRPr sz="4000">
                <a:solidFill>
                  <a:schemeClr val="tx1"/>
                </a:solidFill>
              </a:defRPr>
            </a:lvl1pPr>
          </a:lstStyle>
          <a:p>
            <a:r>
              <a:rPr kumimoji="0" lang="en-US" dirty="0"/>
              <a:t>Click to edit Main title style</a:t>
            </a:r>
          </a:p>
        </p:txBody>
      </p:sp>
      <p:sp>
        <p:nvSpPr>
          <p:cNvPr id="28" name="Date Placeholder 27"/>
          <p:cNvSpPr>
            <a:spLocks noGrp="1"/>
          </p:cNvSpPr>
          <p:nvPr>
            <p:ph type="dt" sz="half" idx="10"/>
          </p:nvPr>
        </p:nvSpPr>
        <p:spPr>
          <a:xfrm>
            <a:off x="6400800" y="6355080"/>
            <a:ext cx="2286000" cy="365760"/>
          </a:xfrm>
          <a:prstGeom prst="rect">
            <a:avLst/>
          </a:prstGeom>
        </p:spPr>
        <p:txBody>
          <a:bodyPr/>
          <a:lstStyle>
            <a:lvl1pPr>
              <a:defRPr sz="1400"/>
            </a:lvl1pPr>
          </a:lstStyle>
          <a:p>
            <a:fld id="{5DEFCCDF-1769-4FFF-80F0-D7A47B75A978}" type="datetime1">
              <a:rPr lang="en-US" smtClean="0"/>
              <a:t>2/21/2017</a:t>
            </a:fld>
            <a:endParaRPr lang="en-US"/>
          </a:p>
        </p:txBody>
      </p:sp>
      <p:sp>
        <p:nvSpPr>
          <p:cNvPr id="17" name="Footer Placeholder 16"/>
          <p:cNvSpPr>
            <a:spLocks noGrp="1"/>
          </p:cNvSpPr>
          <p:nvPr>
            <p:ph type="ftr" sz="quarter" idx="11"/>
          </p:nvPr>
        </p:nvSpPr>
        <p:spPr>
          <a:xfrm>
            <a:off x="2898648" y="6355080"/>
            <a:ext cx="3474720" cy="365760"/>
          </a:xfrm>
          <a:prstGeom prst="rect">
            <a:avLst/>
          </a:prstGeom>
        </p:spPr>
        <p:txBody>
          <a:bodyPr/>
          <a:lstStyle/>
          <a:p>
            <a:endParaRPr lang="en-US"/>
          </a:p>
        </p:txBody>
      </p:sp>
      <p:sp>
        <p:nvSpPr>
          <p:cNvPr id="22" name="Rectangle 21"/>
          <p:cNvSpPr/>
          <p:nvPr/>
        </p:nvSpPr>
        <p:spPr>
          <a:xfrm>
            <a:off x="685800" y="1066800"/>
            <a:ext cx="22860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Straight Connector 8"/>
          <p:cNvSpPr>
            <a:spLocks noChangeShapeType="1"/>
          </p:cNvSpPr>
          <p:nvPr userDrawn="1"/>
        </p:nvSpPr>
        <p:spPr bwMode="auto">
          <a:xfrm>
            <a:off x="685800" y="1066799"/>
            <a:ext cx="7772400" cy="9053"/>
          </a:xfrm>
          <a:prstGeom prst="line">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Tree>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userDrawn="1">
  <p:cSld name="Section Header">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01094" y="2962747"/>
            <a:ext cx="5486400" cy="548640"/>
          </a:xfrm>
        </p:spPr>
        <p:txBody>
          <a:bodyPr anchor="t" anchorCtr="0"/>
          <a:lstStyle>
            <a:lvl1pPr algn="l">
              <a:buNone/>
              <a:defRPr sz="3200" b="0" cap="none" baseline="0"/>
            </a:lvl1pPr>
          </a:lstStyle>
          <a:p>
            <a:r>
              <a:rPr kumimoji="0" lang="en-US" dirty="0"/>
              <a:t>Click to edit section title</a:t>
            </a:r>
          </a:p>
        </p:txBody>
      </p:sp>
      <p:sp>
        <p:nvSpPr>
          <p:cNvPr id="8" name="Rectangle 7"/>
          <p:cNvSpPr/>
          <p:nvPr/>
        </p:nvSpPr>
        <p:spPr>
          <a:xfrm>
            <a:off x="1053971" y="2971800"/>
            <a:ext cx="137160" cy="54864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 name="Date Placeholder 2"/>
          <p:cNvSpPr>
            <a:spLocks noGrp="1"/>
          </p:cNvSpPr>
          <p:nvPr>
            <p:ph type="dt" sz="half" idx="10"/>
          </p:nvPr>
        </p:nvSpPr>
        <p:spPr>
          <a:xfrm>
            <a:off x="6400800" y="6356350"/>
            <a:ext cx="2289048" cy="365760"/>
          </a:xfrm>
          <a:prstGeom prst="rect">
            <a:avLst/>
          </a:prstGeom>
        </p:spPr>
        <p:txBody>
          <a:bodyPr/>
          <a:lstStyle/>
          <a:p>
            <a:fld id="{7C9C9F5D-8891-428A-8135-8497D980F89B}" type="datetime1">
              <a:rPr lang="en-US" smtClean="0"/>
              <a:t>2/21/2017</a:t>
            </a:fld>
            <a:endParaRPr lang="en-US"/>
          </a:p>
        </p:txBody>
      </p:sp>
      <p:sp>
        <p:nvSpPr>
          <p:cNvPr id="9" name="Footer Placeholder 8"/>
          <p:cNvSpPr>
            <a:spLocks noGrp="1"/>
          </p:cNvSpPr>
          <p:nvPr>
            <p:ph type="ftr" sz="quarter" idx="11"/>
          </p:nvPr>
        </p:nvSpPr>
        <p:spPr>
          <a:xfrm>
            <a:off x="2898648" y="6356350"/>
            <a:ext cx="3505200" cy="365760"/>
          </a:xfrm>
          <a:prstGeom prst="rect">
            <a:avLst/>
          </a:prstGeom>
        </p:spPr>
        <p:txBody>
          <a:bodyPr/>
          <a:lstStyle/>
          <a:p>
            <a:endParaRPr lang="en-US"/>
          </a:p>
        </p:txBody>
      </p:sp>
      <p:sp>
        <p:nvSpPr>
          <p:cNvPr id="11" name="Straight Connector 10"/>
          <p:cNvSpPr>
            <a:spLocks noChangeShapeType="1"/>
          </p:cNvSpPr>
          <p:nvPr userDrawn="1"/>
        </p:nvSpPr>
        <p:spPr bwMode="auto">
          <a:xfrm>
            <a:off x="1053971" y="2962747"/>
            <a:ext cx="5651629" cy="11380"/>
          </a:xfrm>
          <a:prstGeom prst="line">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Tree>
  </p:cSld>
  <p:clrMapOvr>
    <a:overrideClrMapping bg1="lt1" tx1="dk1" bg2="lt2" tx2="dk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1_Large Figur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21872421"/>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gray">
          <a:xfrm>
            <a:off x="336992" y="6061767"/>
            <a:ext cx="1141803" cy="326167"/>
          </a:xfrm>
          <a:prstGeom prst="rect">
            <a:avLst/>
          </a:prstGeom>
        </p:spPr>
      </p:pic>
    </p:spTree>
    <p:extLst>
      <p:ext uri="{BB962C8B-B14F-4D97-AF65-F5344CB8AC3E}">
        <p14:creationId xmlns:p14="http://schemas.microsoft.com/office/powerpoint/2010/main" val="2091751410"/>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ltGray">
          <a:xfrm>
            <a:off x="-7561" y="0"/>
            <a:ext cx="9151561" cy="6864644"/>
          </a:xfrm>
          <a:prstGeom prst="rect">
            <a:avLst/>
          </a:prstGeom>
        </p:spPr>
      </p:pic>
      <p:sp>
        <p:nvSpPr>
          <p:cNvPr id="18" name="Rectangle 17"/>
          <p:cNvSpPr/>
          <p:nvPr userDrawn="1"/>
        </p:nvSpPr>
        <p:spPr bwMode="gray">
          <a:xfrm>
            <a:off x="201929" y="1187621"/>
            <a:ext cx="4706231" cy="35862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00762" y="1187621"/>
            <a:ext cx="4707398" cy="2062069"/>
          </a:xfrm>
          <a:noFill/>
        </p:spPr>
        <p:txBody>
          <a:bodyPr vert="horz" wrap="square" lIns="146304" tIns="91440" rIns="146304" bIns="91440" rtlCol="0" anchor="t" anchorCtr="0">
            <a:noAutofit/>
          </a:bodyPr>
          <a:lstStyle>
            <a:lvl1pPr>
              <a:defRPr lang="en-US" sz="4412" spc="-74" baseline="0" dirty="0">
                <a:gradFill>
                  <a:gsLst>
                    <a:gs pos="5833">
                      <a:srgbClr val="FFFFFF"/>
                    </a:gs>
                    <a:gs pos="18000">
                      <a:srgbClr val="FFFFFF"/>
                    </a:gs>
                  </a:gsLst>
                  <a:lin ang="5400000" scaled="0"/>
                </a:gradFill>
              </a:defRPr>
            </a:lvl1pPr>
          </a:lstStyle>
          <a:p>
            <a:pPr lvl="0"/>
            <a:r>
              <a:rPr lang="en-US"/>
              <a:t>Presentation title</a:t>
            </a:r>
          </a:p>
        </p:txBody>
      </p:sp>
      <p:sp>
        <p:nvSpPr>
          <p:cNvPr id="3" name="Text Placeholder 2"/>
          <p:cNvSpPr>
            <a:spLocks noGrp="1"/>
          </p:cNvSpPr>
          <p:nvPr>
            <p:ph type="body" sz="quarter" idx="14" hasCustomPrompt="1"/>
          </p:nvPr>
        </p:nvSpPr>
        <p:spPr bwMode="ltGray">
          <a:xfrm>
            <a:off x="201929" y="3249691"/>
            <a:ext cx="4706231" cy="1524136"/>
          </a:xfrm>
        </p:spPr>
        <p:txBody>
          <a:bodyPr tIns="109728" bIns="109728">
            <a:noAutofit/>
          </a:bodyPr>
          <a:lstStyle>
            <a:lvl1pPr marL="0" indent="0">
              <a:spcBef>
                <a:spcPts val="0"/>
              </a:spcBef>
              <a:buNone/>
              <a:defRPr sz="2353">
                <a:gradFill>
                  <a:gsLst>
                    <a:gs pos="1250">
                      <a:srgbClr val="FFFFFF"/>
                    </a:gs>
                    <a:gs pos="99000">
                      <a:srgbClr val="FFFFFF"/>
                    </a:gs>
                  </a:gsLst>
                  <a:lin ang="5400000" scaled="0"/>
                </a:gradFill>
              </a:defRPr>
            </a:lvl1pPr>
          </a:lstStyle>
          <a:p>
            <a:pPr lvl="0"/>
            <a:r>
              <a:rPr lang="en-US"/>
              <a:t>Speaker Name</a:t>
            </a:r>
          </a:p>
        </p:txBody>
      </p:sp>
      <p:pic>
        <p:nvPicPr>
          <p:cNvPr id="10" name="Picture 9"/>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gray">
          <a:xfrm>
            <a:off x="336992" y="6061767"/>
            <a:ext cx="1141803" cy="326167"/>
          </a:xfrm>
          <a:prstGeom prst="rect">
            <a:avLst/>
          </a:prstGeom>
        </p:spPr>
      </p:pic>
    </p:spTree>
    <p:extLst>
      <p:ext uri="{BB962C8B-B14F-4D97-AF65-F5344CB8AC3E}">
        <p14:creationId xmlns:p14="http://schemas.microsoft.com/office/powerpoint/2010/main" val="261340665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03328" y="3877272"/>
            <a:ext cx="4705064" cy="1794661"/>
          </a:xfrm>
          <a:noFill/>
        </p:spPr>
        <p:txBody>
          <a:bodyPr lIns="146304" tIns="109728" rIns="146304" bIns="109728">
            <a:noAutofit/>
          </a:bodyPr>
          <a:lstStyle>
            <a:lvl1pPr marL="0" indent="0">
              <a:spcBef>
                <a:spcPts val="0"/>
              </a:spcBef>
              <a:buNone/>
              <a:defRPr sz="2647"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01977" y="2075840"/>
            <a:ext cx="7395458" cy="1801436"/>
          </a:xfrm>
          <a:noFill/>
        </p:spPr>
        <p:txBody>
          <a:bodyPr lIns="146304" tIns="91440" rIns="146304" bIns="91440" anchor="t" anchorCtr="0"/>
          <a:lstStyle>
            <a:lvl1pPr>
              <a:defRPr sz="4412" spc="-74" baseline="0">
                <a:gradFill>
                  <a:gsLst>
                    <a:gs pos="3333">
                      <a:schemeClr val="tx1"/>
                    </a:gs>
                    <a:gs pos="39000">
                      <a:schemeClr val="tx1"/>
                    </a:gs>
                  </a:gsLst>
                  <a:lin ang="5400000" scaled="0"/>
                </a:gradFill>
              </a:defRPr>
            </a:lvl1pPr>
          </a:lstStyle>
          <a:p>
            <a:r>
              <a:rPr lang="en-US"/>
              <a:t>Presentation title</a:t>
            </a:r>
          </a:p>
        </p:txBody>
      </p:sp>
      <p:pic>
        <p:nvPicPr>
          <p:cNvPr id="6" name="Picture 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gray">
          <a:xfrm>
            <a:off x="338729" y="6061767"/>
            <a:ext cx="1138326" cy="326167"/>
          </a:xfrm>
          <a:prstGeom prst="rect">
            <a:avLst/>
          </a:prstGeom>
        </p:spPr>
      </p:pic>
    </p:spTree>
    <p:extLst>
      <p:ext uri="{BB962C8B-B14F-4D97-AF65-F5344CB8AC3E}">
        <p14:creationId xmlns:p14="http://schemas.microsoft.com/office/powerpoint/2010/main" val="257327453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01976" y="1187644"/>
            <a:ext cx="7395458"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01930" y="1186356"/>
            <a:ext cx="7394337" cy="2697988"/>
          </a:xfrm>
          <a:noFill/>
        </p:spPr>
        <p:txBody>
          <a:bodyPr tIns="91440" bIns="91440" anchor="t" anchorCtr="0"/>
          <a:lstStyle>
            <a:lvl1pPr>
              <a:defRPr sz="5294" spc="-74" baseline="0">
                <a:gradFill>
                  <a:gsLst>
                    <a:gs pos="91241">
                      <a:schemeClr val="tx1"/>
                    </a:gs>
                    <a:gs pos="57000">
                      <a:schemeClr val="tx1"/>
                    </a:gs>
                    <a:gs pos="18000">
                      <a:schemeClr val="tx1"/>
                    </a:gs>
                  </a:gsLst>
                  <a:lin ang="5400000" scaled="0"/>
                </a:gradFill>
              </a:defRPr>
            </a:lvl1pPr>
          </a:lstStyle>
          <a:p>
            <a:r>
              <a:rPr lang="en-US"/>
              <a:t>Video title</a:t>
            </a:r>
          </a:p>
        </p:txBody>
      </p:sp>
    </p:spTree>
    <p:extLst>
      <p:ext uri="{BB962C8B-B14F-4D97-AF65-F5344CB8AC3E}">
        <p14:creationId xmlns:p14="http://schemas.microsoft.com/office/powerpoint/2010/main" val="16281688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03328" y="3877272"/>
            <a:ext cx="4705064" cy="1794661"/>
          </a:xfrm>
          <a:noFill/>
        </p:spPr>
        <p:txBody>
          <a:bodyPr lIns="146304" tIns="109728" rIns="146304" bIns="109728">
            <a:noAutofit/>
          </a:bodyPr>
          <a:lstStyle>
            <a:lvl1pPr marL="0" indent="0">
              <a:spcBef>
                <a:spcPts val="0"/>
              </a:spcBef>
              <a:buNone/>
              <a:defRPr sz="2647"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01977" y="2075840"/>
            <a:ext cx="7395458" cy="1801436"/>
          </a:xfrm>
          <a:noFill/>
        </p:spPr>
        <p:txBody>
          <a:bodyPr lIns="146304" tIns="91440" rIns="146304" bIns="91440" anchor="t" anchorCtr="0"/>
          <a:lstStyle>
            <a:lvl1pPr>
              <a:defRPr sz="4412" spc="-74" baseline="0">
                <a:gradFill>
                  <a:gsLst>
                    <a:gs pos="3333">
                      <a:schemeClr val="tx1"/>
                    </a:gs>
                    <a:gs pos="39000">
                      <a:schemeClr val="tx1"/>
                    </a:gs>
                  </a:gsLst>
                  <a:lin ang="5400000" scaled="0"/>
                </a:gradFill>
              </a:defRPr>
            </a:lvl1pPr>
          </a:lstStyle>
          <a:p>
            <a:r>
              <a:rPr lang="en-US"/>
              <a:t>Presentation title</a:t>
            </a:r>
          </a:p>
        </p:txBody>
      </p:sp>
      <p:pic>
        <p:nvPicPr>
          <p:cNvPr id="6" name="Picture 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gray">
          <a:xfrm>
            <a:off x="336992" y="6061767"/>
            <a:ext cx="1141803" cy="326167"/>
          </a:xfrm>
          <a:prstGeom prst="rect">
            <a:avLst/>
          </a:prstGeom>
        </p:spPr>
      </p:pic>
    </p:spTree>
    <p:extLst>
      <p:ext uri="{BB962C8B-B14F-4D97-AF65-F5344CB8AC3E}">
        <p14:creationId xmlns:p14="http://schemas.microsoft.com/office/powerpoint/2010/main" val="173872551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3" name="Rectangle 2"/>
          <p:cNvSpPr/>
          <p:nvPr userDrawn="1"/>
        </p:nvSpPr>
        <p:spPr bwMode="auto">
          <a:xfrm>
            <a:off x="201929" y="2084172"/>
            <a:ext cx="6723186" cy="35862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01977" y="2084187"/>
            <a:ext cx="6723139" cy="1793090"/>
          </a:xfrm>
          <a:noFill/>
        </p:spPr>
        <p:txBody>
          <a:bodyPr lIns="146304" tIns="91440" rIns="146304" bIns="91440" anchor="t" anchorCtr="0"/>
          <a:lstStyle>
            <a:lvl1pPr>
              <a:defRPr sz="4412" spc="-74" baseline="0">
                <a:gradFill>
                  <a:gsLst>
                    <a:gs pos="5833">
                      <a:srgbClr val="FFFFFF"/>
                    </a:gs>
                    <a:gs pos="18000">
                      <a:srgbClr val="FFFFFF"/>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01976" y="3878574"/>
            <a:ext cx="6723140" cy="1792326"/>
          </a:xfrm>
          <a:noFill/>
        </p:spPr>
        <p:txBody>
          <a:bodyPr lIns="146304" tIns="109728" rIns="146304" bIns="109728">
            <a:noAutofit/>
          </a:bodyPr>
          <a:lstStyle>
            <a:lvl1pPr marL="0" indent="0">
              <a:spcBef>
                <a:spcPts val="0"/>
              </a:spcBef>
              <a:buNone/>
              <a:defRPr sz="2647" spc="0" baseline="0">
                <a:gradFill>
                  <a:gsLst>
                    <a:gs pos="2917">
                      <a:srgbClr val="FFFFFF"/>
                    </a:gs>
                    <a:gs pos="30000">
                      <a:srgbClr val="FFFFFF"/>
                    </a:gs>
                  </a:gsLst>
                  <a:lin ang="5400000" scaled="0"/>
                </a:gradFill>
                <a:latin typeface="+mj-lt"/>
              </a:defRPr>
            </a:lvl1pPr>
          </a:lstStyle>
          <a:p>
            <a:pPr lvl="0"/>
            <a:r>
              <a:rPr lang="en-US"/>
              <a:t>Speaker Name</a:t>
            </a:r>
          </a:p>
        </p:txBody>
      </p:sp>
      <p:pic>
        <p:nvPicPr>
          <p:cNvPr id="6" name="Picture 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337365" y="471124"/>
            <a:ext cx="1880600" cy="537211"/>
          </a:xfrm>
          <a:prstGeom prst="rect">
            <a:avLst/>
          </a:prstGeom>
        </p:spPr>
      </p:pic>
    </p:spTree>
    <p:extLst>
      <p:ext uri="{BB962C8B-B14F-4D97-AF65-F5344CB8AC3E}">
        <p14:creationId xmlns:p14="http://schemas.microsoft.com/office/powerpoint/2010/main" val="414237245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01976" y="1187644"/>
            <a:ext cx="7395458"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01930" y="1186356"/>
            <a:ext cx="7394337" cy="2697988"/>
          </a:xfrm>
          <a:noFill/>
        </p:spPr>
        <p:txBody>
          <a:bodyPr tIns="91440" bIns="91440" anchor="t" anchorCtr="0"/>
          <a:lstStyle>
            <a:lvl1pPr>
              <a:defRPr sz="5294" spc="-74" baseline="0">
                <a:gradFill>
                  <a:gsLst>
                    <a:gs pos="91241">
                      <a:schemeClr val="tx1"/>
                    </a:gs>
                    <a:gs pos="57000">
                      <a:schemeClr val="tx1"/>
                    </a:gs>
                    <a:gs pos="18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01930" y="3877278"/>
            <a:ext cx="7395506" cy="1793881"/>
          </a:xfrm>
          <a:noFill/>
        </p:spPr>
        <p:txBody>
          <a:bodyPr lIns="182880" tIns="146304" rIns="182880" bIns="146304">
            <a:noAutofit/>
          </a:bodyPr>
          <a:lstStyle>
            <a:lvl1pPr marL="0" indent="0">
              <a:spcBef>
                <a:spcPts val="0"/>
              </a:spcBef>
              <a:buNone/>
              <a:defRPr sz="2647" spc="0" baseline="0">
                <a:gradFill>
                  <a:gsLst>
                    <a:gs pos="91241">
                      <a:schemeClr val="tx1"/>
                    </a:gs>
                    <a:gs pos="57000">
                      <a:schemeClr val="tx1"/>
                    </a:gs>
                    <a:gs pos="18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3648560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01976" y="1187644"/>
            <a:ext cx="7395458"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01930" y="1186356"/>
            <a:ext cx="7394337" cy="2697988"/>
          </a:xfrm>
          <a:noFill/>
        </p:spPr>
        <p:txBody>
          <a:bodyPr tIns="91440" bIns="91440" anchor="t" anchorCtr="0"/>
          <a:lstStyle>
            <a:lvl1pPr>
              <a:defRPr sz="5294" spc="-74" baseline="0">
                <a:gradFill>
                  <a:gsLst>
                    <a:gs pos="91241">
                      <a:schemeClr val="tx1"/>
                    </a:gs>
                    <a:gs pos="57000">
                      <a:schemeClr val="tx1"/>
                    </a:gs>
                    <a:gs pos="18000">
                      <a:schemeClr val="tx1"/>
                    </a:gs>
                  </a:gsLst>
                  <a:lin ang="5400000" scaled="0"/>
                </a:gradFill>
              </a:defRPr>
            </a:lvl1pPr>
          </a:lstStyle>
          <a:p>
            <a:r>
              <a:rPr lang="en-US"/>
              <a:t>Video title</a:t>
            </a:r>
          </a:p>
        </p:txBody>
      </p:sp>
    </p:spTree>
    <p:extLst>
      <p:ext uri="{BB962C8B-B14F-4D97-AF65-F5344CB8AC3E}">
        <p14:creationId xmlns:p14="http://schemas.microsoft.com/office/powerpoint/2010/main" val="2668752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2084173"/>
            <a:ext cx="8740142" cy="1796217"/>
          </a:xfrm>
          <a:noFill/>
        </p:spPr>
        <p:txBody>
          <a:bodyPr tIns="91440" bIns="91440" anchor="t" anchorCtr="0"/>
          <a:lstStyle>
            <a:lvl1pPr>
              <a:defRPr sz="6470" spc="-74" baseline="0">
                <a:gradFill>
                  <a:gsLst>
                    <a:gs pos="91241">
                      <a:schemeClr val="tx1"/>
                    </a:gs>
                    <a:gs pos="57000">
                      <a:schemeClr val="tx1"/>
                    </a:gs>
                    <a:gs pos="18000">
                      <a:schemeClr val="tx1"/>
                    </a:gs>
                  </a:gsLst>
                  <a:lin ang="5400000" scaled="0"/>
                </a:gradFill>
              </a:defRPr>
            </a:lvl1pPr>
          </a:lstStyle>
          <a:p>
            <a:r>
              <a:rPr lang="en-US"/>
              <a:t>Section title</a:t>
            </a:r>
          </a:p>
        </p:txBody>
      </p:sp>
    </p:spTree>
    <p:extLst>
      <p:ext uri="{BB962C8B-B14F-4D97-AF65-F5344CB8AC3E}">
        <p14:creationId xmlns:p14="http://schemas.microsoft.com/office/powerpoint/2010/main" val="3134957522"/>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2084173"/>
            <a:ext cx="8740142" cy="1796217"/>
          </a:xfrm>
          <a:noFill/>
        </p:spPr>
        <p:txBody>
          <a:bodyPr tIns="91440" bIns="91440" anchor="t" anchorCtr="0"/>
          <a:lstStyle>
            <a:lvl1pPr algn="l" defTabSz="685775" rtl="0" eaLnBrk="1" latinLnBrk="0" hangingPunct="1">
              <a:lnSpc>
                <a:spcPct val="90000"/>
              </a:lnSpc>
              <a:spcBef>
                <a:spcPct val="0"/>
              </a:spcBef>
              <a:buNone/>
              <a:defRPr lang="en-US" sz="6470" b="0" kern="1200" cap="none" spc="-74"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342162543"/>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2084173"/>
            <a:ext cx="8740142" cy="1796217"/>
          </a:xfrm>
          <a:noFill/>
        </p:spPr>
        <p:txBody>
          <a:bodyPr tIns="91440" bIns="91440" anchor="t" anchorCtr="0"/>
          <a:lstStyle>
            <a:lvl1pPr algn="l" defTabSz="685775" rtl="0" eaLnBrk="1" latinLnBrk="0" hangingPunct="1">
              <a:lnSpc>
                <a:spcPct val="90000"/>
              </a:lnSpc>
              <a:spcBef>
                <a:spcPct val="0"/>
              </a:spcBef>
              <a:buNone/>
              <a:defRPr lang="en-US" sz="6470" b="0" kern="1200" cap="none" spc="-74"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542388139"/>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1"/>
          </p:nvPr>
        </p:nvSpPr>
        <p:spPr>
          <a:xfrm>
            <a:off x="201930" y="1189177"/>
            <a:ext cx="8741880" cy="1538242"/>
          </a:xfrm>
        </p:spPr>
        <p:txBody>
          <a:bodyPr/>
          <a:lstStyle>
            <a:lvl1pPr marL="0" indent="0">
              <a:buNone/>
              <a:defRPr/>
            </a:lvl1pPr>
            <a:lvl2pPr marL="21009" indent="0">
              <a:buNone/>
              <a:defRPr sz="1471"/>
            </a:lvl2pPr>
            <a:lvl3pPr marL="164571" indent="0">
              <a:buNone/>
              <a:defRPr sz="1471"/>
            </a:lvl3pPr>
            <a:lvl4pPr marL="350151" indent="0">
              <a:buNone/>
              <a:defRPr sz="1324"/>
            </a:lvl4pPr>
            <a:lvl5pPr marL="543901" indent="0">
              <a:buNone/>
              <a:defRPr sz="13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84949931"/>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1"/>
          </p:nvPr>
        </p:nvSpPr>
        <p:spPr>
          <a:xfrm>
            <a:off x="201930" y="1189177"/>
            <a:ext cx="8741880" cy="1538242"/>
          </a:xfrm>
        </p:spPr>
        <p:txBody>
          <a:bodyPr/>
          <a:lstStyle>
            <a:lvl1pPr marL="0" indent="0">
              <a:buNone/>
              <a:defRPr>
                <a:gradFill>
                  <a:gsLst>
                    <a:gs pos="2920">
                      <a:schemeClr val="tx2"/>
                    </a:gs>
                    <a:gs pos="39000">
                      <a:schemeClr val="tx2"/>
                    </a:gs>
                  </a:gsLst>
                  <a:lin ang="5400000" scaled="0"/>
                </a:gradFill>
              </a:defRPr>
            </a:lvl1pPr>
            <a:lvl2pPr marL="21009" indent="0">
              <a:buNone/>
              <a:defRPr sz="1471"/>
            </a:lvl2pPr>
            <a:lvl3pPr marL="164571" indent="0">
              <a:buNone/>
              <a:defRPr sz="1471"/>
            </a:lvl3pPr>
            <a:lvl4pPr marL="350151" indent="0">
              <a:buNone/>
              <a:defRPr sz="1324"/>
            </a:lvl4pPr>
            <a:lvl5pPr marL="543901" indent="0">
              <a:buNone/>
              <a:defRPr sz="13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93153486"/>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30" y="1189177"/>
            <a:ext cx="8740142" cy="1687385"/>
          </a:xfrm>
        </p:spPr>
        <p:txBody>
          <a:bodyPr>
            <a:spAutoFit/>
          </a:bodyPr>
          <a:lstStyle>
            <a:lvl3pPr>
              <a:defRPr sz="1765"/>
            </a:lvl3pPr>
            <a:lvl4pPr>
              <a:defRPr sz="1471"/>
            </a:lvl4pPr>
            <a:lvl5pPr>
              <a:defRPr sz="147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28386057"/>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2084173"/>
            <a:ext cx="8740142" cy="1796217"/>
          </a:xfrm>
          <a:noFill/>
        </p:spPr>
        <p:txBody>
          <a:bodyPr tIns="91440" bIns="91440" anchor="t" anchorCtr="0"/>
          <a:lstStyle>
            <a:lvl1pPr>
              <a:defRPr sz="6470" spc="-74" baseline="0">
                <a:gradFill>
                  <a:gsLst>
                    <a:gs pos="91241">
                      <a:schemeClr val="tx1"/>
                    </a:gs>
                    <a:gs pos="57000">
                      <a:schemeClr val="tx1"/>
                    </a:gs>
                    <a:gs pos="18000">
                      <a:schemeClr val="tx1"/>
                    </a:gs>
                  </a:gsLst>
                  <a:lin ang="5400000" scaled="0"/>
                </a:gradFill>
              </a:defRPr>
            </a:lvl1pPr>
          </a:lstStyle>
          <a:p>
            <a:r>
              <a:rPr lang="en-US"/>
              <a:t>Section title</a:t>
            </a:r>
          </a:p>
        </p:txBody>
      </p:sp>
    </p:spTree>
    <p:extLst>
      <p:ext uri="{BB962C8B-B14F-4D97-AF65-F5344CB8AC3E}">
        <p14:creationId xmlns:p14="http://schemas.microsoft.com/office/powerpoint/2010/main" val="5875011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30" y="1189177"/>
            <a:ext cx="8740142" cy="1687385"/>
          </a:xfrm>
        </p:spPr>
        <p:txBody>
          <a:bodyPr>
            <a:spAutoFit/>
          </a:bodyPr>
          <a:lstStyle>
            <a:lvl1pPr>
              <a:buClr>
                <a:schemeClr val="tx2"/>
              </a:buClr>
              <a:defRPr>
                <a:gradFill>
                  <a:gsLst>
                    <a:gs pos="13869">
                      <a:schemeClr val="tx2"/>
                    </a:gs>
                    <a:gs pos="42000">
                      <a:schemeClr val="tx2"/>
                    </a:gs>
                  </a:gsLst>
                  <a:lin ang="5400000" scaled="0"/>
                </a:gradFill>
              </a:defRPr>
            </a:lvl1pPr>
            <a:lvl3pPr>
              <a:defRPr sz="1765"/>
            </a:lvl3pPr>
            <a:lvl4pPr>
              <a:defRPr sz="1471"/>
            </a:lvl4pPr>
            <a:lvl5pPr>
              <a:defRPr sz="147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72065996"/>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01931" y="1189176"/>
            <a:ext cx="4033911" cy="1913857"/>
          </a:xfrm>
        </p:spPr>
        <p:txBody>
          <a:bodyPr wrap="square">
            <a:spAutoFit/>
          </a:bodyPr>
          <a:lstStyle>
            <a:lvl1pPr marL="0" indent="0">
              <a:spcBef>
                <a:spcPts val="900"/>
              </a:spcBef>
              <a:buClr>
                <a:schemeClr val="tx1"/>
              </a:buClr>
              <a:buFont typeface="Wingdings" pitchFamily="2" charset="2"/>
              <a:buNone/>
              <a:defRPr sz="2647"/>
            </a:lvl1pPr>
            <a:lvl2pPr marL="0" indent="0">
              <a:buNone/>
              <a:defRPr sz="1471"/>
            </a:lvl2pPr>
            <a:lvl3pPr marL="170407" indent="0">
              <a:buNone/>
              <a:tabLst/>
              <a:defRPr sz="1471"/>
            </a:lvl3pPr>
            <a:lvl4pPr marL="338480" indent="0">
              <a:buNone/>
              <a:defRPr/>
            </a:lvl4pPr>
            <a:lvl5pPr marL="504218"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4908161" y="1189176"/>
            <a:ext cx="4033911" cy="1913857"/>
          </a:xfrm>
        </p:spPr>
        <p:txBody>
          <a:bodyPr wrap="square">
            <a:spAutoFit/>
          </a:bodyPr>
          <a:lstStyle>
            <a:lvl1pPr marL="0" indent="0">
              <a:spcBef>
                <a:spcPts val="900"/>
              </a:spcBef>
              <a:buClr>
                <a:schemeClr val="tx1"/>
              </a:buClr>
              <a:buFont typeface="Wingdings" pitchFamily="2" charset="2"/>
              <a:buNone/>
              <a:defRPr sz="2647"/>
            </a:lvl1pPr>
            <a:lvl2pPr marL="0" indent="0">
              <a:buNone/>
              <a:defRPr sz="1471"/>
            </a:lvl2pPr>
            <a:lvl3pPr marL="170407" indent="0">
              <a:buNone/>
              <a:tabLst/>
              <a:defRPr sz="1471"/>
            </a:lvl3pPr>
            <a:lvl4pPr marL="338480" indent="0">
              <a:buNone/>
              <a:defRPr/>
            </a:lvl4pPr>
            <a:lvl5pPr marL="504218"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91980792"/>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01931" y="1189176"/>
            <a:ext cx="4033911" cy="1913857"/>
          </a:xfrm>
        </p:spPr>
        <p:txBody>
          <a:bodyPr wrap="square">
            <a:spAutoFit/>
          </a:bodyPr>
          <a:lstStyle>
            <a:lvl1pPr marL="0" indent="0">
              <a:spcBef>
                <a:spcPts val="900"/>
              </a:spcBef>
              <a:buClr>
                <a:schemeClr val="tx1"/>
              </a:buClr>
              <a:buFont typeface="Wingdings" pitchFamily="2" charset="2"/>
              <a:buNone/>
              <a:defRPr sz="2647">
                <a:gradFill>
                  <a:gsLst>
                    <a:gs pos="5109">
                      <a:schemeClr val="tx2"/>
                    </a:gs>
                    <a:gs pos="25000">
                      <a:schemeClr val="tx2"/>
                    </a:gs>
                  </a:gsLst>
                  <a:lin ang="5400000" scaled="0"/>
                </a:gradFill>
              </a:defRPr>
            </a:lvl1pPr>
            <a:lvl2pPr marL="0" indent="0">
              <a:buNone/>
              <a:defRPr sz="1471"/>
            </a:lvl2pPr>
            <a:lvl3pPr marL="170407" indent="0">
              <a:buNone/>
              <a:tabLst/>
              <a:defRPr sz="1471"/>
            </a:lvl3pPr>
            <a:lvl4pPr marL="338480" indent="0">
              <a:buNone/>
              <a:defRPr/>
            </a:lvl4pPr>
            <a:lvl5pPr marL="504218"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4908161" y="1189176"/>
            <a:ext cx="4033911" cy="1913857"/>
          </a:xfrm>
        </p:spPr>
        <p:txBody>
          <a:bodyPr wrap="square">
            <a:spAutoFit/>
          </a:bodyPr>
          <a:lstStyle>
            <a:lvl1pPr marL="0" indent="0">
              <a:spcBef>
                <a:spcPts val="900"/>
              </a:spcBef>
              <a:buClr>
                <a:schemeClr val="tx1"/>
              </a:buClr>
              <a:buFont typeface="Wingdings" pitchFamily="2" charset="2"/>
              <a:buNone/>
              <a:defRPr sz="2647">
                <a:gradFill>
                  <a:gsLst>
                    <a:gs pos="100000">
                      <a:schemeClr val="tx2"/>
                    </a:gs>
                    <a:gs pos="0">
                      <a:schemeClr val="tx2"/>
                    </a:gs>
                  </a:gsLst>
                  <a:lin ang="5400000" scaled="0"/>
                </a:gradFill>
              </a:defRPr>
            </a:lvl1pPr>
            <a:lvl2pPr marL="0" indent="0">
              <a:buNone/>
              <a:defRPr sz="1471"/>
            </a:lvl2pPr>
            <a:lvl3pPr marL="170407" indent="0">
              <a:buNone/>
              <a:tabLst/>
              <a:defRPr sz="1471"/>
            </a:lvl3pPr>
            <a:lvl4pPr marL="338480" indent="0">
              <a:buNone/>
              <a:defRPr/>
            </a:lvl4pPr>
            <a:lvl5pPr marL="504218"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18351243"/>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01931" y="1189177"/>
            <a:ext cx="4033911" cy="1963614"/>
          </a:xfrm>
        </p:spPr>
        <p:txBody>
          <a:bodyPr wrap="square">
            <a:spAutoFit/>
          </a:bodyPr>
          <a:lstStyle>
            <a:lvl1pPr marL="211258" indent="-211258">
              <a:spcBef>
                <a:spcPts val="900"/>
              </a:spcBef>
              <a:buClr>
                <a:schemeClr val="tx1"/>
              </a:buClr>
              <a:buFont typeface="Wingdings" panose="05000000000000000000" pitchFamily="2" charset="2"/>
              <a:buChar char="§"/>
              <a:defRPr sz="2647"/>
            </a:lvl1pPr>
            <a:lvl2pPr marL="390527" indent="-171451">
              <a:defRPr sz="1765"/>
            </a:lvl2pPr>
            <a:lvl3pPr marL="514352" indent="-123826">
              <a:tabLst/>
              <a:defRPr sz="1471"/>
            </a:lvl3pPr>
            <a:lvl4pPr marL="647702" indent="-133351">
              <a:defRPr/>
            </a:lvl4pPr>
            <a:lvl5pPr marL="771528" indent="-123826">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4908161" y="1189177"/>
            <a:ext cx="4033911" cy="1963614"/>
          </a:xfrm>
        </p:spPr>
        <p:txBody>
          <a:bodyPr wrap="square">
            <a:spAutoFit/>
          </a:bodyPr>
          <a:lstStyle>
            <a:lvl1pPr marL="211258" indent="-211258">
              <a:spcBef>
                <a:spcPts val="900"/>
              </a:spcBef>
              <a:buClr>
                <a:schemeClr val="tx1"/>
              </a:buClr>
              <a:buFont typeface="Wingdings" panose="05000000000000000000" pitchFamily="2" charset="2"/>
              <a:buChar char="§"/>
              <a:defRPr sz="2647"/>
            </a:lvl1pPr>
            <a:lvl2pPr marL="390527" indent="-171451">
              <a:defRPr sz="1765"/>
            </a:lvl2pPr>
            <a:lvl3pPr marL="514352" indent="-123826">
              <a:tabLst/>
              <a:defRPr sz="1471"/>
            </a:lvl3pPr>
            <a:lvl4pPr marL="647702" indent="-133351">
              <a:defRPr/>
            </a:lvl4pPr>
            <a:lvl5pPr marL="771528" indent="-123826">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66016575"/>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01931" y="1189177"/>
            <a:ext cx="4033911" cy="1963614"/>
          </a:xfrm>
        </p:spPr>
        <p:txBody>
          <a:bodyPr wrap="square">
            <a:spAutoFit/>
          </a:bodyPr>
          <a:lstStyle>
            <a:lvl1pPr marL="211258" indent="-211258">
              <a:spcBef>
                <a:spcPts val="900"/>
              </a:spcBef>
              <a:buClr>
                <a:schemeClr val="tx2"/>
              </a:buClr>
              <a:buFont typeface="Wingdings" panose="05000000000000000000" pitchFamily="2" charset="2"/>
              <a:buChar char="§"/>
              <a:defRPr sz="2647">
                <a:gradFill>
                  <a:gsLst>
                    <a:gs pos="5109">
                      <a:schemeClr val="tx2"/>
                    </a:gs>
                    <a:gs pos="100000">
                      <a:schemeClr val="tx2"/>
                    </a:gs>
                  </a:gsLst>
                  <a:lin ang="5400000" scaled="0"/>
                </a:gradFill>
              </a:defRPr>
            </a:lvl1pPr>
            <a:lvl2pPr marL="390527" indent="-171451">
              <a:defRPr sz="1765"/>
            </a:lvl2pPr>
            <a:lvl3pPr marL="514352" indent="-123826">
              <a:tabLst/>
              <a:defRPr sz="1471"/>
            </a:lvl3pPr>
            <a:lvl4pPr marL="647702" indent="-133351">
              <a:defRPr/>
            </a:lvl4pPr>
            <a:lvl5pPr marL="771528" indent="-123826">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4908161" y="1189177"/>
            <a:ext cx="4033911" cy="1963614"/>
          </a:xfrm>
        </p:spPr>
        <p:txBody>
          <a:bodyPr wrap="square">
            <a:spAutoFit/>
          </a:bodyPr>
          <a:lstStyle>
            <a:lvl1pPr marL="211258" indent="-211258">
              <a:spcBef>
                <a:spcPts val="900"/>
              </a:spcBef>
              <a:buClr>
                <a:schemeClr val="tx2"/>
              </a:buClr>
              <a:buFont typeface="Wingdings" panose="05000000000000000000" pitchFamily="2" charset="2"/>
              <a:buChar char="§"/>
              <a:defRPr sz="2647">
                <a:gradFill>
                  <a:gsLst>
                    <a:gs pos="5109">
                      <a:schemeClr val="tx2"/>
                    </a:gs>
                    <a:gs pos="100000">
                      <a:schemeClr val="tx2"/>
                    </a:gs>
                  </a:gsLst>
                  <a:lin ang="5400000" scaled="0"/>
                </a:gradFill>
              </a:defRPr>
            </a:lvl1pPr>
            <a:lvl2pPr marL="390527" indent="-171451">
              <a:defRPr sz="1765"/>
            </a:lvl2pPr>
            <a:lvl3pPr marL="514352" indent="-123826">
              <a:tabLst/>
              <a:defRPr sz="1471"/>
            </a:lvl3pPr>
            <a:lvl4pPr marL="647702" indent="-133351">
              <a:defRPr/>
            </a:lvl4pPr>
            <a:lvl5pPr marL="771528" indent="-123826">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23903709"/>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35405418"/>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07766" y="1187622"/>
            <a:ext cx="8741880" cy="899665"/>
          </a:xfrm>
        </p:spPr>
        <p:txBody>
          <a:bodyPr/>
          <a:lstStyle>
            <a:lvl1pPr>
              <a:defRPr sz="5294" baseline="0"/>
            </a:lvl1pPr>
          </a:lstStyle>
          <a:p>
            <a:r>
              <a:rPr lang="en-US"/>
              <a:t>Click to edit Master title style</a:t>
            </a:r>
          </a:p>
        </p:txBody>
      </p:sp>
    </p:spTree>
    <p:extLst>
      <p:ext uri="{BB962C8B-B14F-4D97-AF65-F5344CB8AC3E}">
        <p14:creationId xmlns:p14="http://schemas.microsoft.com/office/powerpoint/2010/main" val="3656806089"/>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1553763" y="2084173"/>
            <a:ext cx="6043672" cy="1793104"/>
          </a:xfrm>
        </p:spPr>
        <p:txBody>
          <a:bodyPr/>
          <a:lstStyle>
            <a:lvl1pPr>
              <a:defRPr sz="4412" baseline="0"/>
            </a:lvl1pPr>
          </a:lstStyle>
          <a:p>
            <a:r>
              <a:rPr lang="en-US"/>
              <a:t>Click to edit Master title style</a:t>
            </a:r>
          </a:p>
        </p:txBody>
      </p:sp>
    </p:spTree>
    <p:extLst>
      <p:ext uri="{BB962C8B-B14F-4D97-AF65-F5344CB8AC3E}">
        <p14:creationId xmlns:p14="http://schemas.microsoft.com/office/powerpoint/2010/main" val="1814580896"/>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preserve="1" userDrawn="1">
  <p:cSld name="Fact Layout_Accent Color 2">
    <p:spTree>
      <p:nvGrpSpPr>
        <p:cNvPr id="1" name=""/>
        <p:cNvGrpSpPr/>
        <p:nvPr/>
      </p:nvGrpSpPr>
      <p:grpSpPr>
        <a:xfrm>
          <a:off x="0" y="0"/>
          <a:ext cx="0" cy="0"/>
          <a:chOff x="0" y="0"/>
          <a:chExt cx="0" cy="0"/>
        </a:xfrm>
      </p:grpSpPr>
      <p:sp>
        <p:nvSpPr>
          <p:cNvPr id="2" name="Title 1"/>
          <p:cNvSpPr>
            <a:spLocks noGrp="1"/>
          </p:cNvSpPr>
          <p:nvPr>
            <p:ph type="title"/>
          </p:nvPr>
        </p:nvSpPr>
        <p:spPr>
          <a:xfrm>
            <a:off x="1553763" y="2084173"/>
            <a:ext cx="6043672" cy="1793104"/>
          </a:xfrm>
        </p:spPr>
        <p:txBody>
          <a:bodyPr/>
          <a:lstStyle>
            <a:lvl1pPr>
              <a:defRPr sz="4412" baseline="0"/>
            </a:lvl1pPr>
          </a:lstStyle>
          <a:p>
            <a:r>
              <a:rPr lang="en-US"/>
              <a:t>Click to edit Master title style</a:t>
            </a:r>
          </a:p>
        </p:txBody>
      </p:sp>
    </p:spTree>
    <p:extLst>
      <p:ext uri="{BB962C8B-B14F-4D97-AF65-F5344CB8AC3E}">
        <p14:creationId xmlns:p14="http://schemas.microsoft.com/office/powerpoint/2010/main" val="1316720434"/>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874248" y="1178350"/>
            <a:ext cx="7395504" cy="899665"/>
          </a:xfrm>
        </p:spPr>
        <p:txBody>
          <a:bodyPr/>
          <a:lstStyle>
            <a:lvl1pPr marL="171575" indent="-171575">
              <a:defRPr sz="4412" baseline="0"/>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4235841" y="5025984"/>
            <a:ext cx="4033912" cy="836383"/>
          </a:xfrm>
        </p:spPr>
        <p:txBody>
          <a:bodyPr/>
          <a:lstStyle>
            <a:lvl1pPr marL="0" indent="0">
              <a:spcBef>
                <a:spcPts val="0"/>
              </a:spcBef>
              <a:buNone/>
              <a:defRPr sz="2353" baseline="0">
                <a:latin typeface="+mj-lt"/>
              </a:defRPr>
            </a:lvl1pPr>
          </a:lstStyle>
          <a:p>
            <a:pPr lvl="0"/>
            <a:r>
              <a:rPr lang="en-US"/>
              <a:t>Author Name</a:t>
            </a:r>
          </a:p>
          <a:p>
            <a:pPr lvl="0"/>
            <a:r>
              <a:rPr lang="en-US"/>
              <a:t>Title</a:t>
            </a:r>
          </a:p>
        </p:txBody>
      </p:sp>
    </p:spTree>
    <p:extLst>
      <p:ext uri="{BB962C8B-B14F-4D97-AF65-F5344CB8AC3E}">
        <p14:creationId xmlns:p14="http://schemas.microsoft.com/office/powerpoint/2010/main" val="2388253080"/>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2084173"/>
            <a:ext cx="8740142" cy="1796217"/>
          </a:xfrm>
          <a:noFill/>
        </p:spPr>
        <p:txBody>
          <a:bodyPr tIns="91440" bIns="91440" anchor="t" anchorCtr="0"/>
          <a:lstStyle>
            <a:lvl1pPr algn="l" defTabSz="685775" rtl="0" eaLnBrk="1" latinLnBrk="0" hangingPunct="1">
              <a:lnSpc>
                <a:spcPct val="90000"/>
              </a:lnSpc>
              <a:spcBef>
                <a:spcPct val="0"/>
              </a:spcBef>
              <a:buNone/>
              <a:defRPr lang="en-US" sz="6470" b="0" kern="1200" cap="none" spc="-74"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0745859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Quote Layout_Accent Color 1">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874248" y="2084174"/>
            <a:ext cx="7395504" cy="899665"/>
          </a:xfrm>
        </p:spPr>
        <p:txBody>
          <a:bodyPr/>
          <a:lstStyle>
            <a:lvl1pPr marL="207756" indent="-207756">
              <a:tabLst>
                <a:tab pos="207756" algn="l"/>
              </a:tabLst>
              <a:defRPr sz="4412" baseline="0"/>
            </a:lvl1pPr>
          </a:lstStyle>
          <a:p>
            <a:r>
              <a:rPr lang="en-US"/>
              <a:t>“	Add a quote here. Design is easier than it looks, and more important than it seems.”</a:t>
            </a:r>
          </a:p>
        </p:txBody>
      </p:sp>
      <p:sp>
        <p:nvSpPr>
          <p:cNvPr id="4" name="Text Placeholder 3"/>
          <p:cNvSpPr>
            <a:spLocks noGrp="1"/>
          </p:cNvSpPr>
          <p:nvPr>
            <p:ph type="body" sz="quarter" idx="10" hasCustomPrompt="1"/>
          </p:nvPr>
        </p:nvSpPr>
        <p:spPr>
          <a:xfrm>
            <a:off x="4235841" y="4773813"/>
            <a:ext cx="4033912" cy="836383"/>
          </a:xfrm>
        </p:spPr>
        <p:txBody>
          <a:bodyPr/>
          <a:lstStyle>
            <a:lvl1pPr marL="0" indent="0">
              <a:spcBef>
                <a:spcPts val="0"/>
              </a:spcBef>
              <a:buNone/>
              <a:defRPr sz="2353" baseline="0">
                <a:latin typeface="+mj-lt"/>
              </a:defRPr>
            </a:lvl1pPr>
          </a:lstStyle>
          <a:p>
            <a:pPr lvl="0"/>
            <a:r>
              <a:rPr lang="en-US"/>
              <a:t>Author’s Name</a:t>
            </a:r>
          </a:p>
          <a:p>
            <a:pPr lvl="0"/>
            <a:r>
              <a:rPr lang="en-US"/>
              <a:t>Title</a:t>
            </a:r>
          </a:p>
        </p:txBody>
      </p:sp>
    </p:spTree>
    <p:extLst>
      <p:ext uri="{BB962C8B-B14F-4D97-AF65-F5344CB8AC3E}">
        <p14:creationId xmlns:p14="http://schemas.microsoft.com/office/powerpoint/2010/main" val="722739952"/>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07766" y="2383023"/>
            <a:ext cx="8740142" cy="734625"/>
          </a:xfrm>
        </p:spPr>
        <p:txBody>
          <a:bodyPr/>
          <a:lstStyle>
            <a:lvl1pPr marL="0" indent="0">
              <a:buNone/>
              <a:defRPr sz="3971">
                <a:gradFill>
                  <a:gsLst>
                    <a:gs pos="3333">
                      <a:schemeClr val="tx1"/>
                    </a:gs>
                    <a:gs pos="39000">
                      <a:schemeClr val="tx1"/>
                    </a:gs>
                  </a:gsLst>
                  <a:lin ang="5400000" scaled="0"/>
                </a:gradFill>
              </a:defRPr>
            </a:lvl1pPr>
            <a:lvl2pPr marL="0" indent="0">
              <a:buFontTx/>
              <a:buNone/>
              <a:defRPr sz="1471"/>
            </a:lvl2pPr>
            <a:lvl3pPr marL="168073" indent="0">
              <a:buNone/>
              <a:defRPr/>
            </a:lvl3pPr>
            <a:lvl4pPr marL="336145" indent="0">
              <a:buNone/>
              <a:defRPr/>
            </a:lvl4pPr>
            <a:lvl5pPr marL="504218" indent="0">
              <a:buNone/>
              <a:defRPr/>
            </a:lvl5pPr>
          </a:lstStyle>
          <a:p>
            <a:pPr lvl="0"/>
            <a:r>
              <a:rPr lang="en-US"/>
              <a:t>Click to edit Master text styles</a:t>
            </a:r>
          </a:p>
        </p:txBody>
      </p:sp>
      <p:sp>
        <p:nvSpPr>
          <p:cNvPr id="4" name="Title 1"/>
          <p:cNvSpPr>
            <a:spLocks noGrp="1"/>
          </p:cNvSpPr>
          <p:nvPr>
            <p:ph type="title"/>
          </p:nvPr>
        </p:nvSpPr>
        <p:spPr>
          <a:xfrm>
            <a:off x="207766" y="1187622"/>
            <a:ext cx="8741880" cy="899665"/>
          </a:xfrm>
        </p:spPr>
        <p:txBody>
          <a:bodyPr/>
          <a:lstStyle>
            <a:lvl1pPr>
              <a:defRPr sz="5294" baseline="0">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884790666"/>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1" y="1217195"/>
            <a:ext cx="4033911" cy="1763530"/>
          </a:xfrm>
        </p:spPr>
        <p:txBody>
          <a:bodyPr/>
          <a:lstStyle>
            <a:lvl1pPr>
              <a:defRPr sz="4853"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4573167" y="0"/>
            <a:ext cx="4570833" cy="6856100"/>
          </a:xfrm>
          <a:blipFill>
            <a:blip r:embed="rId2" cstate="email">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176"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1447930251"/>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4908161" y="1217196"/>
            <a:ext cx="4033911" cy="899665"/>
          </a:xfrm>
        </p:spPr>
        <p:txBody>
          <a:bodyPr/>
          <a:lstStyle>
            <a:lvl1pPr>
              <a:defRPr sz="4853" baseline="0">
                <a:gradFill>
                  <a:gsLst>
                    <a:gs pos="1250">
                      <a:schemeClr val="tx1"/>
                    </a:gs>
                    <a:gs pos="100000">
                      <a:schemeClr val="tx1"/>
                    </a:gs>
                  </a:gsLst>
                  <a:lin ang="5400000" scaled="0"/>
                </a:gradFill>
              </a:defRPr>
            </a:lvl1pPr>
          </a:lstStyle>
          <a:p>
            <a:r>
              <a:rPr lang="en-US"/>
              <a:t>Click to edit Master title style</a:t>
            </a:r>
          </a:p>
        </p:txBody>
      </p:sp>
      <p:sp>
        <p:nvSpPr>
          <p:cNvPr id="4" name="Picture Placeholder 4"/>
          <p:cNvSpPr>
            <a:spLocks noGrp="1"/>
          </p:cNvSpPr>
          <p:nvPr>
            <p:ph type="pic" sz="quarter" idx="10"/>
          </p:nvPr>
        </p:nvSpPr>
        <p:spPr bwMode="ltGray">
          <a:xfrm>
            <a:off x="0" y="1"/>
            <a:ext cx="4570833" cy="6852151"/>
          </a:xfrm>
          <a:blipFill>
            <a:blip r:embed="rId2" cstate="email">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029" b="1">
                <a:gradFill>
                  <a:gsLst>
                    <a:gs pos="13139">
                      <a:srgbClr val="FFFFFF"/>
                    </a:gs>
                    <a:gs pos="38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1298329424"/>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5678416"/>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3115758245"/>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2475045428"/>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Blank Accent Color 3">
    <p:spTree>
      <p:nvGrpSpPr>
        <p:cNvPr id="1" name=""/>
        <p:cNvGrpSpPr/>
        <p:nvPr/>
      </p:nvGrpSpPr>
      <p:grpSpPr>
        <a:xfrm>
          <a:off x="0" y="0"/>
          <a:ext cx="0" cy="0"/>
          <a:chOff x="0" y="0"/>
          <a:chExt cx="0" cy="0"/>
        </a:xfrm>
      </p:grpSpPr>
    </p:spTree>
    <p:extLst>
      <p:ext uri="{BB962C8B-B14F-4D97-AF65-F5344CB8AC3E}">
        <p14:creationId xmlns:p14="http://schemas.microsoft.com/office/powerpoint/2010/main" val="2787653075"/>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9144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34292" rIns="34292" bIns="34292" numCol="1" spcCol="0" rtlCol="0" fromWordArt="0" anchor="ctr" anchorCtr="0" forceAA="0" compatLnSpc="1">
            <a:prstTxWarp prst="textNoShape">
              <a:avLst/>
            </a:prstTxWarp>
            <a:noAutofit/>
          </a:bodyPr>
          <a:lstStyle/>
          <a:p>
            <a:pPr algn="ctr" defTabSz="685577" fontAlgn="base">
              <a:spcBef>
                <a:spcPct val="0"/>
              </a:spcBef>
              <a:spcAft>
                <a:spcPct val="0"/>
              </a:spcAft>
            </a:pPr>
            <a:endParaRPr lang="en-US" sz="1324">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01929" y="1192416"/>
            <a:ext cx="8740142" cy="1616083"/>
          </a:xfrm>
        </p:spPr>
        <p:txBody>
          <a:bodyPr/>
          <a:lstStyle>
            <a:lvl1pPr marL="0" indent="0">
              <a:buNone/>
              <a:defRPr sz="2426">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25479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42981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59888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77271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36651052"/>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01930" y="1189178"/>
            <a:ext cx="8740142" cy="1845826"/>
          </a:xfrm>
          <a:prstGeom prst="rect">
            <a:avLst/>
          </a:prstGeom>
        </p:spPr>
        <p:txBody>
          <a:bodyPr/>
          <a:lstStyle>
            <a:lvl1pPr marL="213593" indent="-213593">
              <a:buClr>
                <a:schemeClr val="tx1"/>
              </a:buClr>
              <a:buSzPct val="90000"/>
              <a:buFont typeface="Wingdings" panose="05000000000000000000" pitchFamily="2" charset="2"/>
              <a:buChar char="§"/>
              <a:defRPr sz="264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20181" indent="-206590">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33773" indent="-213593">
              <a:buClr>
                <a:schemeClr val="tx1"/>
              </a:buClr>
              <a:buSzPct val="90000"/>
              <a:buFont typeface="Wingdings" panose="05000000000000000000" pitchFamily="2" charset="2"/>
              <a:buChar char="§"/>
              <a:defRPr sz="2059">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01846" indent="-168073">
              <a:buClr>
                <a:schemeClr val="tx1"/>
              </a:buClr>
              <a:buSzPct val="90000"/>
              <a:buFont typeface="Wingdings" panose="05000000000000000000" pitchFamily="2" charset="2"/>
              <a:buChar char="§"/>
              <a:defRPr sz="1765">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969919" indent="-168073">
              <a:buClr>
                <a:schemeClr val="tx1"/>
              </a:buClr>
              <a:buSzPct val="90000"/>
              <a:buFont typeface="Wingdings" panose="05000000000000000000" pitchFamily="2" charset="2"/>
              <a:buChar char="§"/>
              <a:defRPr sz="147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7"/>
            <a:ext cx="9144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2720"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655035961"/>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slideLayout" Target="../slideLayouts/slideLayout47.xml"/><Relationship Id="rId18" Type="http://schemas.openxmlformats.org/officeDocument/2006/relationships/slideLayout" Target="../slideLayouts/slideLayout52.xml"/><Relationship Id="rId26" Type="http://schemas.openxmlformats.org/officeDocument/2006/relationships/slideLayout" Target="../slideLayouts/slideLayout60.xml"/><Relationship Id="rId3" Type="http://schemas.openxmlformats.org/officeDocument/2006/relationships/slideLayout" Target="../slideLayouts/slideLayout37.xml"/><Relationship Id="rId21" Type="http://schemas.openxmlformats.org/officeDocument/2006/relationships/slideLayout" Target="../slideLayouts/slideLayout55.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17" Type="http://schemas.openxmlformats.org/officeDocument/2006/relationships/slideLayout" Target="../slideLayouts/slideLayout51.xml"/><Relationship Id="rId25" Type="http://schemas.openxmlformats.org/officeDocument/2006/relationships/slideLayout" Target="../slideLayouts/slideLayout59.xml"/><Relationship Id="rId33" Type="http://schemas.openxmlformats.org/officeDocument/2006/relationships/theme" Target="../theme/theme2.xml"/><Relationship Id="rId2" Type="http://schemas.openxmlformats.org/officeDocument/2006/relationships/slideLayout" Target="../slideLayouts/slideLayout36.xml"/><Relationship Id="rId16" Type="http://schemas.openxmlformats.org/officeDocument/2006/relationships/slideLayout" Target="../slideLayouts/slideLayout50.xml"/><Relationship Id="rId20" Type="http://schemas.openxmlformats.org/officeDocument/2006/relationships/slideLayout" Target="../slideLayouts/slideLayout54.xml"/><Relationship Id="rId29" Type="http://schemas.openxmlformats.org/officeDocument/2006/relationships/slideLayout" Target="../slideLayouts/slideLayout63.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24" Type="http://schemas.openxmlformats.org/officeDocument/2006/relationships/slideLayout" Target="../slideLayouts/slideLayout58.xml"/><Relationship Id="rId32" Type="http://schemas.openxmlformats.org/officeDocument/2006/relationships/slideLayout" Target="../slideLayouts/slideLayout66.xml"/><Relationship Id="rId5" Type="http://schemas.openxmlformats.org/officeDocument/2006/relationships/slideLayout" Target="../slideLayouts/slideLayout39.xml"/><Relationship Id="rId15" Type="http://schemas.openxmlformats.org/officeDocument/2006/relationships/slideLayout" Target="../slideLayouts/slideLayout49.xml"/><Relationship Id="rId23" Type="http://schemas.openxmlformats.org/officeDocument/2006/relationships/slideLayout" Target="../slideLayouts/slideLayout57.xml"/><Relationship Id="rId28" Type="http://schemas.openxmlformats.org/officeDocument/2006/relationships/slideLayout" Target="../slideLayouts/slideLayout62.xml"/><Relationship Id="rId10" Type="http://schemas.openxmlformats.org/officeDocument/2006/relationships/slideLayout" Target="../slideLayouts/slideLayout44.xml"/><Relationship Id="rId19" Type="http://schemas.openxmlformats.org/officeDocument/2006/relationships/slideLayout" Target="../slideLayouts/slideLayout53.xml"/><Relationship Id="rId31" Type="http://schemas.openxmlformats.org/officeDocument/2006/relationships/slideLayout" Target="../slideLayouts/slideLayout65.xml"/><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slideLayout" Target="../slideLayouts/slideLayout48.xml"/><Relationship Id="rId22" Type="http://schemas.openxmlformats.org/officeDocument/2006/relationships/slideLayout" Target="../slideLayouts/slideLayout56.xml"/><Relationship Id="rId27" Type="http://schemas.openxmlformats.org/officeDocument/2006/relationships/slideLayout" Target="../slideLayouts/slideLayout61.xml"/><Relationship Id="rId30" Type="http://schemas.openxmlformats.org/officeDocument/2006/relationships/slideLayout" Target="../slideLayouts/slideLayout6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74.xml"/><Relationship Id="rId13" Type="http://schemas.openxmlformats.org/officeDocument/2006/relationships/slideLayout" Target="../slideLayouts/slideLayout79.xml"/><Relationship Id="rId18" Type="http://schemas.openxmlformats.org/officeDocument/2006/relationships/slideLayout" Target="../slideLayouts/slideLayout84.xml"/><Relationship Id="rId26" Type="http://schemas.openxmlformats.org/officeDocument/2006/relationships/slideLayout" Target="../slideLayouts/slideLayout92.xml"/><Relationship Id="rId3" Type="http://schemas.openxmlformats.org/officeDocument/2006/relationships/slideLayout" Target="../slideLayouts/slideLayout69.xml"/><Relationship Id="rId21" Type="http://schemas.openxmlformats.org/officeDocument/2006/relationships/slideLayout" Target="../slideLayouts/slideLayout87.xml"/><Relationship Id="rId34" Type="http://schemas.openxmlformats.org/officeDocument/2006/relationships/slideLayout" Target="../slideLayouts/slideLayout100.xml"/><Relationship Id="rId7" Type="http://schemas.openxmlformats.org/officeDocument/2006/relationships/slideLayout" Target="../slideLayouts/slideLayout73.xml"/><Relationship Id="rId12" Type="http://schemas.openxmlformats.org/officeDocument/2006/relationships/slideLayout" Target="../slideLayouts/slideLayout78.xml"/><Relationship Id="rId17" Type="http://schemas.openxmlformats.org/officeDocument/2006/relationships/slideLayout" Target="../slideLayouts/slideLayout83.xml"/><Relationship Id="rId25" Type="http://schemas.openxmlformats.org/officeDocument/2006/relationships/slideLayout" Target="../slideLayouts/slideLayout91.xml"/><Relationship Id="rId33" Type="http://schemas.openxmlformats.org/officeDocument/2006/relationships/slideLayout" Target="../slideLayouts/slideLayout99.xml"/><Relationship Id="rId38" Type="http://schemas.openxmlformats.org/officeDocument/2006/relationships/image" Target="../media/image19.png"/><Relationship Id="rId2" Type="http://schemas.openxmlformats.org/officeDocument/2006/relationships/slideLayout" Target="../slideLayouts/slideLayout68.xml"/><Relationship Id="rId16" Type="http://schemas.openxmlformats.org/officeDocument/2006/relationships/slideLayout" Target="../slideLayouts/slideLayout82.xml"/><Relationship Id="rId20" Type="http://schemas.openxmlformats.org/officeDocument/2006/relationships/slideLayout" Target="../slideLayouts/slideLayout86.xml"/><Relationship Id="rId29" Type="http://schemas.openxmlformats.org/officeDocument/2006/relationships/slideLayout" Target="../slideLayouts/slideLayout95.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24" Type="http://schemas.openxmlformats.org/officeDocument/2006/relationships/slideLayout" Target="../slideLayouts/slideLayout90.xml"/><Relationship Id="rId32" Type="http://schemas.openxmlformats.org/officeDocument/2006/relationships/slideLayout" Target="../slideLayouts/slideLayout98.xml"/><Relationship Id="rId37" Type="http://schemas.openxmlformats.org/officeDocument/2006/relationships/theme" Target="../theme/theme3.xml"/><Relationship Id="rId5" Type="http://schemas.openxmlformats.org/officeDocument/2006/relationships/slideLayout" Target="../slideLayouts/slideLayout71.xml"/><Relationship Id="rId15" Type="http://schemas.openxmlformats.org/officeDocument/2006/relationships/slideLayout" Target="../slideLayouts/slideLayout81.xml"/><Relationship Id="rId23" Type="http://schemas.openxmlformats.org/officeDocument/2006/relationships/slideLayout" Target="../slideLayouts/slideLayout89.xml"/><Relationship Id="rId28" Type="http://schemas.openxmlformats.org/officeDocument/2006/relationships/slideLayout" Target="../slideLayouts/slideLayout94.xml"/><Relationship Id="rId36" Type="http://schemas.openxmlformats.org/officeDocument/2006/relationships/slideLayout" Target="../slideLayouts/slideLayout102.xml"/><Relationship Id="rId10" Type="http://schemas.openxmlformats.org/officeDocument/2006/relationships/slideLayout" Target="../slideLayouts/slideLayout76.xml"/><Relationship Id="rId19" Type="http://schemas.openxmlformats.org/officeDocument/2006/relationships/slideLayout" Target="../slideLayouts/slideLayout85.xml"/><Relationship Id="rId31" Type="http://schemas.openxmlformats.org/officeDocument/2006/relationships/slideLayout" Target="../slideLayouts/slideLayout97.xml"/><Relationship Id="rId4" Type="http://schemas.openxmlformats.org/officeDocument/2006/relationships/slideLayout" Target="../slideLayouts/slideLayout70.xml"/><Relationship Id="rId9" Type="http://schemas.openxmlformats.org/officeDocument/2006/relationships/slideLayout" Target="../slideLayouts/slideLayout75.xml"/><Relationship Id="rId14" Type="http://schemas.openxmlformats.org/officeDocument/2006/relationships/slideLayout" Target="../slideLayouts/slideLayout80.xml"/><Relationship Id="rId22" Type="http://schemas.openxmlformats.org/officeDocument/2006/relationships/slideLayout" Target="../slideLayouts/slideLayout88.xml"/><Relationship Id="rId27" Type="http://schemas.openxmlformats.org/officeDocument/2006/relationships/slideLayout" Target="../slideLayouts/slideLayout93.xml"/><Relationship Id="rId30" Type="http://schemas.openxmlformats.org/officeDocument/2006/relationships/slideLayout" Target="../slideLayouts/slideLayout96.xml"/><Relationship Id="rId35" Type="http://schemas.openxmlformats.org/officeDocument/2006/relationships/slideLayout" Target="../slideLayouts/slideLayout10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10.xml"/><Relationship Id="rId13" Type="http://schemas.openxmlformats.org/officeDocument/2006/relationships/slideLayout" Target="../slideLayouts/slideLayout115.xml"/><Relationship Id="rId18" Type="http://schemas.openxmlformats.org/officeDocument/2006/relationships/slideLayout" Target="../slideLayouts/slideLayout120.xml"/><Relationship Id="rId26" Type="http://schemas.openxmlformats.org/officeDocument/2006/relationships/slideLayout" Target="../slideLayouts/slideLayout128.xml"/><Relationship Id="rId3" Type="http://schemas.openxmlformats.org/officeDocument/2006/relationships/slideLayout" Target="../slideLayouts/slideLayout105.xml"/><Relationship Id="rId21" Type="http://schemas.openxmlformats.org/officeDocument/2006/relationships/slideLayout" Target="../slideLayouts/slideLayout123.xml"/><Relationship Id="rId34" Type="http://schemas.openxmlformats.org/officeDocument/2006/relationships/image" Target="../media/image24.png"/><Relationship Id="rId7" Type="http://schemas.openxmlformats.org/officeDocument/2006/relationships/slideLayout" Target="../slideLayouts/slideLayout109.xml"/><Relationship Id="rId12" Type="http://schemas.openxmlformats.org/officeDocument/2006/relationships/slideLayout" Target="../slideLayouts/slideLayout114.xml"/><Relationship Id="rId17" Type="http://schemas.openxmlformats.org/officeDocument/2006/relationships/slideLayout" Target="../slideLayouts/slideLayout119.xml"/><Relationship Id="rId25" Type="http://schemas.openxmlformats.org/officeDocument/2006/relationships/slideLayout" Target="../slideLayouts/slideLayout127.xml"/><Relationship Id="rId33" Type="http://schemas.openxmlformats.org/officeDocument/2006/relationships/theme" Target="../theme/theme4.xml"/><Relationship Id="rId2" Type="http://schemas.openxmlformats.org/officeDocument/2006/relationships/slideLayout" Target="../slideLayouts/slideLayout104.xml"/><Relationship Id="rId16" Type="http://schemas.openxmlformats.org/officeDocument/2006/relationships/slideLayout" Target="../slideLayouts/slideLayout118.xml"/><Relationship Id="rId20" Type="http://schemas.openxmlformats.org/officeDocument/2006/relationships/slideLayout" Target="../slideLayouts/slideLayout122.xml"/><Relationship Id="rId29" Type="http://schemas.openxmlformats.org/officeDocument/2006/relationships/slideLayout" Target="../slideLayouts/slideLayout131.xml"/><Relationship Id="rId1" Type="http://schemas.openxmlformats.org/officeDocument/2006/relationships/slideLayout" Target="../slideLayouts/slideLayout103.xml"/><Relationship Id="rId6" Type="http://schemas.openxmlformats.org/officeDocument/2006/relationships/slideLayout" Target="../slideLayouts/slideLayout108.xml"/><Relationship Id="rId11" Type="http://schemas.openxmlformats.org/officeDocument/2006/relationships/slideLayout" Target="../slideLayouts/slideLayout113.xml"/><Relationship Id="rId24" Type="http://schemas.openxmlformats.org/officeDocument/2006/relationships/slideLayout" Target="../slideLayouts/slideLayout126.xml"/><Relationship Id="rId32" Type="http://schemas.openxmlformats.org/officeDocument/2006/relationships/slideLayout" Target="../slideLayouts/slideLayout134.xml"/><Relationship Id="rId5" Type="http://schemas.openxmlformats.org/officeDocument/2006/relationships/slideLayout" Target="../slideLayouts/slideLayout107.xml"/><Relationship Id="rId15" Type="http://schemas.openxmlformats.org/officeDocument/2006/relationships/slideLayout" Target="../slideLayouts/slideLayout117.xml"/><Relationship Id="rId23" Type="http://schemas.openxmlformats.org/officeDocument/2006/relationships/slideLayout" Target="../slideLayouts/slideLayout125.xml"/><Relationship Id="rId28" Type="http://schemas.openxmlformats.org/officeDocument/2006/relationships/slideLayout" Target="../slideLayouts/slideLayout130.xml"/><Relationship Id="rId10" Type="http://schemas.openxmlformats.org/officeDocument/2006/relationships/slideLayout" Target="../slideLayouts/slideLayout112.xml"/><Relationship Id="rId19" Type="http://schemas.openxmlformats.org/officeDocument/2006/relationships/slideLayout" Target="../slideLayouts/slideLayout121.xml"/><Relationship Id="rId31" Type="http://schemas.openxmlformats.org/officeDocument/2006/relationships/slideLayout" Target="../slideLayouts/slideLayout133.xml"/><Relationship Id="rId4" Type="http://schemas.openxmlformats.org/officeDocument/2006/relationships/slideLayout" Target="../slideLayouts/slideLayout106.xml"/><Relationship Id="rId9" Type="http://schemas.openxmlformats.org/officeDocument/2006/relationships/slideLayout" Target="../slideLayouts/slideLayout111.xml"/><Relationship Id="rId14" Type="http://schemas.openxmlformats.org/officeDocument/2006/relationships/slideLayout" Target="../slideLayouts/slideLayout116.xml"/><Relationship Id="rId22" Type="http://schemas.openxmlformats.org/officeDocument/2006/relationships/slideLayout" Target="../slideLayouts/slideLayout124.xml"/><Relationship Id="rId27" Type="http://schemas.openxmlformats.org/officeDocument/2006/relationships/slideLayout" Target="../slideLayouts/slideLayout129.xml"/><Relationship Id="rId30" Type="http://schemas.openxmlformats.org/officeDocument/2006/relationships/slideLayout" Target="../slideLayouts/slideLayout13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42.xml"/><Relationship Id="rId13" Type="http://schemas.openxmlformats.org/officeDocument/2006/relationships/slideLayout" Target="../slideLayouts/slideLayout147.xml"/><Relationship Id="rId18" Type="http://schemas.openxmlformats.org/officeDocument/2006/relationships/slideLayout" Target="../slideLayouts/slideLayout152.xml"/><Relationship Id="rId3" Type="http://schemas.openxmlformats.org/officeDocument/2006/relationships/slideLayout" Target="../slideLayouts/slideLayout137.xml"/><Relationship Id="rId7" Type="http://schemas.openxmlformats.org/officeDocument/2006/relationships/slideLayout" Target="../slideLayouts/slideLayout141.xml"/><Relationship Id="rId12" Type="http://schemas.openxmlformats.org/officeDocument/2006/relationships/slideLayout" Target="../slideLayouts/slideLayout146.xml"/><Relationship Id="rId17" Type="http://schemas.openxmlformats.org/officeDocument/2006/relationships/slideLayout" Target="../slideLayouts/slideLayout151.xml"/><Relationship Id="rId2" Type="http://schemas.openxmlformats.org/officeDocument/2006/relationships/slideLayout" Target="../slideLayouts/slideLayout136.xml"/><Relationship Id="rId16" Type="http://schemas.openxmlformats.org/officeDocument/2006/relationships/slideLayout" Target="../slideLayouts/slideLayout150.xml"/><Relationship Id="rId1" Type="http://schemas.openxmlformats.org/officeDocument/2006/relationships/slideLayout" Target="../slideLayouts/slideLayout135.xml"/><Relationship Id="rId6" Type="http://schemas.openxmlformats.org/officeDocument/2006/relationships/slideLayout" Target="../slideLayouts/slideLayout140.xml"/><Relationship Id="rId11" Type="http://schemas.openxmlformats.org/officeDocument/2006/relationships/slideLayout" Target="../slideLayouts/slideLayout145.xml"/><Relationship Id="rId5" Type="http://schemas.openxmlformats.org/officeDocument/2006/relationships/slideLayout" Target="../slideLayouts/slideLayout139.xml"/><Relationship Id="rId15" Type="http://schemas.openxmlformats.org/officeDocument/2006/relationships/slideLayout" Target="../slideLayouts/slideLayout149.xml"/><Relationship Id="rId10" Type="http://schemas.openxmlformats.org/officeDocument/2006/relationships/slideLayout" Target="../slideLayouts/slideLayout144.xml"/><Relationship Id="rId19" Type="http://schemas.openxmlformats.org/officeDocument/2006/relationships/theme" Target="../theme/theme5.xml"/><Relationship Id="rId4" Type="http://schemas.openxmlformats.org/officeDocument/2006/relationships/slideLayout" Target="../slideLayouts/slideLayout138.xml"/><Relationship Id="rId9" Type="http://schemas.openxmlformats.org/officeDocument/2006/relationships/slideLayout" Target="../slideLayouts/slideLayout143.xml"/><Relationship Id="rId14" Type="http://schemas.openxmlformats.org/officeDocument/2006/relationships/slideLayout" Target="../slideLayouts/slideLayout148.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60.xml"/><Relationship Id="rId13" Type="http://schemas.openxmlformats.org/officeDocument/2006/relationships/slideLayout" Target="../slideLayouts/slideLayout165.xml"/><Relationship Id="rId3" Type="http://schemas.openxmlformats.org/officeDocument/2006/relationships/slideLayout" Target="../slideLayouts/slideLayout155.xml"/><Relationship Id="rId7" Type="http://schemas.openxmlformats.org/officeDocument/2006/relationships/slideLayout" Target="../slideLayouts/slideLayout159.xml"/><Relationship Id="rId12" Type="http://schemas.openxmlformats.org/officeDocument/2006/relationships/slideLayout" Target="../slideLayouts/slideLayout164.xml"/><Relationship Id="rId2" Type="http://schemas.openxmlformats.org/officeDocument/2006/relationships/slideLayout" Target="../slideLayouts/slideLayout154.xml"/><Relationship Id="rId1" Type="http://schemas.openxmlformats.org/officeDocument/2006/relationships/slideLayout" Target="../slideLayouts/slideLayout153.xml"/><Relationship Id="rId6" Type="http://schemas.openxmlformats.org/officeDocument/2006/relationships/slideLayout" Target="../slideLayouts/slideLayout158.xml"/><Relationship Id="rId11" Type="http://schemas.openxmlformats.org/officeDocument/2006/relationships/slideLayout" Target="../slideLayouts/slideLayout163.xml"/><Relationship Id="rId5" Type="http://schemas.openxmlformats.org/officeDocument/2006/relationships/slideLayout" Target="../slideLayouts/slideLayout157.xml"/><Relationship Id="rId15" Type="http://schemas.openxmlformats.org/officeDocument/2006/relationships/image" Target="../media/image24.png"/><Relationship Id="rId10" Type="http://schemas.openxmlformats.org/officeDocument/2006/relationships/slideLayout" Target="../slideLayouts/slideLayout162.xml"/><Relationship Id="rId4" Type="http://schemas.openxmlformats.org/officeDocument/2006/relationships/slideLayout" Target="../slideLayouts/slideLayout156.xml"/><Relationship Id="rId9" Type="http://schemas.openxmlformats.org/officeDocument/2006/relationships/slideLayout" Target="../slideLayouts/slideLayout161.xml"/><Relationship Id="rId14"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73.xml"/><Relationship Id="rId13" Type="http://schemas.openxmlformats.org/officeDocument/2006/relationships/slideLayout" Target="../slideLayouts/slideLayout178.xml"/><Relationship Id="rId18" Type="http://schemas.openxmlformats.org/officeDocument/2006/relationships/image" Target="../media/image24.png"/><Relationship Id="rId3" Type="http://schemas.openxmlformats.org/officeDocument/2006/relationships/slideLayout" Target="../slideLayouts/slideLayout168.xml"/><Relationship Id="rId7" Type="http://schemas.openxmlformats.org/officeDocument/2006/relationships/slideLayout" Target="../slideLayouts/slideLayout172.xml"/><Relationship Id="rId12" Type="http://schemas.openxmlformats.org/officeDocument/2006/relationships/slideLayout" Target="../slideLayouts/slideLayout177.xml"/><Relationship Id="rId17" Type="http://schemas.openxmlformats.org/officeDocument/2006/relationships/theme" Target="../theme/theme7.xml"/><Relationship Id="rId2" Type="http://schemas.openxmlformats.org/officeDocument/2006/relationships/slideLayout" Target="../slideLayouts/slideLayout167.xml"/><Relationship Id="rId16" Type="http://schemas.openxmlformats.org/officeDocument/2006/relationships/slideLayout" Target="../slideLayouts/slideLayout181.xml"/><Relationship Id="rId1" Type="http://schemas.openxmlformats.org/officeDocument/2006/relationships/slideLayout" Target="../slideLayouts/slideLayout166.xml"/><Relationship Id="rId6" Type="http://schemas.openxmlformats.org/officeDocument/2006/relationships/slideLayout" Target="../slideLayouts/slideLayout171.xml"/><Relationship Id="rId11" Type="http://schemas.openxmlformats.org/officeDocument/2006/relationships/slideLayout" Target="../slideLayouts/slideLayout176.xml"/><Relationship Id="rId5" Type="http://schemas.openxmlformats.org/officeDocument/2006/relationships/slideLayout" Target="../slideLayouts/slideLayout170.xml"/><Relationship Id="rId15" Type="http://schemas.openxmlformats.org/officeDocument/2006/relationships/slideLayout" Target="../slideLayouts/slideLayout180.xml"/><Relationship Id="rId10" Type="http://schemas.openxmlformats.org/officeDocument/2006/relationships/slideLayout" Target="../slideLayouts/slideLayout175.xml"/><Relationship Id="rId4" Type="http://schemas.openxmlformats.org/officeDocument/2006/relationships/slideLayout" Target="../slideLayouts/slideLayout169.xml"/><Relationship Id="rId9" Type="http://schemas.openxmlformats.org/officeDocument/2006/relationships/slideLayout" Target="../slideLayouts/slideLayout174.xml"/><Relationship Id="rId14" Type="http://schemas.openxmlformats.org/officeDocument/2006/relationships/slideLayout" Target="../slideLayouts/slideLayout17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930" y="289512"/>
            <a:ext cx="874188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01931" y="1189178"/>
            <a:ext cx="8740141" cy="1687385"/>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36" cstate="print">
            <a:extLst>
              <a:ext uri="{28A0092B-C50C-407E-A947-70E740481C1C}">
                <a14:useLocalDpi xmlns:a14="http://schemas.microsoft.com/office/drawing/2010/main" val="0"/>
              </a:ext>
            </a:extLst>
          </a:blip>
          <a:stretch>
            <a:fillRect/>
          </a:stretch>
        </p:blipFill>
        <p:spPr>
          <a:xfrm rot="5400000">
            <a:off x="7217023" y="1956576"/>
            <a:ext cx="4214127" cy="300978"/>
          </a:xfrm>
          <a:prstGeom prst="rect">
            <a:avLst/>
          </a:prstGeom>
        </p:spPr>
      </p:pic>
    </p:spTree>
    <p:extLst>
      <p:ext uri="{BB962C8B-B14F-4D97-AF65-F5344CB8AC3E}">
        <p14:creationId xmlns:p14="http://schemas.microsoft.com/office/powerpoint/2010/main" val="1567296613"/>
      </p:ext>
    </p:extLst>
  </p:cSld>
  <p:clrMap bg1="lt1" tx1="dk1" bg2="lt2" tx2="dk2" accent1="accent1" accent2="accent2" accent3="accent3" accent4="accent4" accent5="accent5" accent6="accent6" hlink="hlink" folHlink="folHlink"/>
  <p:sldLayoutIdLst>
    <p:sldLayoutId id="2147483725" r:id="rId1"/>
    <p:sldLayoutId id="2147483726" r:id="rId2"/>
    <p:sldLayoutId id="2147483727" r:id="rId3"/>
    <p:sldLayoutId id="2147483728" r:id="rId4"/>
    <p:sldLayoutId id="2147483729" r:id="rId5"/>
    <p:sldLayoutId id="2147483730" r:id="rId6"/>
    <p:sldLayoutId id="2147483731" r:id="rId7"/>
    <p:sldLayoutId id="2147483732" r:id="rId8"/>
    <p:sldLayoutId id="2147483733" r:id="rId9"/>
    <p:sldLayoutId id="2147483734" r:id="rId10"/>
    <p:sldLayoutId id="2147483735" r:id="rId11"/>
    <p:sldLayoutId id="2147483736" r:id="rId12"/>
    <p:sldLayoutId id="2147483737" r:id="rId13"/>
    <p:sldLayoutId id="2147483738" r:id="rId14"/>
    <p:sldLayoutId id="2147483739" r:id="rId15"/>
    <p:sldLayoutId id="2147483740" r:id="rId16"/>
    <p:sldLayoutId id="2147483741" r:id="rId17"/>
    <p:sldLayoutId id="2147483742" r:id="rId18"/>
    <p:sldLayoutId id="2147483743" r:id="rId19"/>
    <p:sldLayoutId id="2147483744" r:id="rId20"/>
    <p:sldLayoutId id="2147483745" r:id="rId21"/>
    <p:sldLayoutId id="2147483746" r:id="rId22"/>
    <p:sldLayoutId id="2147483747" r:id="rId23"/>
    <p:sldLayoutId id="2147483748" r:id="rId24"/>
    <p:sldLayoutId id="2147483749" r:id="rId25"/>
    <p:sldLayoutId id="2147483750" r:id="rId26"/>
    <p:sldLayoutId id="2147483751" r:id="rId27"/>
    <p:sldLayoutId id="2147483752" r:id="rId28"/>
    <p:sldLayoutId id="2147483753" r:id="rId29"/>
    <p:sldLayoutId id="2147483754" r:id="rId30"/>
    <p:sldLayoutId id="2147483755" r:id="rId31"/>
    <p:sldLayoutId id="2147483756" r:id="rId32"/>
    <p:sldLayoutId id="2147483757" r:id="rId33"/>
    <p:sldLayoutId id="2147483758" r:id="rId34"/>
  </p:sldLayoutIdLst>
  <p:transition>
    <p:fade/>
  </p:transition>
  <p:txStyles>
    <p:titleStyle>
      <a:lvl1pPr algn="l" defTabSz="685775" rtl="0" eaLnBrk="1" latinLnBrk="0" hangingPunct="1">
        <a:lnSpc>
          <a:spcPct val="90000"/>
        </a:lnSpc>
        <a:spcBef>
          <a:spcPct val="0"/>
        </a:spcBef>
        <a:buNone/>
        <a:defRPr lang="en-US" sz="3971"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109" marR="0" indent="-252109" algn="l" defTabSz="68577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941" kern="1200" spc="0" baseline="0">
          <a:gradFill>
            <a:gsLst>
              <a:gs pos="1250">
                <a:schemeClr val="tx1"/>
              </a:gs>
              <a:gs pos="100000">
                <a:schemeClr val="tx1"/>
              </a:gs>
            </a:gsLst>
            <a:lin ang="5400000" scaled="0"/>
          </a:gradFill>
          <a:latin typeface="+mj-lt"/>
          <a:ea typeface="+mn-ea"/>
          <a:cs typeface="+mn-cs"/>
        </a:defRPr>
      </a:lvl1pPr>
      <a:lvl2pPr marL="429518" marR="0" indent="-177410" algn="l" defTabSz="68577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2pPr>
      <a:lvl3pPr marL="588254" marR="0" indent="-168073" algn="l" defTabSz="68577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3pPr>
      <a:lvl4pPr marL="756326" marR="0" indent="-168073" algn="l" defTabSz="68577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471" kern="1200" spc="0" baseline="0">
          <a:gradFill>
            <a:gsLst>
              <a:gs pos="1250">
                <a:schemeClr val="tx1"/>
              </a:gs>
              <a:gs pos="100000">
                <a:schemeClr val="tx1"/>
              </a:gs>
            </a:gsLst>
            <a:lin ang="5400000" scaled="0"/>
          </a:gradFill>
          <a:latin typeface="+mn-lt"/>
          <a:ea typeface="+mn-ea"/>
          <a:cs typeface="+mn-cs"/>
        </a:defRPr>
      </a:lvl4pPr>
      <a:lvl5pPr marL="924398" marR="0" indent="-168073" algn="l" defTabSz="68577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471" kern="1200" spc="0" baseline="0">
          <a:gradFill>
            <a:gsLst>
              <a:gs pos="1250">
                <a:schemeClr val="tx1"/>
              </a:gs>
              <a:gs pos="100000">
                <a:schemeClr val="tx1"/>
              </a:gs>
            </a:gsLst>
            <a:lin ang="5400000" scaled="0"/>
          </a:gradFill>
          <a:latin typeface="+mn-lt"/>
          <a:ea typeface="+mn-ea"/>
          <a:cs typeface="+mn-cs"/>
        </a:defRPr>
      </a:lvl5pPr>
      <a:lvl6pPr marL="1885882" indent="-171444" algn="l" defTabSz="685775"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770" indent="-171444" algn="l" defTabSz="685775"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658" indent="-171444" algn="l" defTabSz="685775"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546" indent="-171444" algn="l" defTabSz="685775"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775" rtl="0" eaLnBrk="1" latinLnBrk="0" hangingPunct="1">
        <a:defRPr sz="1324" kern="1200">
          <a:solidFill>
            <a:schemeClr val="tx1"/>
          </a:solidFill>
          <a:latin typeface="+mn-lt"/>
          <a:ea typeface="+mn-ea"/>
          <a:cs typeface="+mn-cs"/>
        </a:defRPr>
      </a:lvl1pPr>
      <a:lvl2pPr marL="342887" algn="l" defTabSz="685775" rtl="0" eaLnBrk="1" latinLnBrk="0" hangingPunct="1">
        <a:defRPr sz="1324" kern="1200">
          <a:solidFill>
            <a:schemeClr val="tx1"/>
          </a:solidFill>
          <a:latin typeface="+mn-lt"/>
          <a:ea typeface="+mn-ea"/>
          <a:cs typeface="+mn-cs"/>
        </a:defRPr>
      </a:lvl2pPr>
      <a:lvl3pPr marL="685775" algn="l" defTabSz="685775" rtl="0" eaLnBrk="1" latinLnBrk="0" hangingPunct="1">
        <a:defRPr sz="1324" kern="1200">
          <a:solidFill>
            <a:schemeClr val="tx1"/>
          </a:solidFill>
          <a:latin typeface="+mn-lt"/>
          <a:ea typeface="+mn-ea"/>
          <a:cs typeface="+mn-cs"/>
        </a:defRPr>
      </a:lvl3pPr>
      <a:lvl4pPr marL="1028663" algn="l" defTabSz="685775" rtl="0" eaLnBrk="1" latinLnBrk="0" hangingPunct="1">
        <a:defRPr sz="1324" kern="1200">
          <a:solidFill>
            <a:schemeClr val="tx1"/>
          </a:solidFill>
          <a:latin typeface="+mn-lt"/>
          <a:ea typeface="+mn-ea"/>
          <a:cs typeface="+mn-cs"/>
        </a:defRPr>
      </a:lvl4pPr>
      <a:lvl5pPr marL="1371551" algn="l" defTabSz="685775" rtl="0" eaLnBrk="1" latinLnBrk="0" hangingPunct="1">
        <a:defRPr sz="1324" kern="1200">
          <a:solidFill>
            <a:schemeClr val="tx1"/>
          </a:solidFill>
          <a:latin typeface="+mn-lt"/>
          <a:ea typeface="+mn-ea"/>
          <a:cs typeface="+mn-cs"/>
        </a:defRPr>
      </a:lvl5pPr>
      <a:lvl6pPr marL="1714439" algn="l" defTabSz="685775" rtl="0" eaLnBrk="1" latinLnBrk="0" hangingPunct="1">
        <a:defRPr sz="1324" kern="1200">
          <a:solidFill>
            <a:schemeClr val="tx1"/>
          </a:solidFill>
          <a:latin typeface="+mn-lt"/>
          <a:ea typeface="+mn-ea"/>
          <a:cs typeface="+mn-cs"/>
        </a:defRPr>
      </a:lvl6pPr>
      <a:lvl7pPr marL="2057326" algn="l" defTabSz="685775" rtl="0" eaLnBrk="1" latinLnBrk="0" hangingPunct="1">
        <a:defRPr sz="1324" kern="1200">
          <a:solidFill>
            <a:schemeClr val="tx1"/>
          </a:solidFill>
          <a:latin typeface="+mn-lt"/>
          <a:ea typeface="+mn-ea"/>
          <a:cs typeface="+mn-cs"/>
        </a:defRPr>
      </a:lvl7pPr>
      <a:lvl8pPr marL="2400213" algn="l" defTabSz="685775" rtl="0" eaLnBrk="1" latinLnBrk="0" hangingPunct="1">
        <a:defRPr sz="1324" kern="1200">
          <a:solidFill>
            <a:schemeClr val="tx1"/>
          </a:solidFill>
          <a:latin typeface="+mn-lt"/>
          <a:ea typeface="+mn-ea"/>
          <a:cs typeface="+mn-cs"/>
        </a:defRPr>
      </a:lvl8pPr>
      <a:lvl9pPr marL="2743102" algn="l" defTabSz="685775" rtl="0" eaLnBrk="1" latinLnBrk="0" hangingPunct="1">
        <a:defRPr sz="132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930" y="289512"/>
            <a:ext cx="874188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01931" y="1189178"/>
            <a:ext cx="8740141" cy="1587999"/>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3" name="Group 2"/>
          <p:cNvGrpSpPr/>
          <p:nvPr userDrawn="1"/>
        </p:nvGrpSpPr>
        <p:grpSpPr>
          <a:xfrm>
            <a:off x="9278179" y="5879"/>
            <a:ext cx="724699" cy="5648525"/>
            <a:chOff x="12618967" y="5995"/>
            <a:chExt cx="985640" cy="5760972"/>
          </a:xfrm>
        </p:grpSpPr>
        <p:grpSp>
          <p:nvGrpSpPr>
            <p:cNvPr id="26" name="Group 25"/>
            <p:cNvGrpSpPr/>
            <p:nvPr userDrawn="1"/>
          </p:nvGrpSpPr>
          <p:grpSpPr>
            <a:xfrm rot="5400000">
              <a:off x="11584220" y="1040742"/>
              <a:ext cx="2698730" cy="629236"/>
              <a:chOff x="1584344" y="4543426"/>
              <a:chExt cx="2698730"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685577" fontAlgn="base">
                  <a:lnSpc>
                    <a:spcPct val="100000"/>
                  </a:lnSpc>
                  <a:spcBef>
                    <a:spcPct val="0"/>
                  </a:spcBef>
                  <a:spcAft>
                    <a:spcPct val="0"/>
                  </a:spcAft>
                </a:pPr>
                <a:r>
                  <a:rPr lang="en-US" sz="368" b="1" kern="1200" baseline="0" err="1">
                    <a:gradFill>
                      <a:gsLst>
                        <a:gs pos="0">
                          <a:srgbClr val="FFFFFF"/>
                        </a:gs>
                        <a:gs pos="100000">
                          <a:srgbClr val="FFFFFF"/>
                        </a:gs>
                      </a:gsLst>
                      <a:lin ang="5400000" scaled="0"/>
                    </a:gradFill>
                    <a:latin typeface="+mn-lt"/>
                    <a:ea typeface="Segoe UI" pitchFamily="34" charset="0"/>
                    <a:cs typeface="Segoe UI" pitchFamily="34" charset="0"/>
                  </a:rPr>
                  <a:t>Oragen</a:t>
                </a:r>
                <a:endParaRPr lang="en-US" sz="368" b="1" kern="1200" baseline="0">
                  <a:gradFill>
                    <a:gsLst>
                      <a:gs pos="0">
                        <a:srgbClr val="FFFFFF"/>
                      </a:gs>
                      <a:gs pos="100000">
                        <a:srgbClr val="FFFFFF"/>
                      </a:gs>
                    </a:gsLst>
                    <a:lin ang="5400000" scaled="0"/>
                  </a:gradFill>
                  <a:latin typeface="+mn-lt"/>
                  <a:ea typeface="Segoe UI" pitchFamily="34" charset="0"/>
                  <a:cs typeface="Segoe UI" pitchFamily="34" charset="0"/>
                </a:endParaRPr>
              </a:p>
              <a:p>
                <a:pPr algn="l" defTabSz="685577" fontAlgn="base">
                  <a:lnSpc>
                    <a:spcPct val="100000"/>
                  </a:lnSpc>
                  <a:spcBef>
                    <a:spcPct val="0"/>
                  </a:spcBef>
                  <a:spcAft>
                    <a:spcPct val="0"/>
                  </a:spcAft>
                </a:pPr>
                <a:r>
                  <a:rPr lang="en-US" sz="368">
                    <a:gradFill>
                      <a:gsLst>
                        <a:gs pos="0">
                          <a:srgbClr val="FFFFFF"/>
                        </a:gs>
                        <a:gs pos="100000">
                          <a:srgbClr val="FFFFFF"/>
                        </a:gs>
                      </a:gsLst>
                      <a:lin ang="5400000" scaled="0"/>
                    </a:gradFill>
                    <a:ea typeface="Segoe UI" pitchFamily="34" charset="0"/>
                    <a:cs typeface="Segoe UI" pitchFamily="34" charset="0"/>
                  </a:rPr>
                  <a:t>R:</a:t>
                </a:r>
                <a:r>
                  <a:rPr lang="en-US" sz="368" baseline="0">
                    <a:gradFill>
                      <a:gsLst>
                        <a:gs pos="0">
                          <a:srgbClr val="FFFFFF"/>
                        </a:gs>
                        <a:gs pos="100000">
                          <a:srgbClr val="FFFFFF"/>
                        </a:gs>
                      </a:gsLst>
                      <a:lin ang="5400000" scaled="0"/>
                    </a:gradFill>
                    <a:ea typeface="Segoe UI" pitchFamily="34" charset="0"/>
                    <a:cs typeface="Segoe UI" pitchFamily="34" charset="0"/>
                  </a:rPr>
                  <a:t>216 G:59 B:1</a:t>
                </a:r>
                <a:endParaRPr lang="en-US" sz="368">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685577" fontAlgn="base">
                  <a:lnSpc>
                    <a:spcPct val="100000"/>
                  </a:lnSpc>
                  <a:spcBef>
                    <a:spcPct val="0"/>
                  </a:spcBef>
                  <a:spcAft>
                    <a:spcPct val="0"/>
                  </a:spcAft>
                </a:pPr>
                <a:r>
                  <a:rPr lang="en-US" sz="368" b="1" kern="1200" baseline="0">
                    <a:gradFill>
                      <a:gsLst>
                        <a:gs pos="0">
                          <a:srgbClr val="FFFFFF"/>
                        </a:gs>
                        <a:gs pos="100000">
                          <a:srgbClr val="FFFFFF"/>
                        </a:gs>
                      </a:gsLst>
                      <a:lin ang="5400000" scaled="0"/>
                    </a:gradFill>
                    <a:latin typeface="+mn-lt"/>
                    <a:ea typeface="Segoe UI" pitchFamily="34" charset="0"/>
                    <a:cs typeface="Segoe UI" pitchFamily="34" charset="0"/>
                  </a:rPr>
                  <a:t>Blue</a:t>
                </a:r>
              </a:p>
              <a:p>
                <a:pPr marL="0" algn="l" defTabSz="685577" rtl="0" eaLnBrk="1" fontAlgn="base" latinLnBrk="0" hangingPunct="1">
                  <a:lnSpc>
                    <a:spcPct val="100000"/>
                  </a:lnSpc>
                  <a:spcBef>
                    <a:spcPct val="0"/>
                  </a:spcBef>
                  <a:spcAft>
                    <a:spcPct val="0"/>
                  </a:spcAft>
                </a:pPr>
                <a:r>
                  <a:rPr lang="en-US" sz="368" kern="1200">
                    <a:gradFill>
                      <a:gsLst>
                        <a:gs pos="2092">
                          <a:srgbClr val="F8F8F8"/>
                        </a:gs>
                        <a:gs pos="10042">
                          <a:srgbClr val="F8F8F8"/>
                        </a:gs>
                      </a:gsLst>
                      <a:lin ang="5400000" scaled="0"/>
                    </a:gradFill>
                    <a:latin typeface="+mn-lt"/>
                    <a:ea typeface="Segoe UI" pitchFamily="34" charset="0"/>
                    <a:cs typeface="Segoe UI" pitchFamily="34" charset="0"/>
                  </a:rPr>
                  <a:t>R:0 G:120 B:215</a:t>
                </a:r>
              </a:p>
            </p:txBody>
          </p:sp>
          <p:sp>
            <p:nvSpPr>
              <p:cNvPr id="42" name="Rectangle 41"/>
              <p:cNvSpPr/>
              <p:nvPr userDrawn="1"/>
            </p:nvSpPr>
            <p:spPr bwMode="auto">
              <a:xfrm>
                <a:off x="3413144"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685577" rtl="0" eaLnBrk="1" fontAlgn="base" latinLnBrk="0" hangingPunct="1">
                  <a:lnSpc>
                    <a:spcPct val="100000"/>
                  </a:lnSpc>
                  <a:spcBef>
                    <a:spcPct val="0"/>
                  </a:spcBef>
                  <a:spcAft>
                    <a:spcPct val="0"/>
                  </a:spcAft>
                </a:pPr>
                <a:r>
                  <a:rPr lang="en-US" sz="368" b="1" kern="1200" baseline="0">
                    <a:gradFill>
                      <a:gsLst>
                        <a:gs pos="0">
                          <a:srgbClr val="FFFFFF"/>
                        </a:gs>
                        <a:gs pos="100000">
                          <a:srgbClr val="FFFFFF"/>
                        </a:gs>
                      </a:gsLst>
                      <a:lin ang="5400000" scaled="0"/>
                    </a:gradFill>
                    <a:latin typeface="+mn-lt"/>
                    <a:ea typeface="Segoe UI" pitchFamily="34" charset="0"/>
                    <a:cs typeface="Segoe UI" pitchFamily="34" charset="0"/>
                  </a:rPr>
                  <a:t>Dark Gray</a:t>
                </a:r>
              </a:p>
              <a:p>
                <a:pPr marL="0" algn="l" defTabSz="685577" rtl="0" eaLnBrk="1" fontAlgn="base" latinLnBrk="0" hangingPunct="1">
                  <a:lnSpc>
                    <a:spcPct val="100000"/>
                  </a:lnSpc>
                  <a:spcBef>
                    <a:spcPct val="0"/>
                  </a:spcBef>
                  <a:spcAft>
                    <a:spcPct val="0"/>
                  </a:spcAft>
                </a:pPr>
                <a:r>
                  <a:rPr lang="en-US" sz="368" kern="1200">
                    <a:gradFill>
                      <a:gsLst>
                        <a:gs pos="2092">
                          <a:srgbClr val="F8F8F8"/>
                        </a:gs>
                        <a:gs pos="10042">
                          <a:srgbClr val="F8F8F8"/>
                        </a:gs>
                      </a:gsLst>
                      <a:lin ang="5400000" scaled="0"/>
                    </a:gradFill>
                    <a:latin typeface="+mn-lt"/>
                    <a:ea typeface="Segoe UI" pitchFamily="34" charset="0"/>
                    <a:cs typeface="Segoe UI" pitchFamily="34" charset="0"/>
                  </a:rPr>
                  <a:t>R:80 G:80 B:80</a:t>
                </a: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685577" rtl="0" eaLnBrk="1" fontAlgn="base" latinLnBrk="0" hangingPunct="1">
                  <a:lnSpc>
                    <a:spcPct val="100000"/>
                  </a:lnSpc>
                  <a:spcBef>
                    <a:spcPct val="0"/>
                  </a:spcBef>
                  <a:spcAft>
                    <a:spcPct val="0"/>
                  </a:spcAft>
                </a:pPr>
                <a:r>
                  <a:rPr lang="en-US" sz="368" b="1" kern="1200" baseline="0">
                    <a:gradFill>
                      <a:gsLst>
                        <a:gs pos="37168">
                          <a:srgbClr val="292929"/>
                        </a:gs>
                        <a:gs pos="72000">
                          <a:srgbClr val="292929"/>
                        </a:gs>
                      </a:gsLst>
                      <a:lin ang="5400000" scaled="0"/>
                    </a:gradFill>
                    <a:latin typeface="+mn-lt"/>
                    <a:ea typeface="Segoe UI" pitchFamily="34" charset="0"/>
                    <a:cs typeface="Segoe UI" pitchFamily="34" charset="0"/>
                  </a:rPr>
                  <a:t>Yellow</a:t>
                </a:r>
              </a:p>
              <a:p>
                <a:pPr marL="0" algn="l" defTabSz="685577" rtl="0" eaLnBrk="1" fontAlgn="base" latinLnBrk="0" hangingPunct="1">
                  <a:lnSpc>
                    <a:spcPct val="100000"/>
                  </a:lnSpc>
                  <a:spcBef>
                    <a:spcPct val="0"/>
                  </a:spcBef>
                  <a:spcAft>
                    <a:spcPct val="0"/>
                  </a:spcAft>
                </a:pPr>
                <a:r>
                  <a:rPr lang="en-US" sz="368" kern="1200">
                    <a:gradFill>
                      <a:gsLst>
                        <a:gs pos="37168">
                          <a:srgbClr val="292929"/>
                        </a:gs>
                        <a:gs pos="72000">
                          <a:srgbClr val="292929"/>
                        </a:gs>
                      </a:gsLst>
                      <a:lin ang="5400000" scaled="0"/>
                    </a:gradFill>
                    <a:latin typeface="+mn-lt"/>
                    <a:ea typeface="Segoe UI" pitchFamily="34" charset="0"/>
                    <a:cs typeface="Segoe UI" pitchFamily="34" charset="0"/>
                  </a:rPr>
                  <a:t>R:255 G:185 B:0</a:t>
                </a: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685577" rtl="0" eaLnBrk="1" fontAlgn="base" latinLnBrk="0" hangingPunct="1">
                  <a:lnSpc>
                    <a:spcPct val="100000"/>
                  </a:lnSpc>
                  <a:spcBef>
                    <a:spcPct val="0"/>
                  </a:spcBef>
                  <a:spcAft>
                    <a:spcPct val="0"/>
                  </a:spcAft>
                </a:pPr>
                <a:r>
                  <a:rPr lang="en-US" sz="368" b="1" kern="1200" baseline="0">
                    <a:gradFill>
                      <a:gsLst>
                        <a:gs pos="37168">
                          <a:srgbClr val="292929"/>
                        </a:gs>
                        <a:gs pos="72000">
                          <a:srgbClr val="292929"/>
                        </a:gs>
                      </a:gsLst>
                      <a:lin ang="5400000" scaled="0"/>
                    </a:gradFill>
                    <a:latin typeface="+mn-lt"/>
                    <a:ea typeface="Segoe UI" pitchFamily="34" charset="0"/>
                    <a:cs typeface="Segoe UI" pitchFamily="34" charset="0"/>
                  </a:rPr>
                  <a:t>Light Orange</a:t>
                </a:r>
              </a:p>
              <a:p>
                <a:pPr marL="0" algn="l" defTabSz="685577" rtl="0" eaLnBrk="1" fontAlgn="base" latinLnBrk="0" hangingPunct="1">
                  <a:lnSpc>
                    <a:spcPct val="100000"/>
                  </a:lnSpc>
                  <a:spcBef>
                    <a:spcPct val="0"/>
                  </a:spcBef>
                  <a:spcAft>
                    <a:spcPct val="0"/>
                  </a:spcAft>
                </a:pPr>
                <a:r>
                  <a:rPr lang="en-US" sz="368" kern="1200">
                    <a:gradFill>
                      <a:gsLst>
                        <a:gs pos="37168">
                          <a:srgbClr val="292929"/>
                        </a:gs>
                        <a:gs pos="72000">
                          <a:srgbClr val="292929"/>
                        </a:gs>
                      </a:gsLst>
                      <a:lin ang="5400000" scaled="0"/>
                    </a:gradFill>
                    <a:latin typeface="+mn-lt"/>
                    <a:ea typeface="Segoe UI" pitchFamily="34" charset="0"/>
                    <a:cs typeface="Segoe UI" pitchFamily="34" charset="0"/>
                  </a:rPr>
                  <a:t>R:255 G:140 B:0</a:t>
                </a: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685577" rtl="0" eaLnBrk="1" fontAlgn="base" latinLnBrk="0" hangingPunct="1">
                  <a:lnSpc>
                    <a:spcPct val="100000"/>
                  </a:lnSpc>
                  <a:spcBef>
                    <a:spcPct val="0"/>
                  </a:spcBef>
                  <a:spcAft>
                    <a:spcPct val="0"/>
                  </a:spcAft>
                </a:pPr>
                <a:r>
                  <a:rPr lang="en-US" sz="368" b="1" kern="1200" baseline="0">
                    <a:gradFill>
                      <a:gsLst>
                        <a:gs pos="37168">
                          <a:srgbClr val="292929"/>
                        </a:gs>
                        <a:gs pos="72000">
                          <a:srgbClr val="292929"/>
                        </a:gs>
                      </a:gsLst>
                      <a:lin ang="5400000" scaled="0"/>
                    </a:gradFill>
                    <a:latin typeface="+mn-lt"/>
                    <a:ea typeface="Segoe UI" pitchFamily="34" charset="0"/>
                    <a:cs typeface="Segoe UI" pitchFamily="34" charset="0"/>
                  </a:rPr>
                  <a:t>Light Gray</a:t>
                </a:r>
              </a:p>
              <a:p>
                <a:pPr algn="l" defTabSz="685577" fontAlgn="base">
                  <a:lnSpc>
                    <a:spcPct val="100000"/>
                  </a:lnSpc>
                  <a:spcBef>
                    <a:spcPct val="0"/>
                  </a:spcBef>
                  <a:spcAft>
                    <a:spcPct val="0"/>
                  </a:spcAft>
                </a:pPr>
                <a:r>
                  <a:rPr lang="en-US" sz="368">
                    <a:gradFill>
                      <a:gsLst>
                        <a:gs pos="37168">
                          <a:srgbClr val="292929"/>
                        </a:gs>
                        <a:gs pos="72000">
                          <a:srgbClr val="292929"/>
                        </a:gs>
                      </a:gsLst>
                      <a:lin ang="5400000" scaled="0"/>
                    </a:gradFill>
                    <a:ea typeface="Segoe UI" pitchFamily="34" charset="0"/>
                    <a:cs typeface="Segoe UI" pitchFamily="34" charset="0"/>
                  </a:rPr>
                  <a:t>R:</a:t>
                </a:r>
                <a:r>
                  <a:rPr lang="en-US" sz="368" baseline="0">
                    <a:gradFill>
                      <a:gsLst>
                        <a:gs pos="37168">
                          <a:srgbClr val="292929"/>
                        </a:gs>
                        <a:gs pos="72000">
                          <a:srgbClr val="292929"/>
                        </a:gs>
                      </a:gsLst>
                      <a:lin ang="5400000" scaled="0"/>
                    </a:gradFill>
                    <a:ea typeface="Segoe UI" pitchFamily="34" charset="0"/>
                    <a:cs typeface="Segoe UI" pitchFamily="34" charset="0"/>
                  </a:rPr>
                  <a:t>210 G:210 B:210</a:t>
                </a:r>
                <a:endParaRPr lang="en-US" sz="368">
                  <a:gradFill>
                    <a:gsLst>
                      <a:gs pos="37168">
                        <a:srgbClr val="292929"/>
                      </a:gs>
                      <a:gs pos="72000">
                        <a:srgbClr val="292929"/>
                      </a:gs>
                    </a:gsLst>
                    <a:lin ang="5400000" scaled="0"/>
                  </a:gradFill>
                  <a:ea typeface="Segoe UI" pitchFamily="34" charset="0"/>
                  <a:cs typeface="Segoe UI" pitchFamily="34" charset="0"/>
                </a:endParaRPr>
              </a:p>
            </p:txBody>
          </p:sp>
        </p:grpSp>
        <p:sp>
          <p:nvSpPr>
            <p:cNvPr id="28" name="TextBox 27"/>
            <p:cNvSpPr txBox="1"/>
            <p:nvPr userDrawn="1"/>
          </p:nvSpPr>
          <p:spPr>
            <a:xfrm rot="5400000">
              <a:off x="13070376" y="226928"/>
              <a:ext cx="678817" cy="389645"/>
            </a:xfrm>
            <a:prstGeom prst="rect">
              <a:avLst/>
            </a:prstGeom>
            <a:noFill/>
          </p:spPr>
          <p:txBody>
            <a:bodyPr wrap="none" lIns="0" tIns="91440" rIns="182880" bIns="91440" rtlCol="0">
              <a:spAutoFit/>
            </a:bodyPr>
            <a:lstStyle/>
            <a:p>
              <a:pPr marL="0" algn="l" defTabSz="685775" rtl="0" eaLnBrk="1" latinLnBrk="0" hangingPunct="1">
                <a:lnSpc>
                  <a:spcPct val="90000"/>
                </a:lnSpc>
                <a:spcAft>
                  <a:spcPts val="441"/>
                </a:spcAft>
              </a:pPr>
              <a:r>
                <a:rPr lang="en-US" sz="735" kern="1200">
                  <a:gradFill>
                    <a:gsLst>
                      <a:gs pos="82301">
                        <a:srgbClr val="292929"/>
                      </a:gs>
                      <a:gs pos="62000">
                        <a:srgbClr val="292929"/>
                      </a:gs>
                    </a:gsLst>
                    <a:lin ang="5400000" scaled="0"/>
                  </a:gradFill>
                  <a:latin typeface="+mn-lt"/>
                  <a:ea typeface="+mn-ea"/>
                  <a:cs typeface="+mn-cs"/>
                </a:rPr>
                <a:t>Main colors</a:t>
              </a:r>
            </a:p>
          </p:txBody>
        </p:sp>
        <p:sp>
          <p:nvSpPr>
            <p:cNvPr id="32" name="TextBox 31"/>
            <p:cNvSpPr txBox="1"/>
            <p:nvPr userDrawn="1"/>
          </p:nvSpPr>
          <p:spPr>
            <a:xfrm rot="5400000">
              <a:off x="12055689" y="4197341"/>
              <a:ext cx="2029256" cy="389645"/>
            </a:xfrm>
            <a:prstGeom prst="rect">
              <a:avLst/>
            </a:prstGeom>
            <a:noFill/>
          </p:spPr>
          <p:txBody>
            <a:bodyPr wrap="none" lIns="0" tIns="91440" rIns="182880" bIns="91440" rtlCol="0">
              <a:spAutoFit/>
            </a:bodyPr>
            <a:lstStyle/>
            <a:p>
              <a:pPr marL="0" algn="l" defTabSz="685775" rtl="0" eaLnBrk="1" latinLnBrk="0" hangingPunct="1">
                <a:lnSpc>
                  <a:spcPct val="90000"/>
                </a:lnSpc>
                <a:spcAft>
                  <a:spcPts val="441"/>
                </a:spcAft>
              </a:pPr>
              <a:r>
                <a:rPr lang="en-US" sz="735" kern="1200">
                  <a:gradFill>
                    <a:gsLst>
                      <a:gs pos="82301">
                        <a:srgbClr val="292929"/>
                      </a:gs>
                      <a:gs pos="62000">
                        <a:srgbClr val="292929"/>
                      </a:gs>
                    </a:gsLst>
                    <a:lin ang="5400000" scaled="0"/>
                  </a:gradFill>
                  <a:latin typeface="+mn-lt"/>
                  <a:ea typeface="+mn-ea"/>
                  <a:cs typeface="+mn-cs"/>
                </a:rPr>
                <a:t>Secondary colors (use only when necessary)</a:t>
              </a:r>
            </a:p>
          </p:txBody>
        </p:sp>
        <p:sp>
          <p:nvSpPr>
            <p:cNvPr id="22" name="Rectangle 21"/>
            <p:cNvSpPr/>
            <p:nvPr userDrawn="1"/>
          </p:nvSpPr>
          <p:spPr bwMode="auto">
            <a:xfrm rot="5400000">
              <a:off x="12328888" y="5187119"/>
              <a:ext cx="869930" cy="289766"/>
            </a:xfrm>
            <a:prstGeom prst="rect">
              <a:avLst/>
            </a:prstGeom>
            <a:solidFill>
              <a:srgbClr val="A8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685577" rtl="0" eaLnBrk="1" fontAlgn="base" latinLnBrk="0" hangingPunct="1">
                <a:lnSpc>
                  <a:spcPct val="100000"/>
                </a:lnSpc>
                <a:spcBef>
                  <a:spcPct val="0"/>
                </a:spcBef>
                <a:spcAft>
                  <a:spcPct val="0"/>
                </a:spcAft>
              </a:pPr>
              <a:r>
                <a:rPr lang="en-US" sz="368" b="1" kern="1200" baseline="0">
                  <a:gradFill>
                    <a:gsLst>
                      <a:gs pos="0">
                        <a:srgbClr val="FFFFFF"/>
                      </a:gs>
                      <a:gs pos="100000">
                        <a:srgbClr val="FFFFFF"/>
                      </a:gs>
                    </a:gsLst>
                    <a:lin ang="5400000" scaled="0"/>
                  </a:gradFill>
                  <a:latin typeface="+mn-lt"/>
                  <a:ea typeface="Segoe UI" pitchFamily="34" charset="0"/>
                  <a:cs typeface="Segoe UI" pitchFamily="34" charset="0"/>
                </a:rPr>
                <a:t>Dark Red</a:t>
              </a:r>
            </a:p>
            <a:p>
              <a:pPr algn="l" defTabSz="685577" fontAlgn="base">
                <a:lnSpc>
                  <a:spcPct val="100000"/>
                </a:lnSpc>
                <a:spcBef>
                  <a:spcPct val="0"/>
                </a:spcBef>
                <a:spcAft>
                  <a:spcPct val="0"/>
                </a:spcAft>
              </a:pPr>
              <a:r>
                <a:rPr lang="en-US" sz="368">
                  <a:gradFill>
                    <a:gsLst>
                      <a:gs pos="2092">
                        <a:srgbClr val="F8F8F8"/>
                      </a:gs>
                      <a:gs pos="10042">
                        <a:srgbClr val="F8F8F8"/>
                      </a:gs>
                    </a:gsLst>
                    <a:lin ang="5400000" scaled="0"/>
                  </a:gradFill>
                  <a:ea typeface="Segoe UI" pitchFamily="34" charset="0"/>
                  <a:cs typeface="Segoe UI" pitchFamily="34" charset="0"/>
                </a:rPr>
                <a:t>R:</a:t>
              </a:r>
              <a:r>
                <a:rPr lang="en-US" sz="368" baseline="0">
                  <a:gradFill>
                    <a:gsLst>
                      <a:gs pos="2092">
                        <a:srgbClr val="F8F8F8"/>
                      </a:gs>
                      <a:gs pos="10042">
                        <a:srgbClr val="F8F8F8"/>
                      </a:gs>
                    </a:gsLst>
                    <a:lin ang="5400000" scaled="0"/>
                  </a:gradFill>
                  <a:ea typeface="Segoe UI" pitchFamily="34" charset="0"/>
                  <a:cs typeface="Segoe UI" pitchFamily="34" charset="0"/>
                </a:rPr>
                <a:t>168 G:0 B:0</a:t>
              </a:r>
              <a:endParaRPr lang="en-US" sz="368">
                <a:gradFill>
                  <a:gsLst>
                    <a:gs pos="2092">
                      <a:srgbClr val="F8F8F8"/>
                    </a:gs>
                    <a:gs pos="10042">
                      <a:srgbClr val="F8F8F8"/>
                    </a:gs>
                  </a:gsLst>
                  <a:lin ang="5400000" scaled="0"/>
                </a:gradFill>
                <a:ea typeface="Segoe UI" pitchFamily="34" charset="0"/>
                <a:cs typeface="Segoe UI" pitchFamily="34" charset="0"/>
              </a:endParaRPr>
            </a:p>
          </p:txBody>
        </p:sp>
        <p:sp>
          <p:nvSpPr>
            <p:cNvPr id="23" name="Rectangle 22"/>
            <p:cNvSpPr/>
            <p:nvPr userDrawn="1"/>
          </p:nvSpPr>
          <p:spPr bwMode="auto">
            <a:xfrm rot="5400000">
              <a:off x="12328888" y="3353997"/>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685577" rtl="0" eaLnBrk="1" fontAlgn="base" latinLnBrk="0" hangingPunct="1">
                <a:lnSpc>
                  <a:spcPct val="100000"/>
                </a:lnSpc>
                <a:spcBef>
                  <a:spcPct val="0"/>
                </a:spcBef>
                <a:spcAft>
                  <a:spcPct val="0"/>
                </a:spcAft>
              </a:pPr>
              <a:r>
                <a:rPr lang="en-US" sz="368" b="1" kern="1200" baseline="0">
                  <a:gradFill>
                    <a:gsLst>
                      <a:gs pos="0">
                        <a:srgbClr val="FFFFFF"/>
                      </a:gs>
                      <a:gs pos="100000">
                        <a:srgbClr val="FFFFFF"/>
                      </a:gs>
                    </a:gsLst>
                    <a:lin ang="5400000" scaled="0"/>
                  </a:gradFill>
                  <a:latin typeface="+mn-lt"/>
                  <a:ea typeface="Segoe UI" pitchFamily="34" charset="0"/>
                  <a:cs typeface="Segoe UI" pitchFamily="34" charset="0"/>
                </a:rPr>
                <a:t>Light Blue</a:t>
              </a:r>
            </a:p>
            <a:p>
              <a:pPr algn="l" defTabSz="685577" fontAlgn="base">
                <a:lnSpc>
                  <a:spcPct val="100000"/>
                </a:lnSpc>
                <a:spcBef>
                  <a:spcPct val="0"/>
                </a:spcBef>
                <a:spcAft>
                  <a:spcPct val="0"/>
                </a:spcAft>
              </a:pPr>
              <a:r>
                <a:rPr lang="en-US" sz="368">
                  <a:gradFill>
                    <a:gsLst>
                      <a:gs pos="2092">
                        <a:srgbClr val="F8F8F8"/>
                      </a:gs>
                      <a:gs pos="10042">
                        <a:srgbClr val="F8F8F8"/>
                      </a:gs>
                    </a:gsLst>
                    <a:lin ang="5400000" scaled="0"/>
                  </a:gradFill>
                  <a:ea typeface="Segoe UI" pitchFamily="34" charset="0"/>
                  <a:cs typeface="Segoe UI" pitchFamily="34" charset="0"/>
                </a:rPr>
                <a:t>R:16</a:t>
              </a:r>
              <a:r>
                <a:rPr lang="en-US" sz="368" baseline="0">
                  <a:gradFill>
                    <a:gsLst>
                      <a:gs pos="2092">
                        <a:srgbClr val="F8F8F8"/>
                      </a:gs>
                      <a:gs pos="10042">
                        <a:srgbClr val="F8F8F8"/>
                      </a:gs>
                    </a:gsLst>
                    <a:lin ang="5400000" scaled="0"/>
                  </a:gradFill>
                  <a:ea typeface="Segoe UI" pitchFamily="34" charset="0"/>
                  <a:cs typeface="Segoe UI" pitchFamily="34" charset="0"/>
                </a:rPr>
                <a:t> G:124 B:16</a:t>
              </a:r>
              <a:endParaRPr lang="en-US" sz="368">
                <a:gradFill>
                  <a:gsLst>
                    <a:gs pos="2092">
                      <a:srgbClr val="F8F8F8"/>
                    </a:gs>
                    <a:gs pos="10042">
                      <a:srgbClr val="F8F8F8"/>
                    </a:gs>
                  </a:gsLst>
                  <a:lin ang="5400000" scaled="0"/>
                </a:gradFill>
                <a:ea typeface="Segoe UI" pitchFamily="34" charset="0"/>
                <a:cs typeface="Segoe UI" pitchFamily="34" charset="0"/>
              </a:endParaRPr>
            </a:p>
          </p:txBody>
        </p:sp>
        <p:sp>
          <p:nvSpPr>
            <p:cNvPr id="24" name="Rectangle 23"/>
            <p:cNvSpPr/>
            <p:nvPr userDrawn="1"/>
          </p:nvSpPr>
          <p:spPr bwMode="auto">
            <a:xfrm rot="5400000">
              <a:off x="12328888" y="4272719"/>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685577" rtl="0" eaLnBrk="1" fontAlgn="base" latinLnBrk="0" hangingPunct="1">
                <a:lnSpc>
                  <a:spcPct val="100000"/>
                </a:lnSpc>
                <a:spcBef>
                  <a:spcPct val="0"/>
                </a:spcBef>
                <a:spcAft>
                  <a:spcPct val="0"/>
                </a:spcAft>
              </a:pPr>
              <a:r>
                <a:rPr lang="en-US" sz="368" b="1" kern="1200" baseline="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685577" fontAlgn="base">
                <a:lnSpc>
                  <a:spcPct val="100000"/>
                </a:lnSpc>
                <a:spcBef>
                  <a:spcPct val="0"/>
                </a:spcBef>
                <a:spcAft>
                  <a:spcPct val="0"/>
                </a:spcAft>
              </a:pPr>
              <a:r>
                <a:rPr lang="en-US" sz="368">
                  <a:gradFill>
                    <a:gsLst>
                      <a:gs pos="2092">
                        <a:srgbClr val="F8F8F8"/>
                      </a:gs>
                      <a:gs pos="10042">
                        <a:srgbClr val="F8F8F8"/>
                      </a:gs>
                    </a:gsLst>
                    <a:lin ang="5400000" scaled="0"/>
                  </a:gradFill>
                  <a:ea typeface="Segoe UI" pitchFamily="34" charset="0"/>
                  <a:cs typeface="Segoe UI" pitchFamily="34" charset="0"/>
                </a:rPr>
                <a:t>R0 G32 B80</a:t>
              </a:r>
            </a:p>
          </p:txBody>
        </p:sp>
      </p:grpSp>
    </p:spTree>
    <p:extLst>
      <p:ext uri="{BB962C8B-B14F-4D97-AF65-F5344CB8AC3E}">
        <p14:creationId xmlns:p14="http://schemas.microsoft.com/office/powerpoint/2010/main" val="645702073"/>
      </p:ext>
    </p:extLst>
  </p:cSld>
  <p:clrMap bg1="lt1" tx1="dk1" bg2="lt2" tx2="dk2" accent1="accent1" accent2="accent2" accent3="accent3" accent4="accent4" accent5="accent5" accent6="accent6" hlink="hlink" folHlink="folHlink"/>
  <p:sldLayoutIdLst>
    <p:sldLayoutId id="2147483760" r:id="rId1"/>
    <p:sldLayoutId id="2147483761" r:id="rId2"/>
    <p:sldLayoutId id="2147483762" r:id="rId3"/>
    <p:sldLayoutId id="2147483763" r:id="rId4"/>
    <p:sldLayoutId id="2147483764" r:id="rId5"/>
    <p:sldLayoutId id="2147483765" r:id="rId6"/>
    <p:sldLayoutId id="2147483766" r:id="rId7"/>
    <p:sldLayoutId id="2147483767" r:id="rId8"/>
    <p:sldLayoutId id="2147483768" r:id="rId9"/>
    <p:sldLayoutId id="2147483769" r:id="rId10"/>
    <p:sldLayoutId id="2147483770" r:id="rId11"/>
    <p:sldLayoutId id="2147483771" r:id="rId12"/>
    <p:sldLayoutId id="2147483772" r:id="rId13"/>
    <p:sldLayoutId id="2147483773" r:id="rId14"/>
    <p:sldLayoutId id="2147483774" r:id="rId15"/>
    <p:sldLayoutId id="2147483775" r:id="rId16"/>
    <p:sldLayoutId id="2147483776" r:id="rId17"/>
    <p:sldLayoutId id="2147483777" r:id="rId18"/>
    <p:sldLayoutId id="2147483778" r:id="rId19"/>
    <p:sldLayoutId id="2147483779" r:id="rId20"/>
    <p:sldLayoutId id="2147483780" r:id="rId21"/>
    <p:sldLayoutId id="2147483781" r:id="rId22"/>
    <p:sldLayoutId id="2147483782" r:id="rId23"/>
    <p:sldLayoutId id="2147483783" r:id="rId24"/>
    <p:sldLayoutId id="2147483784" r:id="rId25"/>
    <p:sldLayoutId id="2147483785" r:id="rId26"/>
    <p:sldLayoutId id="2147483786" r:id="rId27"/>
    <p:sldLayoutId id="2147483787" r:id="rId28"/>
    <p:sldLayoutId id="2147483915" r:id="rId29"/>
    <p:sldLayoutId id="2147483697" r:id="rId30"/>
    <p:sldLayoutId id="2147483699" r:id="rId31"/>
    <p:sldLayoutId id="2147483714" r:id="rId32"/>
  </p:sldLayoutIdLst>
  <p:transition>
    <p:fade/>
  </p:transition>
  <p:txStyles>
    <p:titleStyle>
      <a:lvl1pPr algn="l" defTabSz="685775" rtl="0" eaLnBrk="1" latinLnBrk="0" hangingPunct="1">
        <a:lnSpc>
          <a:spcPct val="90000"/>
        </a:lnSpc>
        <a:spcBef>
          <a:spcPct val="0"/>
        </a:spcBef>
        <a:buNone/>
        <a:defRPr lang="en-US" sz="3529"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109" marR="0" indent="-252109" algn="l" defTabSz="685775" rtl="0" eaLnBrk="1" fontAlgn="auto" latinLnBrk="0" hangingPunct="1">
        <a:lnSpc>
          <a:spcPct val="90000"/>
        </a:lnSpc>
        <a:spcBef>
          <a:spcPct val="20000"/>
        </a:spcBef>
        <a:spcAft>
          <a:spcPts val="0"/>
        </a:spcAft>
        <a:buClrTx/>
        <a:buSzPct val="90000"/>
        <a:buFont typeface="Arial" pitchFamily="34" charset="0"/>
        <a:buChar char="•"/>
        <a:tabLst/>
        <a:defRPr sz="2941" kern="1200" spc="0" baseline="0">
          <a:gradFill>
            <a:gsLst>
              <a:gs pos="1250">
                <a:schemeClr val="tx1"/>
              </a:gs>
              <a:gs pos="100000">
                <a:schemeClr val="tx1"/>
              </a:gs>
            </a:gsLst>
            <a:lin ang="5400000" scaled="0"/>
          </a:gradFill>
          <a:latin typeface="+mj-lt"/>
          <a:ea typeface="+mn-ea"/>
          <a:cs typeface="+mn-cs"/>
        </a:defRPr>
      </a:lvl1pPr>
      <a:lvl2pPr marL="429518" marR="0" indent="-177410" algn="l" defTabSz="685775"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254" marR="0" indent="-168073" algn="l" defTabSz="685775"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3pPr>
      <a:lvl4pPr marL="756326" marR="0" indent="-168073" algn="l" defTabSz="685775"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4pPr>
      <a:lvl5pPr marL="924398" marR="0" indent="-168073" algn="l" defTabSz="685775"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5pPr>
      <a:lvl6pPr marL="1885882" indent="-171444" algn="l" defTabSz="685775"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770" indent="-171444" algn="l" defTabSz="685775"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658" indent="-171444" algn="l" defTabSz="685775"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546" indent="-171444" algn="l" defTabSz="685775"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775" rtl="0" eaLnBrk="1" latinLnBrk="0" hangingPunct="1">
        <a:defRPr sz="1324" kern="1200">
          <a:solidFill>
            <a:schemeClr val="tx1"/>
          </a:solidFill>
          <a:latin typeface="+mn-lt"/>
          <a:ea typeface="+mn-ea"/>
          <a:cs typeface="+mn-cs"/>
        </a:defRPr>
      </a:lvl1pPr>
      <a:lvl2pPr marL="342887" algn="l" defTabSz="685775" rtl="0" eaLnBrk="1" latinLnBrk="0" hangingPunct="1">
        <a:defRPr sz="1324" kern="1200">
          <a:solidFill>
            <a:schemeClr val="tx1"/>
          </a:solidFill>
          <a:latin typeface="+mn-lt"/>
          <a:ea typeface="+mn-ea"/>
          <a:cs typeface="+mn-cs"/>
        </a:defRPr>
      </a:lvl2pPr>
      <a:lvl3pPr marL="685775" algn="l" defTabSz="685775" rtl="0" eaLnBrk="1" latinLnBrk="0" hangingPunct="1">
        <a:defRPr sz="1324" kern="1200">
          <a:solidFill>
            <a:schemeClr val="tx1"/>
          </a:solidFill>
          <a:latin typeface="+mn-lt"/>
          <a:ea typeface="+mn-ea"/>
          <a:cs typeface="+mn-cs"/>
        </a:defRPr>
      </a:lvl3pPr>
      <a:lvl4pPr marL="1028663" algn="l" defTabSz="685775" rtl="0" eaLnBrk="1" latinLnBrk="0" hangingPunct="1">
        <a:defRPr sz="1324" kern="1200">
          <a:solidFill>
            <a:schemeClr val="tx1"/>
          </a:solidFill>
          <a:latin typeface="+mn-lt"/>
          <a:ea typeface="+mn-ea"/>
          <a:cs typeface="+mn-cs"/>
        </a:defRPr>
      </a:lvl4pPr>
      <a:lvl5pPr marL="1371551" algn="l" defTabSz="685775" rtl="0" eaLnBrk="1" latinLnBrk="0" hangingPunct="1">
        <a:defRPr sz="1324" kern="1200">
          <a:solidFill>
            <a:schemeClr val="tx1"/>
          </a:solidFill>
          <a:latin typeface="+mn-lt"/>
          <a:ea typeface="+mn-ea"/>
          <a:cs typeface="+mn-cs"/>
        </a:defRPr>
      </a:lvl5pPr>
      <a:lvl6pPr marL="1714439" algn="l" defTabSz="685775" rtl="0" eaLnBrk="1" latinLnBrk="0" hangingPunct="1">
        <a:defRPr sz="1324" kern="1200">
          <a:solidFill>
            <a:schemeClr val="tx1"/>
          </a:solidFill>
          <a:latin typeface="+mn-lt"/>
          <a:ea typeface="+mn-ea"/>
          <a:cs typeface="+mn-cs"/>
        </a:defRPr>
      </a:lvl6pPr>
      <a:lvl7pPr marL="2057326" algn="l" defTabSz="685775" rtl="0" eaLnBrk="1" latinLnBrk="0" hangingPunct="1">
        <a:defRPr sz="1324" kern="1200">
          <a:solidFill>
            <a:schemeClr val="tx1"/>
          </a:solidFill>
          <a:latin typeface="+mn-lt"/>
          <a:ea typeface="+mn-ea"/>
          <a:cs typeface="+mn-cs"/>
        </a:defRPr>
      </a:lvl7pPr>
      <a:lvl8pPr marL="2400213" algn="l" defTabSz="685775" rtl="0" eaLnBrk="1" latinLnBrk="0" hangingPunct="1">
        <a:defRPr sz="1324" kern="1200">
          <a:solidFill>
            <a:schemeClr val="tx1"/>
          </a:solidFill>
          <a:latin typeface="+mn-lt"/>
          <a:ea typeface="+mn-ea"/>
          <a:cs typeface="+mn-cs"/>
        </a:defRPr>
      </a:lvl8pPr>
      <a:lvl9pPr marL="2743102" algn="l" defTabSz="685775" rtl="0" eaLnBrk="1" latinLnBrk="0" hangingPunct="1">
        <a:defRPr sz="132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930" y="289512"/>
            <a:ext cx="874188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01931" y="1189178"/>
            <a:ext cx="8740141" cy="1687385"/>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38" cstate="email">
            <a:extLst>
              <a:ext uri="{28A0092B-C50C-407E-A947-70E740481C1C}">
                <a14:useLocalDpi xmlns:a14="http://schemas.microsoft.com/office/drawing/2010/main"/>
              </a:ext>
            </a:extLst>
          </a:blip>
          <a:stretch>
            <a:fillRect/>
          </a:stretch>
        </p:blipFill>
        <p:spPr>
          <a:xfrm rot="5400000">
            <a:off x="7217023" y="1956576"/>
            <a:ext cx="4214127" cy="300978"/>
          </a:xfrm>
          <a:prstGeom prst="rect">
            <a:avLst/>
          </a:prstGeom>
        </p:spPr>
      </p:pic>
    </p:spTree>
    <p:extLst>
      <p:ext uri="{BB962C8B-B14F-4D97-AF65-F5344CB8AC3E}">
        <p14:creationId xmlns:p14="http://schemas.microsoft.com/office/powerpoint/2010/main" val="1734870926"/>
      </p:ext>
    </p:extLst>
  </p:cSld>
  <p:clrMap bg1="lt1" tx1="dk1" bg2="lt2" tx2="dk2" accent1="accent1" accent2="accent2" accent3="accent3" accent4="accent4" accent5="accent5" accent6="accent6" hlink="hlink" folHlink="folHlink"/>
  <p:sldLayoutIdLst>
    <p:sldLayoutId id="2147483789" r:id="rId1"/>
    <p:sldLayoutId id="2147483790" r:id="rId2"/>
    <p:sldLayoutId id="2147483791" r:id="rId3"/>
    <p:sldLayoutId id="2147483792" r:id="rId4"/>
    <p:sldLayoutId id="2147483793" r:id="rId5"/>
    <p:sldLayoutId id="2147483794" r:id="rId6"/>
    <p:sldLayoutId id="2147483795" r:id="rId7"/>
    <p:sldLayoutId id="2147483796" r:id="rId8"/>
    <p:sldLayoutId id="2147483797" r:id="rId9"/>
    <p:sldLayoutId id="2147483798" r:id="rId10"/>
    <p:sldLayoutId id="2147483799" r:id="rId11"/>
    <p:sldLayoutId id="2147483800" r:id="rId12"/>
    <p:sldLayoutId id="2147483801" r:id="rId13"/>
    <p:sldLayoutId id="2147483802" r:id="rId14"/>
    <p:sldLayoutId id="2147483803" r:id="rId15"/>
    <p:sldLayoutId id="2147483804" r:id="rId16"/>
    <p:sldLayoutId id="2147483805" r:id="rId17"/>
    <p:sldLayoutId id="2147483806" r:id="rId18"/>
    <p:sldLayoutId id="2147483807" r:id="rId19"/>
    <p:sldLayoutId id="2147483808" r:id="rId20"/>
    <p:sldLayoutId id="2147483809" r:id="rId21"/>
    <p:sldLayoutId id="2147483810" r:id="rId22"/>
    <p:sldLayoutId id="2147483811" r:id="rId23"/>
    <p:sldLayoutId id="2147483812" r:id="rId24"/>
    <p:sldLayoutId id="2147483813" r:id="rId25"/>
    <p:sldLayoutId id="2147483814" r:id="rId26"/>
    <p:sldLayoutId id="2147483815" r:id="rId27"/>
    <p:sldLayoutId id="2147483816" r:id="rId28"/>
    <p:sldLayoutId id="2147483817" r:id="rId29"/>
    <p:sldLayoutId id="2147483818" r:id="rId30"/>
    <p:sldLayoutId id="2147483819" r:id="rId31"/>
    <p:sldLayoutId id="2147483820" r:id="rId32"/>
    <p:sldLayoutId id="2147483821" r:id="rId33"/>
    <p:sldLayoutId id="2147483822" r:id="rId34"/>
    <p:sldLayoutId id="2147483823" r:id="rId35"/>
    <p:sldLayoutId id="2147483824" r:id="rId36"/>
  </p:sldLayoutIdLst>
  <p:transition>
    <p:fade/>
  </p:transition>
  <p:txStyles>
    <p:titleStyle>
      <a:lvl1pPr algn="l" defTabSz="685775" rtl="0" eaLnBrk="1" latinLnBrk="0" hangingPunct="1">
        <a:lnSpc>
          <a:spcPct val="90000"/>
        </a:lnSpc>
        <a:spcBef>
          <a:spcPct val="0"/>
        </a:spcBef>
        <a:buNone/>
        <a:defRPr lang="en-US" sz="3971"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109" marR="0" indent="-252109" algn="l" defTabSz="68577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941" kern="1200" spc="0" baseline="0">
          <a:gradFill>
            <a:gsLst>
              <a:gs pos="1250">
                <a:schemeClr val="tx1"/>
              </a:gs>
              <a:gs pos="100000">
                <a:schemeClr val="tx1"/>
              </a:gs>
            </a:gsLst>
            <a:lin ang="5400000" scaled="0"/>
          </a:gradFill>
          <a:latin typeface="+mj-lt"/>
          <a:ea typeface="+mn-ea"/>
          <a:cs typeface="+mn-cs"/>
        </a:defRPr>
      </a:lvl1pPr>
      <a:lvl2pPr marL="429518" marR="0" indent="-177410" algn="l" defTabSz="68577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2pPr>
      <a:lvl3pPr marL="588254" marR="0" indent="-168073" algn="l" defTabSz="68577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3pPr>
      <a:lvl4pPr marL="756326" marR="0" indent="-168073" algn="l" defTabSz="68577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471" kern="1200" spc="0" baseline="0">
          <a:gradFill>
            <a:gsLst>
              <a:gs pos="1250">
                <a:schemeClr val="tx1"/>
              </a:gs>
              <a:gs pos="100000">
                <a:schemeClr val="tx1"/>
              </a:gs>
            </a:gsLst>
            <a:lin ang="5400000" scaled="0"/>
          </a:gradFill>
          <a:latin typeface="+mn-lt"/>
          <a:ea typeface="+mn-ea"/>
          <a:cs typeface="+mn-cs"/>
        </a:defRPr>
      </a:lvl4pPr>
      <a:lvl5pPr marL="924398" marR="0" indent="-168073" algn="l" defTabSz="68577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471" kern="1200" spc="0" baseline="0">
          <a:gradFill>
            <a:gsLst>
              <a:gs pos="1250">
                <a:schemeClr val="tx1"/>
              </a:gs>
              <a:gs pos="100000">
                <a:schemeClr val="tx1"/>
              </a:gs>
            </a:gsLst>
            <a:lin ang="5400000" scaled="0"/>
          </a:gradFill>
          <a:latin typeface="+mn-lt"/>
          <a:ea typeface="+mn-ea"/>
          <a:cs typeface="+mn-cs"/>
        </a:defRPr>
      </a:lvl5pPr>
      <a:lvl6pPr marL="1885882" indent="-171444" algn="l" defTabSz="685775"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770" indent="-171444" algn="l" defTabSz="685775"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658" indent="-171444" algn="l" defTabSz="685775"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546" indent="-171444" algn="l" defTabSz="685775"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775" rtl="0" eaLnBrk="1" latinLnBrk="0" hangingPunct="1">
        <a:defRPr sz="1324" kern="1200">
          <a:solidFill>
            <a:schemeClr val="tx1"/>
          </a:solidFill>
          <a:latin typeface="+mn-lt"/>
          <a:ea typeface="+mn-ea"/>
          <a:cs typeface="+mn-cs"/>
        </a:defRPr>
      </a:lvl1pPr>
      <a:lvl2pPr marL="342887" algn="l" defTabSz="685775" rtl="0" eaLnBrk="1" latinLnBrk="0" hangingPunct="1">
        <a:defRPr sz="1324" kern="1200">
          <a:solidFill>
            <a:schemeClr val="tx1"/>
          </a:solidFill>
          <a:latin typeface="+mn-lt"/>
          <a:ea typeface="+mn-ea"/>
          <a:cs typeface="+mn-cs"/>
        </a:defRPr>
      </a:lvl2pPr>
      <a:lvl3pPr marL="685775" algn="l" defTabSz="685775" rtl="0" eaLnBrk="1" latinLnBrk="0" hangingPunct="1">
        <a:defRPr sz="1324" kern="1200">
          <a:solidFill>
            <a:schemeClr val="tx1"/>
          </a:solidFill>
          <a:latin typeface="+mn-lt"/>
          <a:ea typeface="+mn-ea"/>
          <a:cs typeface="+mn-cs"/>
        </a:defRPr>
      </a:lvl3pPr>
      <a:lvl4pPr marL="1028663" algn="l" defTabSz="685775" rtl="0" eaLnBrk="1" latinLnBrk="0" hangingPunct="1">
        <a:defRPr sz="1324" kern="1200">
          <a:solidFill>
            <a:schemeClr val="tx1"/>
          </a:solidFill>
          <a:latin typeface="+mn-lt"/>
          <a:ea typeface="+mn-ea"/>
          <a:cs typeface="+mn-cs"/>
        </a:defRPr>
      </a:lvl4pPr>
      <a:lvl5pPr marL="1371551" algn="l" defTabSz="685775" rtl="0" eaLnBrk="1" latinLnBrk="0" hangingPunct="1">
        <a:defRPr sz="1324" kern="1200">
          <a:solidFill>
            <a:schemeClr val="tx1"/>
          </a:solidFill>
          <a:latin typeface="+mn-lt"/>
          <a:ea typeface="+mn-ea"/>
          <a:cs typeface="+mn-cs"/>
        </a:defRPr>
      </a:lvl5pPr>
      <a:lvl6pPr marL="1714439" algn="l" defTabSz="685775" rtl="0" eaLnBrk="1" latinLnBrk="0" hangingPunct="1">
        <a:defRPr sz="1324" kern="1200">
          <a:solidFill>
            <a:schemeClr val="tx1"/>
          </a:solidFill>
          <a:latin typeface="+mn-lt"/>
          <a:ea typeface="+mn-ea"/>
          <a:cs typeface="+mn-cs"/>
        </a:defRPr>
      </a:lvl6pPr>
      <a:lvl7pPr marL="2057326" algn="l" defTabSz="685775" rtl="0" eaLnBrk="1" latinLnBrk="0" hangingPunct="1">
        <a:defRPr sz="1324" kern="1200">
          <a:solidFill>
            <a:schemeClr val="tx1"/>
          </a:solidFill>
          <a:latin typeface="+mn-lt"/>
          <a:ea typeface="+mn-ea"/>
          <a:cs typeface="+mn-cs"/>
        </a:defRPr>
      </a:lvl7pPr>
      <a:lvl8pPr marL="2400213" algn="l" defTabSz="685775" rtl="0" eaLnBrk="1" latinLnBrk="0" hangingPunct="1">
        <a:defRPr sz="1324" kern="1200">
          <a:solidFill>
            <a:schemeClr val="tx1"/>
          </a:solidFill>
          <a:latin typeface="+mn-lt"/>
          <a:ea typeface="+mn-ea"/>
          <a:cs typeface="+mn-cs"/>
        </a:defRPr>
      </a:lvl8pPr>
      <a:lvl9pPr marL="2743102" algn="l" defTabSz="685775" rtl="0" eaLnBrk="1" latinLnBrk="0" hangingPunct="1">
        <a:defRPr sz="132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930" y="289512"/>
            <a:ext cx="874188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01931" y="1189178"/>
            <a:ext cx="8740141" cy="1687385"/>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6" name="Picture 5"/>
          <p:cNvPicPr>
            <a:picLocks noChangeAspect="1"/>
          </p:cNvPicPr>
          <p:nvPr userDrawn="1"/>
        </p:nvPicPr>
        <p:blipFill>
          <a:blip r:embed="rId34"/>
          <a:stretch>
            <a:fillRect/>
          </a:stretch>
        </p:blipFill>
        <p:spPr>
          <a:xfrm rot="5400000">
            <a:off x="6119267" y="3100603"/>
            <a:ext cx="6858623" cy="657418"/>
          </a:xfrm>
          <a:prstGeom prst="rect">
            <a:avLst/>
          </a:prstGeom>
        </p:spPr>
      </p:pic>
    </p:spTree>
    <p:extLst>
      <p:ext uri="{BB962C8B-B14F-4D97-AF65-F5344CB8AC3E}">
        <p14:creationId xmlns:p14="http://schemas.microsoft.com/office/powerpoint/2010/main" val="2208696229"/>
      </p:ext>
    </p:extLst>
  </p:cSld>
  <p:clrMap bg1="dk1" tx1="lt1" bg2="dk2" tx2="lt2" accent1="accent1" accent2="accent2" accent3="accent3" accent4="accent4" accent5="accent5" accent6="accent6" hlink="hlink" folHlink="folHlink"/>
  <p:sldLayoutIdLst>
    <p:sldLayoutId id="2147483826" r:id="rId1"/>
    <p:sldLayoutId id="2147483827" r:id="rId2"/>
    <p:sldLayoutId id="2147483828" r:id="rId3"/>
    <p:sldLayoutId id="2147483829" r:id="rId4"/>
    <p:sldLayoutId id="2147483830" r:id="rId5"/>
    <p:sldLayoutId id="2147483831" r:id="rId6"/>
    <p:sldLayoutId id="2147483832" r:id="rId7"/>
    <p:sldLayoutId id="2147483833" r:id="rId8"/>
    <p:sldLayoutId id="2147483834" r:id="rId9"/>
    <p:sldLayoutId id="2147483835" r:id="rId10"/>
    <p:sldLayoutId id="2147483836" r:id="rId11"/>
    <p:sldLayoutId id="2147483837" r:id="rId12"/>
    <p:sldLayoutId id="2147483838" r:id="rId13"/>
    <p:sldLayoutId id="2147483839" r:id="rId14"/>
    <p:sldLayoutId id="2147483840" r:id="rId15"/>
    <p:sldLayoutId id="2147483841" r:id="rId16"/>
    <p:sldLayoutId id="2147483842" r:id="rId17"/>
    <p:sldLayoutId id="2147483843" r:id="rId18"/>
    <p:sldLayoutId id="2147483844" r:id="rId19"/>
    <p:sldLayoutId id="2147483845" r:id="rId20"/>
    <p:sldLayoutId id="2147483846" r:id="rId21"/>
    <p:sldLayoutId id="2147483847" r:id="rId22"/>
    <p:sldLayoutId id="2147483848" r:id="rId23"/>
    <p:sldLayoutId id="2147483849" r:id="rId24"/>
    <p:sldLayoutId id="2147483850" r:id="rId25"/>
    <p:sldLayoutId id="2147483851" r:id="rId26"/>
    <p:sldLayoutId id="2147483852" r:id="rId27"/>
    <p:sldLayoutId id="2147483853" r:id="rId28"/>
    <p:sldLayoutId id="2147483854" r:id="rId29"/>
    <p:sldLayoutId id="2147483855" r:id="rId30"/>
    <p:sldLayoutId id="2147483856" r:id="rId31"/>
    <p:sldLayoutId id="2147483907" r:id="rId32"/>
  </p:sldLayoutIdLst>
  <p:transition>
    <p:fade/>
  </p:transition>
  <p:hf sldNum="0" hdr="0" ftr="0" dt="0"/>
  <p:txStyles>
    <p:titleStyle>
      <a:lvl1pPr algn="l" defTabSz="685775" rtl="0" eaLnBrk="1" latinLnBrk="0" hangingPunct="1">
        <a:lnSpc>
          <a:spcPct val="90000"/>
        </a:lnSpc>
        <a:spcBef>
          <a:spcPct val="0"/>
        </a:spcBef>
        <a:buNone/>
        <a:defRPr lang="en-US" sz="3971"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109" marR="0" indent="-252109" algn="l" defTabSz="68577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941" kern="1200" spc="0" baseline="0">
          <a:gradFill>
            <a:gsLst>
              <a:gs pos="1250">
                <a:schemeClr val="tx1"/>
              </a:gs>
              <a:gs pos="100000">
                <a:schemeClr val="tx1"/>
              </a:gs>
            </a:gsLst>
            <a:lin ang="5400000" scaled="0"/>
          </a:gradFill>
          <a:latin typeface="+mj-lt"/>
          <a:ea typeface="+mn-ea"/>
          <a:cs typeface="+mn-cs"/>
        </a:defRPr>
      </a:lvl1pPr>
      <a:lvl2pPr marL="429518" marR="0" indent="-177410" algn="l" defTabSz="68577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2pPr>
      <a:lvl3pPr marL="588254" marR="0" indent="-168073" algn="l" defTabSz="68577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3pPr>
      <a:lvl4pPr marL="756326" marR="0" indent="-168073" algn="l" defTabSz="68577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471" kern="1200" spc="0" baseline="0">
          <a:gradFill>
            <a:gsLst>
              <a:gs pos="1250">
                <a:schemeClr val="tx1"/>
              </a:gs>
              <a:gs pos="100000">
                <a:schemeClr val="tx1"/>
              </a:gs>
            </a:gsLst>
            <a:lin ang="5400000" scaled="0"/>
          </a:gradFill>
          <a:latin typeface="+mn-lt"/>
          <a:ea typeface="+mn-ea"/>
          <a:cs typeface="+mn-cs"/>
        </a:defRPr>
      </a:lvl4pPr>
      <a:lvl5pPr marL="924398" marR="0" indent="-168073" algn="l" defTabSz="68577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471" kern="1200" spc="0" baseline="0">
          <a:gradFill>
            <a:gsLst>
              <a:gs pos="1250">
                <a:schemeClr val="tx1"/>
              </a:gs>
              <a:gs pos="100000">
                <a:schemeClr val="tx1"/>
              </a:gs>
            </a:gsLst>
            <a:lin ang="5400000" scaled="0"/>
          </a:gradFill>
          <a:latin typeface="+mn-lt"/>
          <a:ea typeface="+mn-ea"/>
          <a:cs typeface="+mn-cs"/>
        </a:defRPr>
      </a:lvl5pPr>
      <a:lvl6pPr marL="1885882" indent="-171444" algn="l" defTabSz="685775"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770" indent="-171444" algn="l" defTabSz="685775"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658" indent="-171444" algn="l" defTabSz="685775"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546" indent="-171444" algn="l" defTabSz="685775"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775" rtl="0" eaLnBrk="1" latinLnBrk="0" hangingPunct="1">
        <a:defRPr sz="1324" kern="1200">
          <a:solidFill>
            <a:schemeClr val="tx1"/>
          </a:solidFill>
          <a:latin typeface="+mn-lt"/>
          <a:ea typeface="+mn-ea"/>
          <a:cs typeface="+mn-cs"/>
        </a:defRPr>
      </a:lvl1pPr>
      <a:lvl2pPr marL="342887" algn="l" defTabSz="685775" rtl="0" eaLnBrk="1" latinLnBrk="0" hangingPunct="1">
        <a:defRPr sz="1324" kern="1200">
          <a:solidFill>
            <a:schemeClr val="tx1"/>
          </a:solidFill>
          <a:latin typeface="+mn-lt"/>
          <a:ea typeface="+mn-ea"/>
          <a:cs typeface="+mn-cs"/>
        </a:defRPr>
      </a:lvl2pPr>
      <a:lvl3pPr marL="685775" algn="l" defTabSz="685775" rtl="0" eaLnBrk="1" latinLnBrk="0" hangingPunct="1">
        <a:defRPr sz="1324" kern="1200">
          <a:solidFill>
            <a:schemeClr val="tx1"/>
          </a:solidFill>
          <a:latin typeface="+mn-lt"/>
          <a:ea typeface="+mn-ea"/>
          <a:cs typeface="+mn-cs"/>
        </a:defRPr>
      </a:lvl3pPr>
      <a:lvl4pPr marL="1028663" algn="l" defTabSz="685775" rtl="0" eaLnBrk="1" latinLnBrk="0" hangingPunct="1">
        <a:defRPr sz="1324" kern="1200">
          <a:solidFill>
            <a:schemeClr val="tx1"/>
          </a:solidFill>
          <a:latin typeface="+mn-lt"/>
          <a:ea typeface="+mn-ea"/>
          <a:cs typeface="+mn-cs"/>
        </a:defRPr>
      </a:lvl4pPr>
      <a:lvl5pPr marL="1371551" algn="l" defTabSz="685775" rtl="0" eaLnBrk="1" latinLnBrk="0" hangingPunct="1">
        <a:defRPr sz="1324" kern="1200">
          <a:solidFill>
            <a:schemeClr val="tx1"/>
          </a:solidFill>
          <a:latin typeface="+mn-lt"/>
          <a:ea typeface="+mn-ea"/>
          <a:cs typeface="+mn-cs"/>
        </a:defRPr>
      </a:lvl5pPr>
      <a:lvl6pPr marL="1714439" algn="l" defTabSz="685775" rtl="0" eaLnBrk="1" latinLnBrk="0" hangingPunct="1">
        <a:defRPr sz="1324" kern="1200">
          <a:solidFill>
            <a:schemeClr val="tx1"/>
          </a:solidFill>
          <a:latin typeface="+mn-lt"/>
          <a:ea typeface="+mn-ea"/>
          <a:cs typeface="+mn-cs"/>
        </a:defRPr>
      </a:lvl6pPr>
      <a:lvl7pPr marL="2057326" algn="l" defTabSz="685775" rtl="0" eaLnBrk="1" latinLnBrk="0" hangingPunct="1">
        <a:defRPr sz="1324" kern="1200">
          <a:solidFill>
            <a:schemeClr val="tx1"/>
          </a:solidFill>
          <a:latin typeface="+mn-lt"/>
          <a:ea typeface="+mn-ea"/>
          <a:cs typeface="+mn-cs"/>
        </a:defRPr>
      </a:lvl7pPr>
      <a:lvl8pPr marL="2400213" algn="l" defTabSz="685775" rtl="0" eaLnBrk="1" latinLnBrk="0" hangingPunct="1">
        <a:defRPr sz="1324" kern="1200">
          <a:solidFill>
            <a:schemeClr val="tx1"/>
          </a:solidFill>
          <a:latin typeface="+mn-lt"/>
          <a:ea typeface="+mn-ea"/>
          <a:cs typeface="+mn-cs"/>
        </a:defRPr>
      </a:lvl8pPr>
      <a:lvl9pPr marL="2743102" algn="l" defTabSz="685775" rtl="0" eaLnBrk="1" latinLnBrk="0" hangingPunct="1">
        <a:defRPr sz="132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0025" y="687"/>
            <a:ext cx="8743950" cy="914400"/>
          </a:xfrm>
          <a:prstGeom prst="rect">
            <a:avLst/>
          </a:prstGeom>
        </p:spPr>
        <p:txBody>
          <a:bodyPr vert="horz" lIns="137160" tIns="109728" rIns="137160" bIns="109728" rtlCol="0" anchor="t" anchorCtr="0">
            <a:noAutofit/>
          </a:bodyPr>
          <a:lstStyle/>
          <a:p>
            <a:r>
              <a:rPr lang="en-US" dirty="0"/>
              <a:t>Click to edit Master title style</a:t>
            </a:r>
          </a:p>
        </p:txBody>
      </p:sp>
      <p:sp>
        <p:nvSpPr>
          <p:cNvPr id="3" name="Text Placeholder 2"/>
          <p:cNvSpPr>
            <a:spLocks noGrp="1"/>
          </p:cNvSpPr>
          <p:nvPr>
            <p:ph type="body" idx="1"/>
          </p:nvPr>
        </p:nvSpPr>
        <p:spPr>
          <a:xfrm>
            <a:off x="200025" y="1577786"/>
            <a:ext cx="8743950" cy="4719299"/>
          </a:xfrm>
          <a:prstGeom prst="rect">
            <a:avLst/>
          </a:prstGeom>
        </p:spPr>
        <p:txBody>
          <a:bodyPr vert="horz" lIns="137160" tIns="109728" rIns="137160" bIns="109728"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fc"/>
          <p:cNvSpPr txBox="1"/>
          <p:nvPr userDrawn="1"/>
        </p:nvSpPr>
        <p:spPr>
          <a:xfrm>
            <a:off x="0" y="6570135"/>
            <a:ext cx="9144000" cy="246221"/>
          </a:xfrm>
          <a:prstGeom prst="rect">
            <a:avLst/>
          </a:prstGeom>
          <a:noFill/>
        </p:spPr>
        <p:txBody>
          <a:bodyPr vert="horz" rtlCol="0">
            <a:spAutoFit/>
          </a:bodyPr>
          <a:lstStyle/>
          <a:p>
            <a:pPr algn="ctr"/>
            <a:endParaRPr lang="en-US" sz="1000" b="1" i="0" u="none" baseline="0">
              <a:solidFill>
                <a:srgbClr val="3E8430"/>
              </a:solidFill>
              <a:latin typeface="arial" panose="020B0604020202020204" pitchFamily="34" charset="0"/>
            </a:endParaRPr>
          </a:p>
        </p:txBody>
      </p:sp>
    </p:spTree>
    <p:extLst>
      <p:ext uri="{BB962C8B-B14F-4D97-AF65-F5344CB8AC3E}">
        <p14:creationId xmlns:p14="http://schemas.microsoft.com/office/powerpoint/2010/main" val="1083070769"/>
      </p:ext>
    </p:extLst>
  </p:cSld>
  <p:clrMap bg1="lt1" tx1="dk1" bg2="lt2" tx2="dk2" accent1="accent1" accent2="accent2" accent3="accent3" accent4="accent4" accent5="accent5" accent6="accent6" hlink="hlink" folHlink="folHlink"/>
  <p:sldLayoutIdLst>
    <p:sldLayoutId id="2147483858" r:id="rId1"/>
    <p:sldLayoutId id="2147483859" r:id="rId2"/>
    <p:sldLayoutId id="2147483860" r:id="rId3"/>
    <p:sldLayoutId id="2147483861" r:id="rId4"/>
    <p:sldLayoutId id="2147483862" r:id="rId5"/>
    <p:sldLayoutId id="2147483863" r:id="rId6"/>
    <p:sldLayoutId id="2147483864" r:id="rId7"/>
    <p:sldLayoutId id="2147483865" r:id="rId8"/>
    <p:sldLayoutId id="2147483866" r:id="rId9"/>
    <p:sldLayoutId id="2147483867" r:id="rId10"/>
    <p:sldLayoutId id="2147483868" r:id="rId11"/>
    <p:sldLayoutId id="2147483869" r:id="rId12"/>
    <p:sldLayoutId id="2147483870" r:id="rId13"/>
    <p:sldLayoutId id="2147483871" r:id="rId14"/>
    <p:sldLayoutId id="2147483872" r:id="rId15"/>
    <p:sldLayoutId id="2147483873" r:id="rId16"/>
    <p:sldLayoutId id="2147483874" r:id="rId17"/>
    <p:sldLayoutId id="2147483875" r:id="rId18"/>
  </p:sldLayoutIdLst>
  <p:transition>
    <p:fade/>
  </p:transition>
  <p:hf hdr="0" ftr="0" dt="0"/>
  <p:txStyles>
    <p:titleStyle>
      <a:lvl1pPr algn="l" defTabSz="685783" rtl="0" eaLnBrk="1" latinLnBrk="0" hangingPunct="1">
        <a:lnSpc>
          <a:spcPct val="90000"/>
        </a:lnSpc>
        <a:spcBef>
          <a:spcPct val="0"/>
        </a:spcBef>
        <a:buNone/>
        <a:defRPr sz="4000" b="1" kern="1200">
          <a:solidFill>
            <a:srgbClr val="4A206A"/>
          </a:solidFill>
          <a:latin typeface="+mj-lt"/>
          <a:ea typeface="+mj-ea"/>
          <a:cs typeface="+mj-cs"/>
        </a:defRPr>
      </a:lvl1pPr>
    </p:titleStyle>
    <p:bodyStyle>
      <a:lvl1pPr marL="0" indent="0" algn="l" defTabSz="685783" rtl="0" eaLnBrk="1" latinLnBrk="0" hangingPunct="1">
        <a:lnSpc>
          <a:spcPct val="90000"/>
        </a:lnSpc>
        <a:spcBef>
          <a:spcPts val="450"/>
        </a:spcBef>
        <a:buFont typeface="Arial" panose="020B0604020202020204" pitchFamily="34" charset="0"/>
        <a:buNone/>
        <a:defRPr sz="2400" kern="1200">
          <a:solidFill>
            <a:srgbClr val="32145A"/>
          </a:solidFill>
          <a:latin typeface="+mj-lt"/>
          <a:ea typeface="+mn-ea"/>
          <a:cs typeface="+mn-cs"/>
        </a:defRPr>
      </a:lvl1pPr>
      <a:lvl2pPr marL="0" indent="0" algn="l" defTabSz="685783" rtl="0" eaLnBrk="1" latinLnBrk="0" hangingPunct="1">
        <a:lnSpc>
          <a:spcPct val="90000"/>
        </a:lnSpc>
        <a:spcBef>
          <a:spcPts val="450"/>
        </a:spcBef>
        <a:buFont typeface="Arial" panose="020B0604020202020204" pitchFamily="34" charset="0"/>
        <a:buNone/>
        <a:defRPr sz="1200" kern="1200">
          <a:solidFill>
            <a:schemeClr val="tx1"/>
          </a:solidFill>
          <a:latin typeface="+mn-lt"/>
          <a:ea typeface="+mn-ea"/>
          <a:cs typeface="+mn-cs"/>
        </a:defRPr>
      </a:lvl2pPr>
      <a:lvl3pPr marL="175018" indent="-171446" algn="l" defTabSz="685783" rtl="0" eaLnBrk="1" latinLnBrk="0" hangingPunct="1">
        <a:lnSpc>
          <a:spcPct val="90000"/>
        </a:lnSpc>
        <a:spcBef>
          <a:spcPts val="450"/>
        </a:spcBef>
        <a:buFont typeface="Arial" panose="020B0604020202020204" pitchFamily="34" charset="0"/>
        <a:buChar char="•"/>
        <a:defRPr sz="1200" kern="1200">
          <a:solidFill>
            <a:schemeClr val="tx1"/>
          </a:solidFill>
          <a:latin typeface="+mn-lt"/>
          <a:ea typeface="+mn-ea"/>
          <a:cs typeface="+mn-cs"/>
        </a:defRPr>
      </a:lvl3pPr>
      <a:lvl4pPr marL="342892" indent="-171446" algn="l" defTabSz="685783" rtl="0" eaLnBrk="1" latinLnBrk="0" hangingPunct="1">
        <a:lnSpc>
          <a:spcPct val="90000"/>
        </a:lnSpc>
        <a:spcBef>
          <a:spcPts val="450"/>
        </a:spcBef>
        <a:buFont typeface="Arial" panose="020B0604020202020204" pitchFamily="34" charset="0"/>
        <a:buChar char="•"/>
        <a:defRPr sz="1200" kern="1200">
          <a:solidFill>
            <a:schemeClr val="tx1"/>
          </a:solidFill>
          <a:latin typeface="+mn-lt"/>
          <a:ea typeface="+mn-ea"/>
          <a:cs typeface="+mn-cs"/>
        </a:defRPr>
      </a:lvl4pPr>
      <a:lvl5pPr marL="517909" indent="-171446" algn="l" defTabSz="685783" rtl="0" eaLnBrk="1" latinLnBrk="0" hangingPunct="1">
        <a:lnSpc>
          <a:spcPct val="90000"/>
        </a:lnSpc>
        <a:spcBef>
          <a:spcPts val="450"/>
        </a:spcBef>
        <a:buFont typeface="Arial" panose="020B0604020202020204" pitchFamily="34" charset="0"/>
        <a:buChar char="•"/>
        <a:defRPr sz="120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685783" rtl="0" eaLnBrk="1" latinLnBrk="0" hangingPunct="1">
        <a:defRPr sz="1400" kern="1200">
          <a:solidFill>
            <a:schemeClr val="tx1"/>
          </a:solidFill>
          <a:latin typeface="+mn-lt"/>
          <a:ea typeface="+mn-ea"/>
          <a:cs typeface="+mn-cs"/>
        </a:defRPr>
      </a:lvl1pPr>
      <a:lvl2pPr marL="342892" algn="l" defTabSz="685783" rtl="0" eaLnBrk="1" latinLnBrk="0" hangingPunct="1">
        <a:defRPr sz="1400" kern="1200">
          <a:solidFill>
            <a:schemeClr val="tx1"/>
          </a:solidFill>
          <a:latin typeface="+mn-lt"/>
          <a:ea typeface="+mn-ea"/>
          <a:cs typeface="+mn-cs"/>
        </a:defRPr>
      </a:lvl2pPr>
      <a:lvl3pPr marL="685783" algn="l" defTabSz="685783" rtl="0" eaLnBrk="1" latinLnBrk="0" hangingPunct="1">
        <a:defRPr sz="1400" kern="1200">
          <a:solidFill>
            <a:schemeClr val="tx1"/>
          </a:solidFill>
          <a:latin typeface="+mn-lt"/>
          <a:ea typeface="+mn-ea"/>
          <a:cs typeface="+mn-cs"/>
        </a:defRPr>
      </a:lvl3pPr>
      <a:lvl4pPr marL="1028675" algn="l" defTabSz="685783" rtl="0" eaLnBrk="1" latinLnBrk="0" hangingPunct="1">
        <a:defRPr sz="1400" kern="1200">
          <a:solidFill>
            <a:schemeClr val="tx1"/>
          </a:solidFill>
          <a:latin typeface="+mn-lt"/>
          <a:ea typeface="+mn-ea"/>
          <a:cs typeface="+mn-cs"/>
        </a:defRPr>
      </a:lvl4pPr>
      <a:lvl5pPr marL="1371566" algn="l" defTabSz="685783" rtl="0" eaLnBrk="1" latinLnBrk="0" hangingPunct="1">
        <a:defRPr sz="1400" kern="1200">
          <a:solidFill>
            <a:schemeClr val="tx1"/>
          </a:solidFill>
          <a:latin typeface="+mn-lt"/>
          <a:ea typeface="+mn-ea"/>
          <a:cs typeface="+mn-cs"/>
        </a:defRPr>
      </a:lvl5pPr>
      <a:lvl6pPr marL="1714457" algn="l" defTabSz="685783" rtl="0" eaLnBrk="1" latinLnBrk="0" hangingPunct="1">
        <a:defRPr sz="1400" kern="1200">
          <a:solidFill>
            <a:schemeClr val="tx1"/>
          </a:solidFill>
          <a:latin typeface="+mn-lt"/>
          <a:ea typeface="+mn-ea"/>
          <a:cs typeface="+mn-cs"/>
        </a:defRPr>
      </a:lvl6pPr>
      <a:lvl7pPr marL="2057348" algn="l" defTabSz="685783" rtl="0" eaLnBrk="1" latinLnBrk="0" hangingPunct="1">
        <a:defRPr sz="1400" kern="1200">
          <a:solidFill>
            <a:schemeClr val="tx1"/>
          </a:solidFill>
          <a:latin typeface="+mn-lt"/>
          <a:ea typeface="+mn-ea"/>
          <a:cs typeface="+mn-cs"/>
        </a:defRPr>
      </a:lvl7pPr>
      <a:lvl8pPr marL="2400240" algn="l" defTabSz="685783" rtl="0" eaLnBrk="1" latinLnBrk="0" hangingPunct="1">
        <a:defRPr sz="1400" kern="1200">
          <a:solidFill>
            <a:schemeClr val="tx1"/>
          </a:solidFill>
          <a:latin typeface="+mn-lt"/>
          <a:ea typeface="+mn-ea"/>
          <a:cs typeface="+mn-cs"/>
        </a:defRPr>
      </a:lvl8pPr>
      <a:lvl9pPr marL="2743132" algn="l" defTabSz="685783" rtl="0" eaLnBrk="1" latinLnBrk="0" hangingPunct="1">
        <a:defRPr sz="14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930" y="289512"/>
            <a:ext cx="874188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01931" y="1189178"/>
            <a:ext cx="8740141" cy="1587999"/>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15"/>
          <a:stretch>
            <a:fillRect/>
          </a:stretch>
        </p:blipFill>
        <p:spPr>
          <a:xfrm rot="5400000">
            <a:off x="6049234" y="3100603"/>
            <a:ext cx="6858623" cy="657418"/>
          </a:xfrm>
          <a:prstGeom prst="rect">
            <a:avLst/>
          </a:prstGeom>
        </p:spPr>
      </p:pic>
    </p:spTree>
    <p:extLst>
      <p:ext uri="{BB962C8B-B14F-4D97-AF65-F5344CB8AC3E}">
        <p14:creationId xmlns:p14="http://schemas.microsoft.com/office/powerpoint/2010/main" val="3854904758"/>
      </p:ext>
    </p:extLst>
  </p:cSld>
  <p:clrMap bg1="dk1" tx1="lt1" bg2="dk2" tx2="lt2" accent1="accent1" accent2="accent2" accent3="accent3" accent4="accent4" accent5="accent5" accent6="accent6" hlink="hlink" folHlink="folHlink"/>
  <p:sldLayoutIdLst>
    <p:sldLayoutId id="2147483877" r:id="rId1"/>
    <p:sldLayoutId id="2147483878" r:id="rId2"/>
    <p:sldLayoutId id="2147483879" r:id="rId3"/>
    <p:sldLayoutId id="2147483880" r:id="rId4"/>
    <p:sldLayoutId id="2147483881" r:id="rId5"/>
    <p:sldLayoutId id="2147483882" r:id="rId6"/>
    <p:sldLayoutId id="2147483883" r:id="rId7"/>
    <p:sldLayoutId id="2147483884" r:id="rId8"/>
    <p:sldLayoutId id="2147483885" r:id="rId9"/>
    <p:sldLayoutId id="2147483886" r:id="rId10"/>
    <p:sldLayoutId id="2147483887" r:id="rId11"/>
    <p:sldLayoutId id="2147483888" r:id="rId12"/>
    <p:sldLayoutId id="2147483889" r:id="rId13"/>
  </p:sldLayoutIdLst>
  <p:transition>
    <p:fade/>
  </p:transition>
  <p:txStyles>
    <p:titleStyle>
      <a:lvl1pPr algn="l" defTabSz="685775" rtl="0" eaLnBrk="1" latinLnBrk="0" hangingPunct="1">
        <a:lnSpc>
          <a:spcPct val="90000"/>
        </a:lnSpc>
        <a:spcBef>
          <a:spcPct val="0"/>
        </a:spcBef>
        <a:buNone/>
        <a:defRPr lang="en-US" sz="3529"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109" marR="0" indent="-252109" algn="l" defTabSz="685775" rtl="0" eaLnBrk="1" fontAlgn="auto" latinLnBrk="0" hangingPunct="1">
        <a:lnSpc>
          <a:spcPct val="90000"/>
        </a:lnSpc>
        <a:spcBef>
          <a:spcPct val="20000"/>
        </a:spcBef>
        <a:spcAft>
          <a:spcPts val="0"/>
        </a:spcAft>
        <a:buClrTx/>
        <a:buSzPct val="90000"/>
        <a:buFont typeface="Arial" pitchFamily="34" charset="0"/>
        <a:buChar char="•"/>
        <a:tabLst/>
        <a:defRPr sz="2941" kern="1200" spc="0" baseline="0">
          <a:gradFill>
            <a:gsLst>
              <a:gs pos="1250">
                <a:schemeClr val="tx1"/>
              </a:gs>
              <a:gs pos="100000">
                <a:schemeClr val="tx1"/>
              </a:gs>
            </a:gsLst>
            <a:lin ang="5400000" scaled="0"/>
          </a:gradFill>
          <a:latin typeface="+mj-lt"/>
          <a:ea typeface="+mn-ea"/>
          <a:cs typeface="+mn-cs"/>
        </a:defRPr>
      </a:lvl1pPr>
      <a:lvl2pPr marL="429518" marR="0" indent="-177410" algn="l" defTabSz="685775"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254" marR="0" indent="-168073" algn="l" defTabSz="685775"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3pPr>
      <a:lvl4pPr marL="756326" marR="0" indent="-168073" algn="l" defTabSz="685775"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4pPr>
      <a:lvl5pPr marL="924398" marR="0" indent="-168073" algn="l" defTabSz="685775"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5pPr>
      <a:lvl6pPr marL="1885882" indent="-171444" algn="l" defTabSz="685775"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770" indent="-171444" algn="l" defTabSz="685775"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658" indent="-171444" algn="l" defTabSz="685775"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546" indent="-171444" algn="l" defTabSz="685775"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775" rtl="0" eaLnBrk="1" latinLnBrk="0" hangingPunct="1">
        <a:defRPr sz="1324" kern="1200">
          <a:solidFill>
            <a:schemeClr val="tx1"/>
          </a:solidFill>
          <a:latin typeface="+mn-lt"/>
          <a:ea typeface="+mn-ea"/>
          <a:cs typeface="+mn-cs"/>
        </a:defRPr>
      </a:lvl1pPr>
      <a:lvl2pPr marL="342887" algn="l" defTabSz="685775" rtl="0" eaLnBrk="1" latinLnBrk="0" hangingPunct="1">
        <a:defRPr sz="1324" kern="1200">
          <a:solidFill>
            <a:schemeClr val="tx1"/>
          </a:solidFill>
          <a:latin typeface="+mn-lt"/>
          <a:ea typeface="+mn-ea"/>
          <a:cs typeface="+mn-cs"/>
        </a:defRPr>
      </a:lvl2pPr>
      <a:lvl3pPr marL="685775" algn="l" defTabSz="685775" rtl="0" eaLnBrk="1" latinLnBrk="0" hangingPunct="1">
        <a:defRPr sz="1324" kern="1200">
          <a:solidFill>
            <a:schemeClr val="tx1"/>
          </a:solidFill>
          <a:latin typeface="+mn-lt"/>
          <a:ea typeface="+mn-ea"/>
          <a:cs typeface="+mn-cs"/>
        </a:defRPr>
      </a:lvl3pPr>
      <a:lvl4pPr marL="1028663" algn="l" defTabSz="685775" rtl="0" eaLnBrk="1" latinLnBrk="0" hangingPunct="1">
        <a:defRPr sz="1324" kern="1200">
          <a:solidFill>
            <a:schemeClr val="tx1"/>
          </a:solidFill>
          <a:latin typeface="+mn-lt"/>
          <a:ea typeface="+mn-ea"/>
          <a:cs typeface="+mn-cs"/>
        </a:defRPr>
      </a:lvl4pPr>
      <a:lvl5pPr marL="1371551" algn="l" defTabSz="685775" rtl="0" eaLnBrk="1" latinLnBrk="0" hangingPunct="1">
        <a:defRPr sz="1324" kern="1200">
          <a:solidFill>
            <a:schemeClr val="tx1"/>
          </a:solidFill>
          <a:latin typeface="+mn-lt"/>
          <a:ea typeface="+mn-ea"/>
          <a:cs typeface="+mn-cs"/>
        </a:defRPr>
      </a:lvl5pPr>
      <a:lvl6pPr marL="1714439" algn="l" defTabSz="685775" rtl="0" eaLnBrk="1" latinLnBrk="0" hangingPunct="1">
        <a:defRPr sz="1324" kern="1200">
          <a:solidFill>
            <a:schemeClr val="tx1"/>
          </a:solidFill>
          <a:latin typeface="+mn-lt"/>
          <a:ea typeface="+mn-ea"/>
          <a:cs typeface="+mn-cs"/>
        </a:defRPr>
      </a:lvl6pPr>
      <a:lvl7pPr marL="2057326" algn="l" defTabSz="685775" rtl="0" eaLnBrk="1" latinLnBrk="0" hangingPunct="1">
        <a:defRPr sz="1324" kern="1200">
          <a:solidFill>
            <a:schemeClr val="tx1"/>
          </a:solidFill>
          <a:latin typeface="+mn-lt"/>
          <a:ea typeface="+mn-ea"/>
          <a:cs typeface="+mn-cs"/>
        </a:defRPr>
      </a:lvl7pPr>
      <a:lvl8pPr marL="2400213" algn="l" defTabSz="685775" rtl="0" eaLnBrk="1" latinLnBrk="0" hangingPunct="1">
        <a:defRPr sz="1324" kern="1200">
          <a:solidFill>
            <a:schemeClr val="tx1"/>
          </a:solidFill>
          <a:latin typeface="+mn-lt"/>
          <a:ea typeface="+mn-ea"/>
          <a:cs typeface="+mn-cs"/>
        </a:defRPr>
      </a:lvl8pPr>
      <a:lvl9pPr marL="2743102" algn="l" defTabSz="685775" rtl="0" eaLnBrk="1" latinLnBrk="0" hangingPunct="1">
        <a:defRPr sz="132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930" y="289512"/>
            <a:ext cx="874188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01931" y="1189178"/>
            <a:ext cx="8740141" cy="1587999"/>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18"/>
          <a:stretch>
            <a:fillRect/>
          </a:stretch>
        </p:blipFill>
        <p:spPr>
          <a:xfrm rot="5400000">
            <a:off x="6049234" y="3100603"/>
            <a:ext cx="6858623" cy="657418"/>
          </a:xfrm>
          <a:prstGeom prst="rect">
            <a:avLst/>
          </a:prstGeom>
        </p:spPr>
      </p:pic>
    </p:spTree>
    <p:extLst>
      <p:ext uri="{BB962C8B-B14F-4D97-AF65-F5344CB8AC3E}">
        <p14:creationId xmlns:p14="http://schemas.microsoft.com/office/powerpoint/2010/main" val="2498192413"/>
      </p:ext>
    </p:extLst>
  </p:cSld>
  <p:clrMap bg1="lt1" tx1="dk1" bg2="lt2" tx2="dk2" accent1="accent1" accent2="accent2" accent3="accent3" accent4="accent4" accent5="accent5" accent6="accent6" hlink="hlink" folHlink="folHlink"/>
  <p:sldLayoutIdLst>
    <p:sldLayoutId id="2147483891" r:id="rId1"/>
    <p:sldLayoutId id="2147483892" r:id="rId2"/>
    <p:sldLayoutId id="2147483893" r:id="rId3"/>
    <p:sldLayoutId id="2147483894" r:id="rId4"/>
    <p:sldLayoutId id="2147483895" r:id="rId5"/>
    <p:sldLayoutId id="2147483896" r:id="rId6"/>
    <p:sldLayoutId id="2147483897" r:id="rId7"/>
    <p:sldLayoutId id="2147483898" r:id="rId8"/>
    <p:sldLayoutId id="2147483899" r:id="rId9"/>
    <p:sldLayoutId id="2147483900" r:id="rId10"/>
    <p:sldLayoutId id="2147483901" r:id="rId11"/>
    <p:sldLayoutId id="2147483902" r:id="rId12"/>
    <p:sldLayoutId id="2147483903" r:id="rId13"/>
    <p:sldLayoutId id="2147483904" r:id="rId14"/>
    <p:sldLayoutId id="2147483905" r:id="rId15"/>
    <p:sldLayoutId id="2147483906" r:id="rId16"/>
  </p:sldLayoutIdLst>
  <p:transition>
    <p:fade/>
  </p:transition>
  <p:txStyles>
    <p:titleStyle>
      <a:lvl1pPr algn="l" defTabSz="685775" rtl="0" eaLnBrk="1" latinLnBrk="0" hangingPunct="1">
        <a:lnSpc>
          <a:spcPct val="90000"/>
        </a:lnSpc>
        <a:spcBef>
          <a:spcPct val="0"/>
        </a:spcBef>
        <a:buNone/>
        <a:defRPr lang="en-US" sz="3529"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109" marR="0" indent="-252109" algn="l" defTabSz="685775" rtl="0" eaLnBrk="1" fontAlgn="auto" latinLnBrk="0" hangingPunct="1">
        <a:lnSpc>
          <a:spcPct val="90000"/>
        </a:lnSpc>
        <a:spcBef>
          <a:spcPct val="20000"/>
        </a:spcBef>
        <a:spcAft>
          <a:spcPts val="0"/>
        </a:spcAft>
        <a:buClrTx/>
        <a:buSzPct val="90000"/>
        <a:buFont typeface="Arial" pitchFamily="34" charset="0"/>
        <a:buChar char="•"/>
        <a:tabLst/>
        <a:defRPr sz="2941" kern="1200" spc="0" baseline="0">
          <a:gradFill>
            <a:gsLst>
              <a:gs pos="1250">
                <a:schemeClr val="tx1"/>
              </a:gs>
              <a:gs pos="100000">
                <a:schemeClr val="tx1"/>
              </a:gs>
            </a:gsLst>
            <a:lin ang="5400000" scaled="0"/>
          </a:gradFill>
          <a:latin typeface="+mj-lt"/>
          <a:ea typeface="+mn-ea"/>
          <a:cs typeface="+mn-cs"/>
        </a:defRPr>
      </a:lvl1pPr>
      <a:lvl2pPr marL="429518" marR="0" indent="-177410" algn="l" defTabSz="685775"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254" marR="0" indent="-168073" algn="l" defTabSz="685775"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3pPr>
      <a:lvl4pPr marL="756326" marR="0" indent="-168073" algn="l" defTabSz="685775"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4pPr>
      <a:lvl5pPr marL="924398" marR="0" indent="-168073" algn="l" defTabSz="685775"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5pPr>
      <a:lvl6pPr marL="1885882" indent="-171444" algn="l" defTabSz="685775"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770" indent="-171444" algn="l" defTabSz="685775"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658" indent="-171444" algn="l" defTabSz="685775"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546" indent="-171444" algn="l" defTabSz="685775"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775" rtl="0" eaLnBrk="1" latinLnBrk="0" hangingPunct="1">
        <a:defRPr sz="1324" kern="1200">
          <a:solidFill>
            <a:schemeClr val="tx1"/>
          </a:solidFill>
          <a:latin typeface="+mn-lt"/>
          <a:ea typeface="+mn-ea"/>
          <a:cs typeface="+mn-cs"/>
        </a:defRPr>
      </a:lvl1pPr>
      <a:lvl2pPr marL="342887" algn="l" defTabSz="685775" rtl="0" eaLnBrk="1" latinLnBrk="0" hangingPunct="1">
        <a:defRPr sz="1324" kern="1200">
          <a:solidFill>
            <a:schemeClr val="tx1"/>
          </a:solidFill>
          <a:latin typeface="+mn-lt"/>
          <a:ea typeface="+mn-ea"/>
          <a:cs typeface="+mn-cs"/>
        </a:defRPr>
      </a:lvl2pPr>
      <a:lvl3pPr marL="685775" algn="l" defTabSz="685775" rtl="0" eaLnBrk="1" latinLnBrk="0" hangingPunct="1">
        <a:defRPr sz="1324" kern="1200">
          <a:solidFill>
            <a:schemeClr val="tx1"/>
          </a:solidFill>
          <a:latin typeface="+mn-lt"/>
          <a:ea typeface="+mn-ea"/>
          <a:cs typeface="+mn-cs"/>
        </a:defRPr>
      </a:lvl3pPr>
      <a:lvl4pPr marL="1028663" algn="l" defTabSz="685775" rtl="0" eaLnBrk="1" latinLnBrk="0" hangingPunct="1">
        <a:defRPr sz="1324" kern="1200">
          <a:solidFill>
            <a:schemeClr val="tx1"/>
          </a:solidFill>
          <a:latin typeface="+mn-lt"/>
          <a:ea typeface="+mn-ea"/>
          <a:cs typeface="+mn-cs"/>
        </a:defRPr>
      </a:lvl4pPr>
      <a:lvl5pPr marL="1371551" algn="l" defTabSz="685775" rtl="0" eaLnBrk="1" latinLnBrk="0" hangingPunct="1">
        <a:defRPr sz="1324" kern="1200">
          <a:solidFill>
            <a:schemeClr val="tx1"/>
          </a:solidFill>
          <a:latin typeface="+mn-lt"/>
          <a:ea typeface="+mn-ea"/>
          <a:cs typeface="+mn-cs"/>
        </a:defRPr>
      </a:lvl5pPr>
      <a:lvl6pPr marL="1714439" algn="l" defTabSz="685775" rtl="0" eaLnBrk="1" latinLnBrk="0" hangingPunct="1">
        <a:defRPr sz="1324" kern="1200">
          <a:solidFill>
            <a:schemeClr val="tx1"/>
          </a:solidFill>
          <a:latin typeface="+mn-lt"/>
          <a:ea typeface="+mn-ea"/>
          <a:cs typeface="+mn-cs"/>
        </a:defRPr>
      </a:lvl6pPr>
      <a:lvl7pPr marL="2057326" algn="l" defTabSz="685775" rtl="0" eaLnBrk="1" latinLnBrk="0" hangingPunct="1">
        <a:defRPr sz="1324" kern="1200">
          <a:solidFill>
            <a:schemeClr val="tx1"/>
          </a:solidFill>
          <a:latin typeface="+mn-lt"/>
          <a:ea typeface="+mn-ea"/>
          <a:cs typeface="+mn-cs"/>
        </a:defRPr>
      </a:lvl7pPr>
      <a:lvl8pPr marL="2400213" algn="l" defTabSz="685775" rtl="0" eaLnBrk="1" latinLnBrk="0" hangingPunct="1">
        <a:defRPr sz="1324" kern="1200">
          <a:solidFill>
            <a:schemeClr val="tx1"/>
          </a:solidFill>
          <a:latin typeface="+mn-lt"/>
          <a:ea typeface="+mn-ea"/>
          <a:cs typeface="+mn-cs"/>
        </a:defRPr>
      </a:lvl8pPr>
      <a:lvl9pPr marL="2743102" algn="l" defTabSz="685775" rtl="0" eaLnBrk="1" latinLnBrk="0" hangingPunct="1">
        <a:defRPr sz="132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4.xml"/></Relationships>
</file>

<file path=ppt/slides/_rels/slide1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xml"/><Relationship Id="rId1" Type="http://schemas.openxmlformats.org/officeDocument/2006/relationships/slideLayout" Target="../slideLayouts/slideLayout40.xml"/></Relationships>
</file>

<file path=ppt/slides/_rels/slide11.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4.png"/><Relationship Id="rId7" Type="http://schemas.openxmlformats.org/officeDocument/2006/relationships/image" Target="../media/image48.png"/><Relationship Id="rId12" Type="http://schemas.openxmlformats.org/officeDocument/2006/relationships/image" Target="../media/image53.png"/><Relationship Id="rId2" Type="http://schemas.openxmlformats.org/officeDocument/2006/relationships/image" Target="../media/image43.png"/><Relationship Id="rId1" Type="http://schemas.openxmlformats.org/officeDocument/2006/relationships/slideLayout" Target="../slideLayouts/slideLayout57.xml"/><Relationship Id="rId6" Type="http://schemas.openxmlformats.org/officeDocument/2006/relationships/image" Target="../media/image47.png"/><Relationship Id="rId11" Type="http://schemas.openxmlformats.org/officeDocument/2006/relationships/image" Target="../media/image52.png"/><Relationship Id="rId5" Type="http://schemas.openxmlformats.org/officeDocument/2006/relationships/image" Target="../media/image46.png"/><Relationship Id="rId10" Type="http://schemas.openxmlformats.org/officeDocument/2006/relationships/image" Target="../media/image51.png"/><Relationship Id="rId4" Type="http://schemas.openxmlformats.org/officeDocument/2006/relationships/image" Target="../media/image45.png"/><Relationship Id="rId9" Type="http://schemas.openxmlformats.org/officeDocument/2006/relationships/image" Target="../media/image50.png"/></Relationships>
</file>

<file path=ppt/slides/_rels/slide12.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notesSlide" Target="../notesSlides/notesSlide6.xml"/><Relationship Id="rId1" Type="http://schemas.openxmlformats.org/officeDocument/2006/relationships/slideLayout" Target="../slideLayouts/slideLayout57.xml"/><Relationship Id="rId4" Type="http://schemas.openxmlformats.org/officeDocument/2006/relationships/image" Target="../media/image55.emf"/></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9.xml"/></Relationships>
</file>

<file path=ppt/slides/_rels/slide17.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image" Target="../media/image56.jpg"/><Relationship Id="rId1" Type="http://schemas.openxmlformats.org/officeDocument/2006/relationships/slideLayout" Target="../slideLayouts/slideLayout40.xml"/><Relationship Id="rId4" Type="http://schemas.openxmlformats.org/officeDocument/2006/relationships/image" Target="../media/image58.jpg"/></Relationships>
</file>

<file path=ppt/slides/_rels/slide18.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image" Target="../media/image56.jpg"/><Relationship Id="rId1" Type="http://schemas.openxmlformats.org/officeDocument/2006/relationships/slideLayout" Target="../slideLayouts/slideLayout40.xml"/><Relationship Id="rId5" Type="http://schemas.openxmlformats.org/officeDocument/2006/relationships/image" Target="../media/image59.emf"/><Relationship Id="rId4" Type="http://schemas.openxmlformats.org/officeDocument/2006/relationships/image" Target="../media/image58.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5.xml"/></Relationships>
</file>

<file path=ppt/slides/_rels/slide20.xml.rels><?xml version="1.0" encoding="UTF-8" standalone="yes"?>
<Relationships xmlns="http://schemas.openxmlformats.org/package/2006/relationships"><Relationship Id="rId8" Type="http://schemas.openxmlformats.org/officeDocument/2006/relationships/image" Target="../media/image65.png"/><Relationship Id="rId13" Type="http://schemas.openxmlformats.org/officeDocument/2006/relationships/image" Target="../media/image60.wmf"/><Relationship Id="rId18" Type="http://schemas.openxmlformats.org/officeDocument/2006/relationships/image" Target="../media/image73.jpg"/><Relationship Id="rId3" Type="http://schemas.openxmlformats.org/officeDocument/2006/relationships/notesSlide" Target="../notesSlides/notesSlide9.xml"/><Relationship Id="rId7" Type="http://schemas.openxmlformats.org/officeDocument/2006/relationships/image" Target="../media/image64.png"/><Relationship Id="rId12" Type="http://schemas.openxmlformats.org/officeDocument/2006/relationships/oleObject" Target="../embeddings/oleObject1.bin"/><Relationship Id="rId17" Type="http://schemas.openxmlformats.org/officeDocument/2006/relationships/image" Target="../media/image72.jpeg"/><Relationship Id="rId2" Type="http://schemas.openxmlformats.org/officeDocument/2006/relationships/slideLayout" Target="../slideLayouts/slideLayout40.xml"/><Relationship Id="rId16" Type="http://schemas.openxmlformats.org/officeDocument/2006/relationships/image" Target="../media/image71.png"/><Relationship Id="rId1" Type="http://schemas.openxmlformats.org/officeDocument/2006/relationships/vmlDrawing" Target="../drawings/vmlDrawing1.vml"/><Relationship Id="rId6" Type="http://schemas.openxmlformats.org/officeDocument/2006/relationships/image" Target="../media/image63.png"/><Relationship Id="rId11" Type="http://schemas.openxmlformats.org/officeDocument/2006/relationships/image" Target="../media/image68.png"/><Relationship Id="rId5" Type="http://schemas.openxmlformats.org/officeDocument/2006/relationships/image" Target="../media/image62.png"/><Relationship Id="rId15" Type="http://schemas.openxmlformats.org/officeDocument/2006/relationships/image" Target="../media/image70.jpeg"/><Relationship Id="rId10" Type="http://schemas.openxmlformats.org/officeDocument/2006/relationships/image" Target="../media/image67.png"/><Relationship Id="rId19" Type="http://schemas.openxmlformats.org/officeDocument/2006/relationships/image" Target="../media/image74.jpeg"/><Relationship Id="rId4" Type="http://schemas.openxmlformats.org/officeDocument/2006/relationships/image" Target="../media/image61.png"/><Relationship Id="rId9" Type="http://schemas.openxmlformats.org/officeDocument/2006/relationships/image" Target="../media/image66.png"/><Relationship Id="rId14" Type="http://schemas.openxmlformats.org/officeDocument/2006/relationships/image" Target="../media/image69.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7.xml"/></Relationships>
</file>

<file path=ppt/slides/_rels/slide22.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notesSlide" Target="../notesSlides/notesSlide11.xml"/><Relationship Id="rId7" Type="http://schemas.openxmlformats.org/officeDocument/2006/relationships/image" Target="../media/image78.png"/><Relationship Id="rId2" Type="http://schemas.openxmlformats.org/officeDocument/2006/relationships/slideLayout" Target="../slideLayouts/slideLayout40.xml"/><Relationship Id="rId1" Type="http://schemas.openxmlformats.org/officeDocument/2006/relationships/tags" Target="../tags/tag1.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 Id="rId9" Type="http://schemas.openxmlformats.org/officeDocument/2006/relationships/image" Target="../media/image80.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2.xml"/><Relationship Id="rId7" Type="http://schemas.openxmlformats.org/officeDocument/2006/relationships/image" Target="../media/image81.png"/><Relationship Id="rId2" Type="http://schemas.openxmlformats.org/officeDocument/2006/relationships/slideLayout" Target="../slideLayouts/slideLayout40.xml"/><Relationship Id="rId1" Type="http://schemas.openxmlformats.org/officeDocument/2006/relationships/tags" Target="../tags/tag2.xml"/><Relationship Id="rId6" Type="http://schemas.openxmlformats.org/officeDocument/2006/relationships/image" Target="../media/image79.png"/><Relationship Id="rId5" Type="http://schemas.openxmlformats.org/officeDocument/2006/relationships/image" Target="../media/image77.png"/><Relationship Id="rId4" Type="http://schemas.openxmlformats.org/officeDocument/2006/relationships/image" Target="../media/image76.png"/></Relationships>
</file>

<file path=ppt/slides/_rels/slide2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3.xml"/><Relationship Id="rId1" Type="http://schemas.openxmlformats.org/officeDocument/2006/relationships/slideLayout" Target="../slideLayouts/slideLayout4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9.xml"/></Relationships>
</file>

<file path=ppt/slides/_rels/slide26.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notesSlide" Target="../notesSlides/notesSlide15.xml"/><Relationship Id="rId7" Type="http://schemas.openxmlformats.org/officeDocument/2006/relationships/image" Target="../media/image85.png"/><Relationship Id="rId2" Type="http://schemas.openxmlformats.org/officeDocument/2006/relationships/slideLayout" Target="../slideLayouts/slideLayout40.xml"/><Relationship Id="rId1" Type="http://schemas.openxmlformats.org/officeDocument/2006/relationships/tags" Target="../tags/tag3.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9.xml"/></Relationships>
</file>

<file path=ppt/slides/_rels/slide30.xml.rels><?xml version="1.0" encoding="UTF-8" standalone="yes"?>
<Relationships xmlns="http://schemas.openxmlformats.org/package/2006/relationships"><Relationship Id="rId2" Type="http://schemas.openxmlformats.org/officeDocument/2006/relationships/image" Target="../media/image87.tiff"/><Relationship Id="rId1" Type="http://schemas.openxmlformats.org/officeDocument/2006/relationships/slideLayout" Target="../slideLayouts/slideLayout40.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0.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0.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0.xml"/></Relationships>
</file>

<file path=ppt/slides/_rels/slide3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0.xml"/><Relationship Id="rId1" Type="http://schemas.openxmlformats.org/officeDocument/2006/relationships/slideLayout" Target="../slideLayouts/slideLayout45.xml"/></Relationships>
</file>

<file path=ppt/slides/_rels/slide3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1.xml"/><Relationship Id="rId1" Type="http://schemas.openxmlformats.org/officeDocument/2006/relationships/slideLayout" Target="../slideLayouts/slideLayout4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5.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5.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5.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39.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0.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0.xml"/></Relationships>
</file>

<file path=ppt/slides/_rels/slide45.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image" Target="../media/image88.png"/><Relationship Id="rId7" Type="http://schemas.openxmlformats.org/officeDocument/2006/relationships/image" Target="../media/image52.png"/><Relationship Id="rId2" Type="http://schemas.openxmlformats.org/officeDocument/2006/relationships/notesSlide" Target="../notesSlides/notesSlide31.xml"/><Relationship Id="rId1" Type="http://schemas.openxmlformats.org/officeDocument/2006/relationships/slideLayout" Target="../slideLayouts/slideLayout45.xml"/><Relationship Id="rId6" Type="http://schemas.openxmlformats.org/officeDocument/2006/relationships/image" Target="../media/image90.png"/><Relationship Id="rId5" Type="http://schemas.openxmlformats.org/officeDocument/2006/relationships/image" Target="../media/image49.png"/><Relationship Id="rId10" Type="http://schemas.openxmlformats.org/officeDocument/2006/relationships/image" Target="../media/image93.png"/><Relationship Id="rId4" Type="http://schemas.openxmlformats.org/officeDocument/2006/relationships/image" Target="../media/image89.png"/><Relationship Id="rId9" Type="http://schemas.openxmlformats.org/officeDocument/2006/relationships/image" Target="../media/image92.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0.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0.xml"/></Relationships>
</file>

<file path=ppt/slides/_rels/slide48.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hyperlink" Target="https://azure.microsoft.com/en-us/documentation/videos/azure-service-fabric/" TargetMode="External"/><Relationship Id="rId1" Type="http://schemas.openxmlformats.org/officeDocument/2006/relationships/slideLayout" Target="../slideLayouts/slideLayout45.xml"/></Relationships>
</file>

<file path=ppt/slides/_rels/slide49.xml.rels><?xml version="1.0" encoding="UTF-8" standalone="yes"?>
<Relationships xmlns="http://schemas.openxmlformats.org/package/2006/relationships"><Relationship Id="rId3" Type="http://schemas.openxmlformats.org/officeDocument/2006/relationships/hyperlink" Target="http://aka.ms/servicefabricsamples" TargetMode="External"/><Relationship Id="rId2" Type="http://schemas.openxmlformats.org/officeDocument/2006/relationships/hyperlink" Target="http://aka.ms/servicefabricsdk" TargetMode="External"/><Relationship Id="rId1" Type="http://schemas.openxmlformats.org/officeDocument/2006/relationships/slideLayout" Target="../slideLayouts/slideLayout57.xml"/><Relationship Id="rId6" Type="http://schemas.openxmlformats.org/officeDocument/2006/relationships/hyperlink" Target="http://aka.ms/tryServiceFabric" TargetMode="External"/><Relationship Id="rId5" Type="http://schemas.openxmlformats.org/officeDocument/2006/relationships/hyperlink" Target="http://aka.ms/servicefabriccourse" TargetMode="External"/><Relationship Id="rId4" Type="http://schemas.openxmlformats.org/officeDocument/2006/relationships/hyperlink" Target="http://aka.ms/servicefabricdocs"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163.xml"/><Relationship Id="rId1" Type="http://schemas.openxmlformats.org/officeDocument/2006/relationships/tags" Target="../tags/tag4.xml"/></Relationships>
</file>

<file path=ppt/slides/_rels/slide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0.xml"/></Relationships>
</file>

<file path=ppt/slides/_rels/slide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0.xml"/></Relationships>
</file>

<file path=ppt/slides/_rels/slide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0.xml"/></Relationships>
</file>

<file path=ppt/slides/_rels/slide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xml"/><Relationship Id="rId1" Type="http://schemas.openxmlformats.org/officeDocument/2006/relationships/slideLayout" Target="../slideLayouts/slideLayout4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1977" y="1730567"/>
            <a:ext cx="8652775" cy="1344627"/>
          </a:xfrm>
        </p:spPr>
        <p:txBody>
          <a:bodyPr/>
          <a:lstStyle/>
          <a:p>
            <a:r>
              <a:rPr lang="en-US" dirty="0"/>
              <a:t>Microsoft Azure Service Fabric</a:t>
            </a:r>
          </a:p>
        </p:txBody>
      </p:sp>
      <p:sp>
        <p:nvSpPr>
          <p:cNvPr id="3" name="Text Placeholder 2"/>
          <p:cNvSpPr>
            <a:spLocks noGrp="1"/>
          </p:cNvSpPr>
          <p:nvPr>
            <p:ph type="body" sz="quarter" idx="12"/>
          </p:nvPr>
        </p:nvSpPr>
        <p:spPr/>
        <p:txBody>
          <a:bodyPr/>
          <a:lstStyle/>
          <a:p>
            <a:r>
              <a:rPr lang="en-US" dirty="0"/>
              <a:t>Dr. Rishi R. Sinha</a:t>
            </a:r>
          </a:p>
          <a:p>
            <a:r>
              <a:rPr lang="en-US" dirty="0"/>
              <a:t>Principal Software Engineering Manager, Microsoft</a:t>
            </a:r>
          </a:p>
        </p:txBody>
      </p:sp>
    </p:spTree>
    <p:extLst>
      <p:ext uri="{BB962C8B-B14F-4D97-AF65-F5344CB8AC3E}">
        <p14:creationId xmlns:p14="http://schemas.microsoft.com/office/powerpoint/2010/main" val="16952717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type="body" sz="quarter" idx="10"/>
          </p:nvPr>
        </p:nvSpPr>
        <p:spPr>
          <a:xfrm>
            <a:off x="201930" y="1749371"/>
            <a:ext cx="8740142" cy="3920691"/>
          </a:xfrm>
          <a:prstGeom prst="rect">
            <a:avLst/>
          </a:prstGeom>
        </p:spPr>
        <p:txBody>
          <a:bodyPr vert="horz" wrap="square" lIns="107571" tIns="67232" rIns="107571" bIns="67232" rtlCol="0" anchor="t">
            <a:normAutofit/>
          </a:bodyPr>
          <a:lstStyle/>
          <a:p>
            <a:r>
              <a:rPr lang="en-US" sz="2573" dirty="0"/>
              <a:t>Do </a:t>
            </a:r>
            <a:r>
              <a:rPr lang="x-none" sz="2573" dirty="0"/>
              <a:t>one thing well</a:t>
            </a:r>
            <a:endParaRPr lang="en-US" sz="2573" dirty="0"/>
          </a:p>
          <a:p>
            <a:pPr lvl="1"/>
            <a:r>
              <a:rPr lang="x-none" sz="1471" dirty="0"/>
              <a:t>Manage independent code and state</a:t>
            </a:r>
            <a:endParaRPr lang="en-US" sz="1471" dirty="0"/>
          </a:p>
          <a:p>
            <a:pPr lvl="1"/>
            <a:r>
              <a:rPr lang="en-US" sz="1471" dirty="0">
                <a:solidFill>
                  <a:schemeClr val="tx1"/>
                </a:solidFill>
              </a:rPr>
              <a:t>Are generally developed by a small cross-functional team </a:t>
            </a:r>
          </a:p>
          <a:p>
            <a:pPr lvl="1"/>
            <a:r>
              <a:rPr lang="en-US" sz="1471" dirty="0"/>
              <a:t>Are </a:t>
            </a:r>
            <a:r>
              <a:rPr lang="x-none" sz="1471" dirty="0"/>
              <a:t>built with task-appropriate languages/frameworks </a:t>
            </a:r>
          </a:p>
          <a:p>
            <a:pPr lvl="1"/>
            <a:endParaRPr lang="en-US" sz="1471" dirty="0"/>
          </a:p>
          <a:p>
            <a:r>
              <a:rPr lang="en-US" sz="2647" dirty="0"/>
              <a:t>Are loosely coupled</a:t>
            </a:r>
          </a:p>
          <a:p>
            <a:pPr lvl="1"/>
            <a:r>
              <a:rPr lang="x-none" sz="1471" dirty="0"/>
              <a:t>Communicate over well-defined interfaces/protocol</a:t>
            </a:r>
            <a:r>
              <a:rPr lang="en-US" sz="1471" dirty="0"/>
              <a:t>s</a:t>
            </a:r>
          </a:p>
          <a:p>
            <a:pPr lvl="1"/>
            <a:r>
              <a:rPr lang="en-US" sz="1471" dirty="0"/>
              <a:t>Have</a:t>
            </a:r>
            <a:r>
              <a:rPr lang="x-none" sz="1471" dirty="0"/>
              <a:t> unique name</a:t>
            </a:r>
            <a:r>
              <a:rPr lang="en-US" sz="1471" dirty="0"/>
              <a:t>s</a:t>
            </a:r>
            <a:r>
              <a:rPr lang="x-none" sz="1471" dirty="0"/>
              <a:t> (URI) that can be resolved</a:t>
            </a:r>
            <a:endParaRPr lang="en-US" sz="1471" dirty="0"/>
          </a:p>
          <a:p>
            <a:pPr lvl="1"/>
            <a:r>
              <a:rPr lang="en-US" sz="1471" dirty="0"/>
              <a:t>Are independently updated</a:t>
            </a:r>
          </a:p>
          <a:p>
            <a:pPr lvl="1"/>
            <a:r>
              <a:rPr lang="en-US" sz="1471" dirty="0"/>
              <a:t>Are independently scaled</a:t>
            </a:r>
            <a:endParaRPr lang="x-none" sz="1397" dirty="0"/>
          </a:p>
          <a:p>
            <a:endParaRPr lang="en-US" dirty="0">
              <a:solidFill>
                <a:schemeClr val="tx1"/>
              </a:solidFill>
            </a:endParaRPr>
          </a:p>
          <a:p>
            <a:endParaRPr lang="en-US" dirty="0">
              <a:solidFill>
                <a:schemeClr val="tx1"/>
              </a:solidFill>
            </a:endParaRPr>
          </a:p>
        </p:txBody>
      </p:sp>
      <p:sp>
        <p:nvSpPr>
          <p:cNvPr id="3" name="Title 2"/>
          <p:cNvSpPr>
            <a:spLocks noGrp="1"/>
          </p:cNvSpPr>
          <p:nvPr>
            <p:ph type="title"/>
          </p:nvPr>
        </p:nvSpPr>
        <p:spPr/>
        <p:txBody>
          <a:bodyPr>
            <a:normAutofit/>
          </a:bodyPr>
          <a:lstStyle/>
          <a:p>
            <a:r>
              <a:rPr lang="en-US" dirty="0"/>
              <a:t>Microservices…</a:t>
            </a: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55178" y="2292757"/>
            <a:ext cx="2600924" cy="2365972"/>
          </a:xfrm>
          <a:prstGeom prst="rect">
            <a:avLst/>
          </a:prstGeom>
        </p:spPr>
      </p:pic>
    </p:spTree>
    <p:extLst>
      <p:ext uri="{BB962C8B-B14F-4D97-AF65-F5344CB8AC3E}">
        <p14:creationId xmlns:p14="http://schemas.microsoft.com/office/powerpoint/2010/main" val="4128656570"/>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99026" y="2250231"/>
            <a:ext cx="287531" cy="333275"/>
          </a:xfrm>
          <a:prstGeom prst="rect">
            <a:avLst/>
          </a:prstGeom>
        </p:spPr>
      </p:pic>
      <p:pic>
        <p:nvPicPr>
          <p:cNvPr id="31" name="Picture 3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12636" y="2246634"/>
            <a:ext cx="287531" cy="333275"/>
          </a:xfrm>
          <a:prstGeom prst="rect">
            <a:avLst/>
          </a:prstGeom>
        </p:spPr>
      </p:pic>
      <p:pic>
        <p:nvPicPr>
          <p:cNvPr id="32" name="Picture 3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05831" y="2225450"/>
            <a:ext cx="287531" cy="333275"/>
          </a:xfrm>
          <a:prstGeom prst="rect">
            <a:avLst/>
          </a:prstGeom>
        </p:spPr>
      </p:pic>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1530133" y="1714419"/>
            <a:ext cx="760213" cy="876742"/>
          </a:xfrm>
          <a:prstGeom prst="rect">
            <a:avLst/>
          </a:prstGeom>
        </p:spPr>
      </p:pic>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1530132" y="1714418"/>
            <a:ext cx="760213" cy="876742"/>
          </a:xfrm>
          <a:prstGeom prst="rect">
            <a:avLst/>
          </a:prstGeom>
        </p:spPr>
      </p:pic>
      <p:pic>
        <p:nvPicPr>
          <p:cNvPr id="14" name="Pictur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1507447" y="1733998"/>
            <a:ext cx="760213" cy="876742"/>
          </a:xfrm>
          <a:prstGeom prst="rect">
            <a:avLst/>
          </a:prstGeom>
        </p:spPr>
      </p:pic>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1509412" y="1725946"/>
            <a:ext cx="760213" cy="876742"/>
          </a:xfrm>
          <a:prstGeom prst="rect">
            <a:avLst/>
          </a:prstGeom>
        </p:spPr>
      </p:pic>
      <p:pic>
        <p:nvPicPr>
          <p:cNvPr id="17" name="Picture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1516365" y="1717993"/>
            <a:ext cx="760213" cy="876742"/>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617303" y="4038600"/>
            <a:ext cx="922333" cy="2020207"/>
          </a:xfrm>
          <a:prstGeom prst="rect">
            <a:avLst/>
          </a:prstGeom>
        </p:spPr>
      </p:pic>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14579" y="4038600"/>
            <a:ext cx="922333" cy="2020207"/>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7200" y="4038600"/>
            <a:ext cx="922333" cy="2020207"/>
          </a:xfrm>
          <a:prstGeom prst="rect">
            <a:avLst/>
          </a:prstGeom>
        </p:spPr>
      </p:pic>
      <p:pic>
        <p:nvPicPr>
          <p:cNvPr id="19" name="Picture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17198" y="4038600"/>
            <a:ext cx="922333" cy="2020207"/>
          </a:xfrm>
          <a:prstGeom prst="rect">
            <a:avLst/>
          </a:prstGeom>
        </p:spPr>
      </p:pic>
      <p:pic>
        <p:nvPicPr>
          <p:cNvPr id="18" name="Picture 1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22879" y="4038600"/>
            <a:ext cx="922333" cy="2020207"/>
          </a:xfrm>
          <a:prstGeom prst="rect">
            <a:avLst/>
          </a:prstGeom>
        </p:spPr>
      </p:pic>
      <p:pic>
        <p:nvPicPr>
          <p:cNvPr id="20" name="Picture 1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28560" y="4038600"/>
            <a:ext cx="922333" cy="2020207"/>
          </a:xfrm>
          <a:prstGeom prst="rect">
            <a:avLst/>
          </a:prstGeom>
        </p:spPr>
      </p:pic>
      <p:pic>
        <p:nvPicPr>
          <p:cNvPr id="21" name="Picture 2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026749" y="2092203"/>
            <a:ext cx="275780" cy="319653"/>
          </a:xfrm>
          <a:prstGeom prst="rect">
            <a:avLst/>
          </a:prstGeom>
        </p:spPr>
      </p:pic>
      <p:pic>
        <p:nvPicPr>
          <p:cNvPr id="23" name="Picture 2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773824" y="1928682"/>
            <a:ext cx="273282" cy="316759"/>
          </a:xfrm>
          <a:prstGeom prst="rect">
            <a:avLst/>
          </a:prstGeom>
        </p:spPr>
      </p:pic>
      <p:pic>
        <p:nvPicPr>
          <p:cNvPr id="25" name="Picture 2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407271" y="2094232"/>
            <a:ext cx="286840" cy="332474"/>
          </a:xfrm>
          <a:prstGeom prst="rect">
            <a:avLst/>
          </a:prstGeom>
        </p:spPr>
      </p:pic>
      <p:pic>
        <p:nvPicPr>
          <p:cNvPr id="36" name="Picture 35"/>
          <p:cNvPicPr>
            <a:picLocks noChangeAspect="1"/>
          </p:cNvPicPr>
          <p:nvPr/>
        </p:nvPicPr>
        <p:blipFill>
          <a:blip r:embed="rId8"/>
          <a:stretch>
            <a:fillRect/>
          </a:stretch>
        </p:blipFill>
        <p:spPr>
          <a:xfrm>
            <a:off x="6263934" y="2230508"/>
            <a:ext cx="288061" cy="329213"/>
          </a:xfrm>
          <a:prstGeom prst="rect">
            <a:avLst/>
          </a:prstGeom>
        </p:spPr>
      </p:pic>
      <p:pic>
        <p:nvPicPr>
          <p:cNvPr id="37" name="Picture 3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386407" y="1887359"/>
            <a:ext cx="273980" cy="317567"/>
          </a:xfrm>
          <a:prstGeom prst="rect">
            <a:avLst/>
          </a:prstGeom>
        </p:spPr>
      </p:pic>
      <p:pic>
        <p:nvPicPr>
          <p:cNvPr id="41" name="Picture 4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214538" y="1828051"/>
            <a:ext cx="273980" cy="317567"/>
          </a:xfrm>
          <a:prstGeom prst="rect">
            <a:avLst/>
          </a:prstGeom>
        </p:spPr>
      </p:pic>
      <p:pic>
        <p:nvPicPr>
          <p:cNvPr id="42" name="Picture 4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488518" y="1897291"/>
            <a:ext cx="273980" cy="317567"/>
          </a:xfrm>
          <a:prstGeom prst="rect">
            <a:avLst/>
          </a:prstGeom>
        </p:spPr>
      </p:pic>
      <p:pic>
        <p:nvPicPr>
          <p:cNvPr id="43" name="Picture 42"/>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789168" y="1997698"/>
            <a:ext cx="257938" cy="298973"/>
          </a:xfrm>
          <a:prstGeom prst="rect">
            <a:avLst/>
          </a:prstGeom>
        </p:spPr>
      </p:pic>
      <p:pic>
        <p:nvPicPr>
          <p:cNvPr id="44" name="Picture 4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580134" y="1979912"/>
            <a:ext cx="257938" cy="298973"/>
          </a:xfrm>
          <a:prstGeom prst="rect">
            <a:avLst/>
          </a:prstGeom>
        </p:spPr>
      </p:pic>
      <p:pic>
        <p:nvPicPr>
          <p:cNvPr id="45" name="Picture 4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799169" y="2048621"/>
            <a:ext cx="286840" cy="332474"/>
          </a:xfrm>
          <a:prstGeom prst="rect">
            <a:avLst/>
          </a:prstGeom>
        </p:spPr>
      </p:pic>
      <p:pic>
        <p:nvPicPr>
          <p:cNvPr id="46" name="Picture 4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05589" y="1936621"/>
            <a:ext cx="286840" cy="332474"/>
          </a:xfrm>
          <a:prstGeom prst="rect">
            <a:avLst/>
          </a:prstGeom>
        </p:spPr>
      </p:pic>
      <p:pic>
        <p:nvPicPr>
          <p:cNvPr id="27" name="Picture 26"/>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flipH="1">
            <a:off x="5977750" y="1662116"/>
            <a:ext cx="827741" cy="955085"/>
          </a:xfrm>
          <a:prstGeom prst="rect">
            <a:avLst/>
          </a:prstGeom>
        </p:spPr>
      </p:pic>
      <p:pic>
        <p:nvPicPr>
          <p:cNvPr id="28" name="Picture 27"/>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312213" y="1688868"/>
            <a:ext cx="793781" cy="915902"/>
          </a:xfrm>
          <a:prstGeom prst="rect">
            <a:avLst/>
          </a:prstGeom>
        </p:spPr>
      </p:pic>
      <p:sp>
        <p:nvSpPr>
          <p:cNvPr id="47" name="Rectangle 46"/>
          <p:cNvSpPr/>
          <p:nvPr/>
        </p:nvSpPr>
        <p:spPr>
          <a:xfrm>
            <a:off x="322042" y="339641"/>
            <a:ext cx="3954929" cy="544893"/>
          </a:xfrm>
          <a:prstGeom prst="rect">
            <a:avLst/>
          </a:prstGeom>
        </p:spPr>
        <p:txBody>
          <a:bodyPr wrap="none">
            <a:spAutoFit/>
          </a:bodyPr>
          <a:lstStyle/>
          <a:p>
            <a:pPr defTabSz="672161"/>
            <a:r>
              <a:rPr lang="en-US" sz="2941" kern="0" dirty="0">
                <a:solidFill>
                  <a:sysClr val="windowText" lastClr="000000"/>
                </a:solidFill>
                <a:latin typeface="+mj-lt"/>
              </a:rPr>
              <a:t>Scaling Monolithic Apps</a:t>
            </a:r>
          </a:p>
        </p:txBody>
      </p:sp>
      <p:sp>
        <p:nvSpPr>
          <p:cNvPr id="48" name="Rectangle 47"/>
          <p:cNvSpPr/>
          <p:nvPr/>
        </p:nvSpPr>
        <p:spPr>
          <a:xfrm>
            <a:off x="4629542" y="335389"/>
            <a:ext cx="4265911" cy="544893"/>
          </a:xfrm>
          <a:prstGeom prst="rect">
            <a:avLst/>
          </a:prstGeom>
        </p:spPr>
        <p:txBody>
          <a:bodyPr wrap="none">
            <a:spAutoFit/>
          </a:bodyPr>
          <a:lstStyle/>
          <a:p>
            <a:pPr defTabSz="672161"/>
            <a:r>
              <a:rPr lang="en-US" sz="2941" kern="0" dirty="0">
                <a:solidFill>
                  <a:sysClr val="windowText" lastClr="000000"/>
                </a:solidFill>
                <a:latin typeface="+mj-lt"/>
              </a:rPr>
              <a:t>Scaling Microservice Apps</a:t>
            </a:r>
            <a:endParaRPr lang="en-US" sz="2647" kern="0" dirty="0">
              <a:solidFill>
                <a:sysClr val="windowText" lastClr="000000"/>
              </a:solidFill>
              <a:latin typeface="+mj-lt"/>
            </a:endParaRPr>
          </a:p>
        </p:txBody>
      </p:sp>
      <p:cxnSp>
        <p:nvCxnSpPr>
          <p:cNvPr id="49" name="Straight Connector 48"/>
          <p:cNvCxnSpPr/>
          <p:nvPr/>
        </p:nvCxnSpPr>
        <p:spPr>
          <a:xfrm flipH="1">
            <a:off x="4385255" y="457200"/>
            <a:ext cx="34345" cy="5791200"/>
          </a:xfrm>
          <a:prstGeom prst="line">
            <a:avLst/>
          </a:prstGeom>
          <a:noFill/>
          <a:ln w="15875" cap="flat" cmpd="sng" algn="ctr">
            <a:solidFill>
              <a:sysClr val="windowText" lastClr="000000"/>
            </a:solidFill>
            <a:prstDash val="solid"/>
            <a:miter lim="800000"/>
          </a:ln>
          <a:effectLst/>
        </p:spPr>
      </p:cxnSp>
      <p:sp>
        <p:nvSpPr>
          <p:cNvPr id="51" name="Rectangle 50"/>
          <p:cNvSpPr/>
          <p:nvPr/>
        </p:nvSpPr>
        <p:spPr>
          <a:xfrm>
            <a:off x="5570536" y="1600200"/>
            <a:ext cx="588623" cy="296107"/>
          </a:xfrm>
          <a:prstGeom prst="rect">
            <a:avLst/>
          </a:prstGeom>
        </p:spPr>
        <p:txBody>
          <a:bodyPr wrap="none">
            <a:spAutoFit/>
          </a:bodyPr>
          <a:lstStyle/>
          <a:p>
            <a:pPr defTabSz="672161"/>
            <a:r>
              <a:rPr lang="en-US" sz="1324" kern="0" dirty="0">
                <a:solidFill>
                  <a:sysClr val="windowText" lastClr="000000"/>
                </a:solidFill>
                <a:latin typeface="+mj-lt"/>
              </a:rPr>
              <a:t>App 1</a:t>
            </a:r>
          </a:p>
        </p:txBody>
      </p:sp>
      <p:sp>
        <p:nvSpPr>
          <p:cNvPr id="52" name="Rectangle 51"/>
          <p:cNvSpPr/>
          <p:nvPr/>
        </p:nvSpPr>
        <p:spPr>
          <a:xfrm>
            <a:off x="6937309" y="1626474"/>
            <a:ext cx="615874" cy="296107"/>
          </a:xfrm>
          <a:prstGeom prst="rect">
            <a:avLst/>
          </a:prstGeom>
        </p:spPr>
        <p:txBody>
          <a:bodyPr wrap="none">
            <a:spAutoFit/>
          </a:bodyPr>
          <a:lstStyle/>
          <a:p>
            <a:pPr defTabSz="672161"/>
            <a:r>
              <a:rPr lang="en-US" sz="1324" kern="0" dirty="0">
                <a:solidFill>
                  <a:sysClr val="windowText" lastClr="000000"/>
                </a:solidFill>
                <a:latin typeface="+mj-lt"/>
              </a:rPr>
              <a:t>App 2</a:t>
            </a:r>
          </a:p>
        </p:txBody>
      </p:sp>
      <p:sp>
        <p:nvSpPr>
          <p:cNvPr id="53" name="Rectangle 52"/>
          <p:cNvSpPr/>
          <p:nvPr/>
        </p:nvSpPr>
        <p:spPr>
          <a:xfrm>
            <a:off x="1109970" y="1662116"/>
            <a:ext cx="588623" cy="296107"/>
          </a:xfrm>
          <a:prstGeom prst="rect">
            <a:avLst/>
          </a:prstGeom>
        </p:spPr>
        <p:txBody>
          <a:bodyPr wrap="none">
            <a:spAutoFit/>
          </a:bodyPr>
          <a:lstStyle/>
          <a:p>
            <a:pPr defTabSz="672161"/>
            <a:r>
              <a:rPr lang="en-US" sz="1324" kern="0" dirty="0">
                <a:solidFill>
                  <a:sysClr val="windowText" lastClr="000000"/>
                </a:solidFill>
                <a:latin typeface="+mj-lt"/>
              </a:rPr>
              <a:t>App 1</a:t>
            </a:r>
          </a:p>
        </p:txBody>
      </p:sp>
    </p:spTree>
    <p:extLst>
      <p:ext uri="{BB962C8B-B14F-4D97-AF65-F5344CB8AC3E}">
        <p14:creationId xmlns:p14="http://schemas.microsoft.com/office/powerpoint/2010/main" val="26386172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1.875E-6 -1.11111E-6 L -0.11107 0.44329 " pathEditMode="relative" rAng="0" ptsTypes="AA">
                                      <p:cBhvr>
                                        <p:cTn id="6" dur="2000" fill="hold"/>
                                        <p:tgtEl>
                                          <p:spTgt spid="17"/>
                                        </p:tgtEl>
                                        <p:attrNameLst>
                                          <p:attrName>ppt_x</p:attrName>
                                          <p:attrName>ppt_y</p:attrName>
                                        </p:attrNameLst>
                                      </p:cBhvr>
                                      <p:rCtr x="-5560" y="22153"/>
                                    </p:animMotion>
                                  </p:childTnLst>
                                </p:cTn>
                              </p:par>
                              <p:par>
                                <p:cTn id="7" presetID="42" presetClass="path" presetSubtype="0" accel="50000" decel="50000" fill="hold" nodeType="withEffect">
                                  <p:stCondLst>
                                    <p:cond delay="0"/>
                                  </p:stCondLst>
                                  <p:childTnLst>
                                    <p:animMotion origin="layout" path="M -6.25E-7 -1.48148E-6 L 0.0207 0.4456 " pathEditMode="relative" rAng="0" ptsTypes="AA">
                                      <p:cBhvr>
                                        <p:cTn id="8" dur="2000" fill="hold"/>
                                        <p:tgtEl>
                                          <p:spTgt spid="15"/>
                                        </p:tgtEl>
                                        <p:attrNameLst>
                                          <p:attrName>ppt_x</p:attrName>
                                          <p:attrName>ppt_y</p:attrName>
                                        </p:attrNameLst>
                                      </p:cBhvr>
                                      <p:rCtr x="1029" y="22269"/>
                                    </p:animMotion>
                                  </p:childTnLst>
                                </p:cTn>
                              </p:par>
                              <p:par>
                                <p:cTn id="9" presetID="42" presetClass="path" presetSubtype="0" accel="50000" decel="50000" fill="hold" nodeType="withEffect">
                                  <p:stCondLst>
                                    <p:cond delay="0"/>
                                  </p:stCondLst>
                                  <p:childTnLst>
                                    <p:animMotion origin="layout" path="M -4.16667E-6 3.33333E-6 L 0.14922 0.45139 " pathEditMode="relative" rAng="0" ptsTypes="AA">
                                      <p:cBhvr>
                                        <p:cTn id="10" dur="2000" fill="hold"/>
                                        <p:tgtEl>
                                          <p:spTgt spid="13"/>
                                        </p:tgtEl>
                                        <p:attrNameLst>
                                          <p:attrName>ppt_x</p:attrName>
                                          <p:attrName>ppt_y</p:attrName>
                                        </p:attrNameLst>
                                      </p:cBhvr>
                                      <p:rCtr x="7461" y="22569"/>
                                    </p:animMotion>
                                  </p:childTnLst>
                                </p:cTn>
                              </p:par>
                            </p:childTnLst>
                          </p:cTn>
                        </p:par>
                      </p:childTnLst>
                    </p:cTn>
                  </p:par>
                  <p:par>
                    <p:cTn id="11" fill="hold">
                      <p:stCondLst>
                        <p:cond delay="indefinite"/>
                      </p:stCondLst>
                      <p:childTnLst>
                        <p:par>
                          <p:cTn id="12" fill="hold">
                            <p:stCondLst>
                              <p:cond delay="0"/>
                            </p:stCondLst>
                            <p:childTnLst>
                              <p:par>
                                <p:cTn id="13" presetID="42" presetClass="path" presetSubtype="0" accel="50000" decel="50000" fill="hold" nodeType="clickEffect">
                                  <p:stCondLst>
                                    <p:cond delay="0"/>
                                  </p:stCondLst>
                                  <p:childTnLst>
                                    <p:animMotion origin="layout" path="M 0.00139 -0.00671 L -0.05295 0.52245 " pathEditMode="relative" rAng="0" ptsTypes="AA">
                                      <p:cBhvr>
                                        <p:cTn id="14" dur="2000" fill="hold"/>
                                        <p:tgtEl>
                                          <p:spTgt spid="21"/>
                                        </p:tgtEl>
                                        <p:attrNameLst>
                                          <p:attrName>ppt_x</p:attrName>
                                          <p:attrName>ppt_y</p:attrName>
                                        </p:attrNameLst>
                                      </p:cBhvr>
                                      <p:rCtr x="-2726" y="26458"/>
                                    </p:animMotion>
                                  </p:childTnLst>
                                </p:cTn>
                              </p:par>
                              <p:par>
                                <p:cTn id="15" presetID="42" presetClass="path" presetSubtype="0" accel="50000" decel="50000" fill="hold" nodeType="withEffect">
                                  <p:stCondLst>
                                    <p:cond delay="0"/>
                                  </p:stCondLst>
                                  <p:childTnLst>
                                    <p:animMotion origin="layout" path="M 0.00573 0.00857 L -0.07673 0.40649 " pathEditMode="relative" rAng="0" ptsTypes="AA">
                                      <p:cBhvr>
                                        <p:cTn id="16" dur="2000" fill="hold"/>
                                        <p:tgtEl>
                                          <p:spTgt spid="36"/>
                                        </p:tgtEl>
                                        <p:attrNameLst>
                                          <p:attrName>ppt_x</p:attrName>
                                          <p:attrName>ppt_y</p:attrName>
                                        </p:attrNameLst>
                                      </p:cBhvr>
                                      <p:rCtr x="-4132" y="19884"/>
                                    </p:animMotion>
                                  </p:childTnLst>
                                </p:cTn>
                              </p:par>
                              <p:par>
                                <p:cTn id="17" presetID="42" presetClass="path" presetSubtype="0" accel="50000" decel="50000" fill="hold" nodeType="withEffect">
                                  <p:stCondLst>
                                    <p:cond delay="0"/>
                                  </p:stCondLst>
                                  <p:childTnLst>
                                    <p:animMotion origin="layout" path="M 0.00486 0.02176 L 0.04913 0.34445 " pathEditMode="relative" rAng="0" ptsTypes="AA">
                                      <p:cBhvr>
                                        <p:cTn id="18" dur="2000" fill="hold"/>
                                        <p:tgtEl>
                                          <p:spTgt spid="32"/>
                                        </p:tgtEl>
                                        <p:attrNameLst>
                                          <p:attrName>ppt_x</p:attrName>
                                          <p:attrName>ppt_y</p:attrName>
                                        </p:attrNameLst>
                                      </p:cBhvr>
                                      <p:rCtr x="2205" y="16134"/>
                                    </p:animMotion>
                                  </p:childTnLst>
                                </p:cTn>
                              </p:par>
                              <p:par>
                                <p:cTn id="19" presetID="42" presetClass="path" presetSubtype="0" accel="50000" decel="50000" fill="hold" nodeType="withEffect">
                                  <p:stCondLst>
                                    <p:cond delay="0"/>
                                  </p:stCondLst>
                                  <p:childTnLst>
                                    <p:animMotion origin="layout" path="M -1.45833E-6 -4.81481E-6 L 0.16667 0.54954 " pathEditMode="relative" rAng="0" ptsTypes="AA">
                                      <p:cBhvr>
                                        <p:cTn id="20" dur="2000" fill="hold"/>
                                        <p:tgtEl>
                                          <p:spTgt spid="37"/>
                                        </p:tgtEl>
                                        <p:attrNameLst>
                                          <p:attrName>ppt_x</p:attrName>
                                          <p:attrName>ppt_y</p:attrName>
                                        </p:attrNameLst>
                                      </p:cBhvr>
                                      <p:rCtr x="8333" y="27477"/>
                                    </p:animMotion>
                                  </p:childTnLst>
                                </p:cTn>
                              </p:par>
                              <p:par>
                                <p:cTn id="21" presetID="42" presetClass="path" presetSubtype="0" accel="50000" decel="50000" fill="hold" nodeType="withEffect">
                                  <p:stCondLst>
                                    <p:cond delay="0"/>
                                  </p:stCondLst>
                                  <p:childTnLst>
                                    <p:animMotion origin="layout" path="M 8.33333E-7 1.48148E-6 L -0.10052 0.40023 " pathEditMode="relative" rAng="0" ptsTypes="AA">
                                      <p:cBhvr>
                                        <p:cTn id="22" dur="2000" fill="hold"/>
                                        <p:tgtEl>
                                          <p:spTgt spid="42"/>
                                        </p:tgtEl>
                                        <p:attrNameLst>
                                          <p:attrName>ppt_x</p:attrName>
                                          <p:attrName>ppt_y</p:attrName>
                                        </p:attrNameLst>
                                      </p:cBhvr>
                                      <p:rCtr x="-5035" y="20000"/>
                                    </p:animMotion>
                                  </p:childTnLst>
                                </p:cTn>
                              </p:par>
                              <p:par>
                                <p:cTn id="23" presetID="42" presetClass="path" presetSubtype="0" accel="50000" decel="50000" fill="hold" nodeType="withEffect">
                                  <p:stCondLst>
                                    <p:cond delay="0"/>
                                  </p:stCondLst>
                                  <p:childTnLst>
                                    <p:animMotion origin="layout" path="M -1.45833E-6 -7.40741E-7 L 0.05573 0.46088 " pathEditMode="relative" rAng="0" ptsTypes="AA">
                                      <p:cBhvr>
                                        <p:cTn id="24" dur="2000" fill="hold"/>
                                        <p:tgtEl>
                                          <p:spTgt spid="41"/>
                                        </p:tgtEl>
                                        <p:attrNameLst>
                                          <p:attrName>ppt_x</p:attrName>
                                          <p:attrName>ppt_y</p:attrName>
                                        </p:attrNameLst>
                                      </p:cBhvr>
                                      <p:rCtr x="2786" y="23032"/>
                                    </p:animMotion>
                                  </p:childTnLst>
                                </p:cTn>
                              </p:par>
                            </p:childTnLst>
                          </p:cTn>
                        </p:par>
                      </p:childTnLst>
                    </p:cTn>
                  </p:par>
                  <p:par>
                    <p:cTn id="25" fill="hold">
                      <p:stCondLst>
                        <p:cond delay="indefinite"/>
                      </p:stCondLst>
                      <p:childTnLst>
                        <p:par>
                          <p:cTn id="26" fill="hold">
                            <p:stCondLst>
                              <p:cond delay="0"/>
                            </p:stCondLst>
                            <p:childTnLst>
                              <p:par>
                                <p:cTn id="27" presetID="42" presetClass="path" presetSubtype="0" accel="50000" decel="50000" fill="hold" nodeType="clickEffect">
                                  <p:stCondLst>
                                    <p:cond delay="0"/>
                                  </p:stCondLst>
                                  <p:childTnLst>
                                    <p:animMotion origin="layout" path="M -4.16667E-6 4.81481E-6 L -0.24362 0.49722 " pathEditMode="relative" rAng="0" ptsTypes="AA">
                                      <p:cBhvr>
                                        <p:cTn id="28" dur="2000" fill="hold"/>
                                        <p:tgtEl>
                                          <p:spTgt spid="23"/>
                                        </p:tgtEl>
                                        <p:attrNameLst>
                                          <p:attrName>ppt_x</p:attrName>
                                          <p:attrName>ppt_y</p:attrName>
                                        </p:attrNameLst>
                                      </p:cBhvr>
                                      <p:rCtr x="-12188" y="24861"/>
                                    </p:animMotion>
                                  </p:childTnLst>
                                </p:cTn>
                              </p:par>
                              <p:par>
                                <p:cTn id="29" presetID="42" presetClass="path" presetSubtype="0" accel="50000" decel="50000" fill="hold" nodeType="withEffect">
                                  <p:stCondLst>
                                    <p:cond delay="0"/>
                                  </p:stCondLst>
                                  <p:childTnLst>
                                    <p:animMotion origin="layout" path="M 1.04167E-6 1.48148E-6 L -0.09349 0.50139 " pathEditMode="relative" rAng="0" ptsTypes="AA">
                                      <p:cBhvr>
                                        <p:cTn id="30" dur="2000" fill="hold"/>
                                        <p:tgtEl>
                                          <p:spTgt spid="44"/>
                                        </p:tgtEl>
                                        <p:attrNameLst>
                                          <p:attrName>ppt_x</p:attrName>
                                          <p:attrName>ppt_y</p:attrName>
                                        </p:attrNameLst>
                                      </p:cBhvr>
                                      <p:rCtr x="-4674" y="25069"/>
                                    </p:animMotion>
                                  </p:childTnLst>
                                </p:cTn>
                              </p:par>
                              <p:par>
                                <p:cTn id="31" presetID="42" presetClass="path" presetSubtype="0" accel="50000" decel="50000" fill="hold" nodeType="withEffect">
                                  <p:stCondLst>
                                    <p:cond delay="0"/>
                                  </p:stCondLst>
                                  <p:childTnLst>
                                    <p:animMotion origin="layout" path="M -0.00017 0.00996 L 0.01406 0.38912 " pathEditMode="relative" rAng="0" ptsTypes="AA">
                                      <p:cBhvr>
                                        <p:cTn id="32" dur="2000" fill="hold"/>
                                        <p:tgtEl>
                                          <p:spTgt spid="43"/>
                                        </p:tgtEl>
                                        <p:attrNameLst>
                                          <p:attrName>ppt_x</p:attrName>
                                          <p:attrName>ppt_y</p:attrName>
                                        </p:attrNameLst>
                                      </p:cBhvr>
                                      <p:rCtr x="712" y="18958"/>
                                    </p:animMotion>
                                  </p:childTnLst>
                                </p:cTn>
                              </p:par>
                              <p:par>
                                <p:cTn id="33" presetID="42" presetClass="path" presetSubtype="0" accel="50000" decel="50000" fill="hold" nodeType="withEffect">
                                  <p:stCondLst>
                                    <p:cond delay="0"/>
                                  </p:stCondLst>
                                  <p:childTnLst>
                                    <p:animMotion origin="layout" path="M 0.00139 -0.00926 L -0.07465 0.52755 " pathEditMode="relative" rAng="0" ptsTypes="AA">
                                      <p:cBhvr>
                                        <p:cTn id="34" dur="2000" fill="hold"/>
                                        <p:tgtEl>
                                          <p:spTgt spid="25"/>
                                        </p:tgtEl>
                                        <p:attrNameLst>
                                          <p:attrName>ppt_x</p:attrName>
                                          <p:attrName>ppt_y</p:attrName>
                                        </p:attrNameLst>
                                      </p:cBhvr>
                                      <p:rCtr x="-3802" y="26829"/>
                                    </p:animMotion>
                                  </p:childTnLst>
                                </p:cTn>
                              </p:par>
                              <p:par>
                                <p:cTn id="35" presetID="42" presetClass="path" presetSubtype="0" accel="50000" decel="50000" fill="hold" nodeType="withEffect">
                                  <p:stCondLst>
                                    <p:cond delay="0"/>
                                  </p:stCondLst>
                                  <p:childTnLst>
                                    <p:animMotion origin="layout" path="M 4.16667E-7 -3.7037E-6 L 0.01159 0.44676 " pathEditMode="relative" rAng="0" ptsTypes="AA">
                                      <p:cBhvr>
                                        <p:cTn id="36" dur="2000" fill="hold"/>
                                        <p:tgtEl>
                                          <p:spTgt spid="45"/>
                                        </p:tgtEl>
                                        <p:attrNameLst>
                                          <p:attrName>ppt_x</p:attrName>
                                          <p:attrName>ppt_y</p:attrName>
                                        </p:attrNameLst>
                                      </p:cBhvr>
                                      <p:rCtr x="573" y="2233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Flowchart: Magnetic Disk 14"/>
          <p:cNvSpPr/>
          <p:nvPr/>
        </p:nvSpPr>
        <p:spPr>
          <a:xfrm>
            <a:off x="1330458" y="4330770"/>
            <a:ext cx="1563461" cy="1206101"/>
          </a:xfrm>
          <a:prstGeom prst="flowChartMagneticDisk">
            <a:avLst/>
          </a:prstGeom>
          <a:solidFill>
            <a:srgbClr val="92D050"/>
          </a:solidFill>
          <a:ln w="15875" cap="flat" cmpd="sng" algn="ctr">
            <a:solidFill>
              <a:sysClr val="window" lastClr="FFFFFF"/>
            </a:solidFill>
            <a:prstDash val="solid"/>
            <a:headEnd type="none" w="med" len="med"/>
            <a:tailEnd type="none" w="med" len="med"/>
          </a:ln>
          <a:effectLst/>
        </p:spPr>
        <p:txBody>
          <a:bodyPr lIns="67213" tIns="67213" rIns="25208" bIns="25208" rtlCol="0" anchor="b" anchorCtr="0"/>
          <a:lstStyle/>
          <a:p>
            <a:pPr algn="ctr" defTabSz="685265">
              <a:defRPr/>
            </a:pPr>
            <a:endParaRPr lang="en-US" sz="588" kern="0">
              <a:gradFill>
                <a:gsLst>
                  <a:gs pos="0">
                    <a:srgbClr val="FFFFFF"/>
                  </a:gs>
                  <a:gs pos="100000">
                    <a:srgbClr val="FFFFFF"/>
                  </a:gs>
                </a:gsLst>
                <a:lin ang="5400000" scaled="0"/>
              </a:gradFill>
              <a:ea typeface="Segoe UI" pitchFamily="34" charset="0"/>
              <a:cs typeface="Segoe UI" pitchFamily="34" charset="0"/>
            </a:endParaRPr>
          </a:p>
        </p:txBody>
      </p:sp>
      <p:grpSp>
        <p:nvGrpSpPr>
          <p:cNvPr id="16" name="Group 15"/>
          <p:cNvGrpSpPr/>
          <p:nvPr/>
        </p:nvGrpSpPr>
        <p:grpSpPr>
          <a:xfrm>
            <a:off x="1466732" y="4812572"/>
            <a:ext cx="197826" cy="242497"/>
            <a:chOff x="4818580" y="4212404"/>
            <a:chExt cx="441789" cy="544531"/>
          </a:xfrm>
        </p:grpSpPr>
        <p:sp>
          <p:nvSpPr>
            <p:cNvPr id="17" name="Rectangle 16"/>
            <p:cNvSpPr/>
            <p:nvPr/>
          </p:nvSpPr>
          <p:spPr>
            <a:xfrm>
              <a:off x="4818580" y="4212404"/>
              <a:ext cx="441789" cy="544531"/>
            </a:xfrm>
            <a:prstGeom prst="rect">
              <a:avLst/>
            </a:prstGeom>
            <a:noFill/>
            <a:ln w="15875" cap="flat" cmpd="sng" algn="ctr">
              <a:solidFill>
                <a:sysClr val="window" lastClr="FFFFFF"/>
              </a:solidFill>
              <a:prstDash val="solid"/>
              <a:miter lim="800000"/>
            </a:ln>
            <a:effectLst/>
          </p:spPr>
          <p:txBody>
            <a:bodyPr rtlCol="0" anchor="ctr"/>
            <a:lstStyle/>
            <a:p>
              <a:pPr algn="ctr" defTabSz="672161">
                <a:defRPr/>
              </a:pPr>
              <a:endParaRPr lang="en-US" sz="1324" kern="0">
                <a:solidFill>
                  <a:prstClr val="white"/>
                </a:solidFill>
                <a:latin typeface="Calibri" panose="020F0502020204030204"/>
              </a:endParaRPr>
            </a:p>
          </p:txBody>
        </p:sp>
        <p:sp>
          <p:nvSpPr>
            <p:cNvPr id="18" name="Rectangle 17"/>
            <p:cNvSpPr/>
            <p:nvPr/>
          </p:nvSpPr>
          <p:spPr>
            <a:xfrm>
              <a:off x="4818580" y="4212405"/>
              <a:ext cx="441789" cy="113016"/>
            </a:xfrm>
            <a:prstGeom prst="rect">
              <a:avLst/>
            </a:prstGeom>
            <a:noFill/>
            <a:ln w="15875" cap="flat" cmpd="sng" algn="ctr">
              <a:solidFill>
                <a:sysClr val="window" lastClr="FFFFFF"/>
              </a:solidFill>
              <a:prstDash val="solid"/>
              <a:miter lim="800000"/>
            </a:ln>
            <a:effectLst/>
          </p:spPr>
          <p:txBody>
            <a:bodyPr rtlCol="0" anchor="ctr"/>
            <a:lstStyle/>
            <a:p>
              <a:pPr algn="ctr" defTabSz="672161">
                <a:defRPr/>
              </a:pPr>
              <a:endParaRPr lang="en-US" sz="1324" kern="0">
                <a:solidFill>
                  <a:prstClr val="white"/>
                </a:solidFill>
                <a:latin typeface="Calibri" panose="020F0502020204030204"/>
              </a:endParaRPr>
            </a:p>
          </p:txBody>
        </p:sp>
      </p:grpSp>
      <p:grpSp>
        <p:nvGrpSpPr>
          <p:cNvPr id="19" name="Group 18"/>
          <p:cNvGrpSpPr/>
          <p:nvPr/>
        </p:nvGrpSpPr>
        <p:grpSpPr>
          <a:xfrm>
            <a:off x="1792188" y="4812572"/>
            <a:ext cx="197826" cy="242497"/>
            <a:chOff x="4818580" y="4212404"/>
            <a:chExt cx="441789" cy="544531"/>
          </a:xfrm>
        </p:grpSpPr>
        <p:sp>
          <p:nvSpPr>
            <p:cNvPr id="20" name="Rectangle 19"/>
            <p:cNvSpPr/>
            <p:nvPr/>
          </p:nvSpPr>
          <p:spPr>
            <a:xfrm>
              <a:off x="4818580" y="4212404"/>
              <a:ext cx="441789" cy="544531"/>
            </a:xfrm>
            <a:prstGeom prst="rect">
              <a:avLst/>
            </a:prstGeom>
            <a:noFill/>
            <a:ln w="15875" cap="flat" cmpd="sng" algn="ctr">
              <a:solidFill>
                <a:sysClr val="window" lastClr="FFFFFF"/>
              </a:solidFill>
              <a:prstDash val="solid"/>
              <a:miter lim="800000"/>
            </a:ln>
            <a:effectLst/>
          </p:spPr>
          <p:txBody>
            <a:bodyPr rtlCol="0" anchor="ctr"/>
            <a:lstStyle/>
            <a:p>
              <a:pPr algn="ctr" defTabSz="672161">
                <a:defRPr/>
              </a:pPr>
              <a:endParaRPr lang="en-US" sz="1324" kern="0">
                <a:solidFill>
                  <a:prstClr val="white"/>
                </a:solidFill>
                <a:latin typeface="Calibri" panose="020F0502020204030204"/>
              </a:endParaRPr>
            </a:p>
          </p:txBody>
        </p:sp>
        <p:sp>
          <p:nvSpPr>
            <p:cNvPr id="21" name="Rectangle 20"/>
            <p:cNvSpPr/>
            <p:nvPr/>
          </p:nvSpPr>
          <p:spPr>
            <a:xfrm>
              <a:off x="4818580" y="4212405"/>
              <a:ext cx="441789" cy="113016"/>
            </a:xfrm>
            <a:prstGeom prst="rect">
              <a:avLst/>
            </a:prstGeom>
            <a:noFill/>
            <a:ln w="15875" cap="flat" cmpd="sng" algn="ctr">
              <a:solidFill>
                <a:sysClr val="window" lastClr="FFFFFF"/>
              </a:solidFill>
              <a:prstDash val="solid"/>
              <a:miter lim="800000"/>
            </a:ln>
            <a:effectLst/>
          </p:spPr>
          <p:txBody>
            <a:bodyPr rtlCol="0" anchor="ctr"/>
            <a:lstStyle/>
            <a:p>
              <a:pPr algn="ctr" defTabSz="672161">
                <a:defRPr/>
              </a:pPr>
              <a:endParaRPr lang="en-US" sz="1324" kern="0">
                <a:solidFill>
                  <a:prstClr val="white"/>
                </a:solidFill>
                <a:latin typeface="Calibri" panose="020F0502020204030204"/>
              </a:endParaRPr>
            </a:p>
          </p:txBody>
        </p:sp>
      </p:grpSp>
      <p:grpSp>
        <p:nvGrpSpPr>
          <p:cNvPr id="22" name="Group 21"/>
          <p:cNvGrpSpPr/>
          <p:nvPr/>
        </p:nvGrpSpPr>
        <p:grpSpPr>
          <a:xfrm>
            <a:off x="2117644" y="4812572"/>
            <a:ext cx="197826" cy="242497"/>
            <a:chOff x="4818580" y="4212404"/>
            <a:chExt cx="441789" cy="544531"/>
          </a:xfrm>
        </p:grpSpPr>
        <p:sp>
          <p:nvSpPr>
            <p:cNvPr id="23" name="Rectangle 22"/>
            <p:cNvSpPr/>
            <p:nvPr/>
          </p:nvSpPr>
          <p:spPr>
            <a:xfrm>
              <a:off x="4818580" y="4212404"/>
              <a:ext cx="441789" cy="544531"/>
            </a:xfrm>
            <a:prstGeom prst="rect">
              <a:avLst/>
            </a:prstGeom>
            <a:noFill/>
            <a:ln w="15875" cap="flat" cmpd="sng" algn="ctr">
              <a:solidFill>
                <a:sysClr val="window" lastClr="FFFFFF"/>
              </a:solidFill>
              <a:prstDash val="solid"/>
              <a:miter lim="800000"/>
            </a:ln>
            <a:effectLst/>
          </p:spPr>
          <p:txBody>
            <a:bodyPr rtlCol="0" anchor="ctr"/>
            <a:lstStyle/>
            <a:p>
              <a:pPr algn="ctr" defTabSz="672161">
                <a:defRPr/>
              </a:pPr>
              <a:endParaRPr lang="en-US" sz="1324" kern="0">
                <a:solidFill>
                  <a:prstClr val="white"/>
                </a:solidFill>
                <a:latin typeface="Calibri" panose="020F0502020204030204"/>
              </a:endParaRPr>
            </a:p>
          </p:txBody>
        </p:sp>
        <p:sp>
          <p:nvSpPr>
            <p:cNvPr id="24" name="Rectangle 23"/>
            <p:cNvSpPr/>
            <p:nvPr/>
          </p:nvSpPr>
          <p:spPr>
            <a:xfrm>
              <a:off x="4818580" y="4212405"/>
              <a:ext cx="441789" cy="113016"/>
            </a:xfrm>
            <a:prstGeom prst="rect">
              <a:avLst/>
            </a:prstGeom>
            <a:noFill/>
            <a:ln w="15875" cap="flat" cmpd="sng" algn="ctr">
              <a:solidFill>
                <a:sysClr val="window" lastClr="FFFFFF"/>
              </a:solidFill>
              <a:prstDash val="solid"/>
              <a:miter lim="800000"/>
            </a:ln>
            <a:effectLst/>
          </p:spPr>
          <p:txBody>
            <a:bodyPr rtlCol="0" anchor="ctr"/>
            <a:lstStyle/>
            <a:p>
              <a:pPr algn="ctr" defTabSz="672161">
                <a:defRPr/>
              </a:pPr>
              <a:endParaRPr lang="en-US" sz="1324" kern="0">
                <a:solidFill>
                  <a:prstClr val="white"/>
                </a:solidFill>
                <a:latin typeface="Calibri" panose="020F0502020204030204"/>
              </a:endParaRPr>
            </a:p>
          </p:txBody>
        </p:sp>
      </p:grpSp>
      <p:grpSp>
        <p:nvGrpSpPr>
          <p:cNvPr id="25" name="Group 24"/>
          <p:cNvGrpSpPr/>
          <p:nvPr/>
        </p:nvGrpSpPr>
        <p:grpSpPr>
          <a:xfrm>
            <a:off x="2443099" y="4812572"/>
            <a:ext cx="197826" cy="242497"/>
            <a:chOff x="4818580" y="4212404"/>
            <a:chExt cx="441789" cy="544531"/>
          </a:xfrm>
        </p:grpSpPr>
        <p:sp>
          <p:nvSpPr>
            <p:cNvPr id="26" name="Rectangle 25"/>
            <p:cNvSpPr/>
            <p:nvPr/>
          </p:nvSpPr>
          <p:spPr>
            <a:xfrm>
              <a:off x="4818580" y="4212404"/>
              <a:ext cx="441789" cy="544531"/>
            </a:xfrm>
            <a:prstGeom prst="rect">
              <a:avLst/>
            </a:prstGeom>
            <a:noFill/>
            <a:ln w="15875" cap="flat" cmpd="sng" algn="ctr">
              <a:solidFill>
                <a:sysClr val="window" lastClr="FFFFFF"/>
              </a:solidFill>
              <a:prstDash val="solid"/>
              <a:miter lim="800000"/>
            </a:ln>
            <a:effectLst/>
          </p:spPr>
          <p:txBody>
            <a:bodyPr rtlCol="0" anchor="ctr"/>
            <a:lstStyle/>
            <a:p>
              <a:pPr algn="ctr" defTabSz="672161">
                <a:defRPr/>
              </a:pPr>
              <a:endParaRPr lang="en-US" sz="1324" kern="0">
                <a:solidFill>
                  <a:prstClr val="white"/>
                </a:solidFill>
                <a:latin typeface="Calibri" panose="020F0502020204030204"/>
              </a:endParaRPr>
            </a:p>
          </p:txBody>
        </p:sp>
        <p:sp>
          <p:nvSpPr>
            <p:cNvPr id="27" name="Rectangle 26"/>
            <p:cNvSpPr/>
            <p:nvPr/>
          </p:nvSpPr>
          <p:spPr>
            <a:xfrm>
              <a:off x="4818580" y="4212405"/>
              <a:ext cx="441789" cy="113016"/>
            </a:xfrm>
            <a:prstGeom prst="rect">
              <a:avLst/>
            </a:prstGeom>
            <a:noFill/>
            <a:ln w="15875" cap="flat" cmpd="sng" algn="ctr">
              <a:solidFill>
                <a:sysClr val="window" lastClr="FFFFFF"/>
              </a:solidFill>
              <a:prstDash val="solid"/>
              <a:miter lim="800000"/>
            </a:ln>
            <a:effectLst/>
          </p:spPr>
          <p:txBody>
            <a:bodyPr rtlCol="0" anchor="ctr"/>
            <a:lstStyle/>
            <a:p>
              <a:pPr algn="ctr" defTabSz="672161">
                <a:defRPr/>
              </a:pPr>
              <a:endParaRPr lang="en-US" sz="1324" kern="0">
                <a:solidFill>
                  <a:prstClr val="white"/>
                </a:solidFill>
                <a:latin typeface="Calibri" panose="020F0502020204030204"/>
              </a:endParaRPr>
            </a:p>
          </p:txBody>
        </p:sp>
      </p:grpSp>
      <p:grpSp>
        <p:nvGrpSpPr>
          <p:cNvPr id="28" name="Group 27"/>
          <p:cNvGrpSpPr/>
          <p:nvPr/>
        </p:nvGrpSpPr>
        <p:grpSpPr>
          <a:xfrm>
            <a:off x="1466732" y="5136963"/>
            <a:ext cx="197826" cy="242497"/>
            <a:chOff x="4818580" y="4212404"/>
            <a:chExt cx="441789" cy="544531"/>
          </a:xfrm>
        </p:grpSpPr>
        <p:sp>
          <p:nvSpPr>
            <p:cNvPr id="29" name="Rectangle 28"/>
            <p:cNvSpPr/>
            <p:nvPr/>
          </p:nvSpPr>
          <p:spPr>
            <a:xfrm>
              <a:off x="4818580" y="4212404"/>
              <a:ext cx="441789" cy="544531"/>
            </a:xfrm>
            <a:prstGeom prst="rect">
              <a:avLst/>
            </a:prstGeom>
            <a:noFill/>
            <a:ln w="15875" cap="flat" cmpd="sng" algn="ctr">
              <a:solidFill>
                <a:sysClr val="window" lastClr="FFFFFF"/>
              </a:solidFill>
              <a:prstDash val="solid"/>
              <a:miter lim="800000"/>
            </a:ln>
            <a:effectLst/>
          </p:spPr>
          <p:txBody>
            <a:bodyPr rtlCol="0" anchor="ctr"/>
            <a:lstStyle/>
            <a:p>
              <a:pPr algn="ctr" defTabSz="672161">
                <a:defRPr/>
              </a:pPr>
              <a:endParaRPr lang="en-US" sz="1324" kern="0">
                <a:solidFill>
                  <a:prstClr val="white"/>
                </a:solidFill>
                <a:latin typeface="Calibri" panose="020F0502020204030204"/>
              </a:endParaRPr>
            </a:p>
          </p:txBody>
        </p:sp>
        <p:sp>
          <p:nvSpPr>
            <p:cNvPr id="30" name="Rectangle 29"/>
            <p:cNvSpPr/>
            <p:nvPr/>
          </p:nvSpPr>
          <p:spPr>
            <a:xfrm>
              <a:off x="4818580" y="4212405"/>
              <a:ext cx="441789" cy="113016"/>
            </a:xfrm>
            <a:prstGeom prst="rect">
              <a:avLst/>
            </a:prstGeom>
            <a:noFill/>
            <a:ln w="15875" cap="flat" cmpd="sng" algn="ctr">
              <a:solidFill>
                <a:sysClr val="window" lastClr="FFFFFF"/>
              </a:solidFill>
              <a:prstDash val="solid"/>
              <a:miter lim="800000"/>
            </a:ln>
            <a:effectLst/>
          </p:spPr>
          <p:txBody>
            <a:bodyPr rtlCol="0" anchor="ctr"/>
            <a:lstStyle/>
            <a:p>
              <a:pPr algn="ctr" defTabSz="672161">
                <a:defRPr/>
              </a:pPr>
              <a:endParaRPr lang="en-US" sz="1324" kern="0">
                <a:solidFill>
                  <a:prstClr val="white"/>
                </a:solidFill>
                <a:latin typeface="Calibri" panose="020F0502020204030204"/>
              </a:endParaRPr>
            </a:p>
          </p:txBody>
        </p:sp>
      </p:grpSp>
      <p:grpSp>
        <p:nvGrpSpPr>
          <p:cNvPr id="31" name="Group 30"/>
          <p:cNvGrpSpPr/>
          <p:nvPr/>
        </p:nvGrpSpPr>
        <p:grpSpPr>
          <a:xfrm>
            <a:off x="1792188" y="5136963"/>
            <a:ext cx="197826" cy="242497"/>
            <a:chOff x="4818580" y="4212404"/>
            <a:chExt cx="441789" cy="544531"/>
          </a:xfrm>
        </p:grpSpPr>
        <p:sp>
          <p:nvSpPr>
            <p:cNvPr id="32" name="Rectangle 31"/>
            <p:cNvSpPr/>
            <p:nvPr/>
          </p:nvSpPr>
          <p:spPr>
            <a:xfrm>
              <a:off x="4818580" y="4212404"/>
              <a:ext cx="441789" cy="544531"/>
            </a:xfrm>
            <a:prstGeom prst="rect">
              <a:avLst/>
            </a:prstGeom>
            <a:noFill/>
            <a:ln w="15875" cap="flat" cmpd="sng" algn="ctr">
              <a:solidFill>
                <a:sysClr val="window" lastClr="FFFFFF"/>
              </a:solidFill>
              <a:prstDash val="solid"/>
              <a:miter lim="800000"/>
            </a:ln>
            <a:effectLst/>
          </p:spPr>
          <p:txBody>
            <a:bodyPr rtlCol="0" anchor="ctr"/>
            <a:lstStyle/>
            <a:p>
              <a:pPr algn="ctr" defTabSz="672161">
                <a:defRPr/>
              </a:pPr>
              <a:endParaRPr lang="en-US" sz="1324" kern="0">
                <a:solidFill>
                  <a:prstClr val="white"/>
                </a:solidFill>
                <a:latin typeface="Calibri" panose="020F0502020204030204"/>
              </a:endParaRPr>
            </a:p>
          </p:txBody>
        </p:sp>
        <p:sp>
          <p:nvSpPr>
            <p:cNvPr id="33" name="Rectangle 32"/>
            <p:cNvSpPr/>
            <p:nvPr/>
          </p:nvSpPr>
          <p:spPr>
            <a:xfrm>
              <a:off x="4818580" y="4212405"/>
              <a:ext cx="441789" cy="113016"/>
            </a:xfrm>
            <a:prstGeom prst="rect">
              <a:avLst/>
            </a:prstGeom>
            <a:noFill/>
            <a:ln w="15875" cap="flat" cmpd="sng" algn="ctr">
              <a:solidFill>
                <a:sysClr val="window" lastClr="FFFFFF"/>
              </a:solidFill>
              <a:prstDash val="solid"/>
              <a:miter lim="800000"/>
            </a:ln>
            <a:effectLst/>
          </p:spPr>
          <p:txBody>
            <a:bodyPr rtlCol="0" anchor="ctr"/>
            <a:lstStyle/>
            <a:p>
              <a:pPr algn="ctr" defTabSz="672161">
                <a:defRPr/>
              </a:pPr>
              <a:endParaRPr lang="en-US" sz="1324" kern="0">
                <a:solidFill>
                  <a:prstClr val="white"/>
                </a:solidFill>
                <a:latin typeface="Calibri" panose="020F0502020204030204"/>
              </a:endParaRPr>
            </a:p>
          </p:txBody>
        </p:sp>
      </p:grpSp>
      <p:grpSp>
        <p:nvGrpSpPr>
          <p:cNvPr id="34" name="Group 33"/>
          <p:cNvGrpSpPr/>
          <p:nvPr/>
        </p:nvGrpSpPr>
        <p:grpSpPr>
          <a:xfrm>
            <a:off x="2117644" y="5136963"/>
            <a:ext cx="197826" cy="242497"/>
            <a:chOff x="4818580" y="4212404"/>
            <a:chExt cx="441789" cy="544531"/>
          </a:xfrm>
        </p:grpSpPr>
        <p:sp>
          <p:nvSpPr>
            <p:cNvPr id="35" name="Rectangle 34"/>
            <p:cNvSpPr/>
            <p:nvPr/>
          </p:nvSpPr>
          <p:spPr>
            <a:xfrm>
              <a:off x="4818580" y="4212404"/>
              <a:ext cx="441789" cy="544531"/>
            </a:xfrm>
            <a:prstGeom prst="rect">
              <a:avLst/>
            </a:prstGeom>
            <a:noFill/>
            <a:ln w="15875" cap="flat" cmpd="sng" algn="ctr">
              <a:solidFill>
                <a:sysClr val="window" lastClr="FFFFFF"/>
              </a:solidFill>
              <a:prstDash val="solid"/>
              <a:miter lim="800000"/>
            </a:ln>
            <a:effectLst/>
          </p:spPr>
          <p:txBody>
            <a:bodyPr rtlCol="0" anchor="ctr"/>
            <a:lstStyle/>
            <a:p>
              <a:pPr algn="ctr" defTabSz="672161">
                <a:defRPr/>
              </a:pPr>
              <a:endParaRPr lang="en-US" sz="1324" kern="0">
                <a:solidFill>
                  <a:prstClr val="white"/>
                </a:solidFill>
                <a:latin typeface="Calibri" panose="020F0502020204030204"/>
              </a:endParaRPr>
            </a:p>
          </p:txBody>
        </p:sp>
        <p:sp>
          <p:nvSpPr>
            <p:cNvPr id="36" name="Rectangle 35"/>
            <p:cNvSpPr/>
            <p:nvPr/>
          </p:nvSpPr>
          <p:spPr>
            <a:xfrm>
              <a:off x="4818580" y="4212405"/>
              <a:ext cx="441789" cy="113016"/>
            </a:xfrm>
            <a:prstGeom prst="rect">
              <a:avLst/>
            </a:prstGeom>
            <a:noFill/>
            <a:ln w="15875" cap="flat" cmpd="sng" algn="ctr">
              <a:solidFill>
                <a:sysClr val="window" lastClr="FFFFFF"/>
              </a:solidFill>
              <a:prstDash val="solid"/>
              <a:miter lim="800000"/>
            </a:ln>
            <a:effectLst/>
          </p:spPr>
          <p:txBody>
            <a:bodyPr rtlCol="0" anchor="ctr"/>
            <a:lstStyle/>
            <a:p>
              <a:pPr algn="ctr" defTabSz="672161">
                <a:defRPr/>
              </a:pPr>
              <a:endParaRPr lang="en-US" sz="1324" kern="0">
                <a:solidFill>
                  <a:prstClr val="white"/>
                </a:solidFill>
                <a:latin typeface="Calibri" panose="020F0502020204030204"/>
              </a:endParaRPr>
            </a:p>
          </p:txBody>
        </p:sp>
      </p:grpSp>
      <p:grpSp>
        <p:nvGrpSpPr>
          <p:cNvPr id="37" name="Group 36"/>
          <p:cNvGrpSpPr/>
          <p:nvPr/>
        </p:nvGrpSpPr>
        <p:grpSpPr>
          <a:xfrm>
            <a:off x="2443099" y="5136963"/>
            <a:ext cx="197826" cy="242497"/>
            <a:chOff x="4818580" y="4212404"/>
            <a:chExt cx="441789" cy="544531"/>
          </a:xfrm>
        </p:grpSpPr>
        <p:sp>
          <p:nvSpPr>
            <p:cNvPr id="38" name="Rectangle 37"/>
            <p:cNvSpPr/>
            <p:nvPr/>
          </p:nvSpPr>
          <p:spPr>
            <a:xfrm>
              <a:off x="4818580" y="4212404"/>
              <a:ext cx="441789" cy="544531"/>
            </a:xfrm>
            <a:prstGeom prst="rect">
              <a:avLst/>
            </a:prstGeom>
            <a:noFill/>
            <a:ln w="15875" cap="flat" cmpd="sng" algn="ctr">
              <a:solidFill>
                <a:sysClr val="window" lastClr="FFFFFF"/>
              </a:solidFill>
              <a:prstDash val="solid"/>
              <a:miter lim="800000"/>
            </a:ln>
            <a:effectLst/>
          </p:spPr>
          <p:txBody>
            <a:bodyPr rtlCol="0" anchor="ctr"/>
            <a:lstStyle/>
            <a:p>
              <a:pPr algn="ctr" defTabSz="672161">
                <a:defRPr/>
              </a:pPr>
              <a:endParaRPr lang="en-US" sz="1324" kern="0">
                <a:solidFill>
                  <a:prstClr val="white"/>
                </a:solidFill>
                <a:latin typeface="Calibri" panose="020F0502020204030204"/>
              </a:endParaRPr>
            </a:p>
          </p:txBody>
        </p:sp>
        <p:sp>
          <p:nvSpPr>
            <p:cNvPr id="39" name="Rectangle 38"/>
            <p:cNvSpPr/>
            <p:nvPr/>
          </p:nvSpPr>
          <p:spPr>
            <a:xfrm>
              <a:off x="4818580" y="4212405"/>
              <a:ext cx="441789" cy="113016"/>
            </a:xfrm>
            <a:prstGeom prst="rect">
              <a:avLst/>
            </a:prstGeom>
            <a:noFill/>
            <a:ln w="15875" cap="flat" cmpd="sng" algn="ctr">
              <a:solidFill>
                <a:sysClr val="window" lastClr="FFFFFF"/>
              </a:solidFill>
              <a:prstDash val="solid"/>
              <a:miter lim="800000"/>
            </a:ln>
            <a:effectLst/>
          </p:spPr>
          <p:txBody>
            <a:bodyPr rtlCol="0" anchor="ctr"/>
            <a:lstStyle/>
            <a:p>
              <a:pPr algn="ctr" defTabSz="672161">
                <a:defRPr/>
              </a:pPr>
              <a:endParaRPr lang="en-US" sz="1324" kern="0">
                <a:solidFill>
                  <a:prstClr val="white"/>
                </a:solidFill>
                <a:latin typeface="Calibri" panose="020F0502020204030204"/>
              </a:endParaRPr>
            </a:p>
          </p:txBody>
        </p:sp>
      </p:grpSp>
      <p:sp>
        <p:nvSpPr>
          <p:cNvPr id="41" name="Rectangle 40"/>
          <p:cNvSpPr/>
          <p:nvPr/>
        </p:nvSpPr>
        <p:spPr>
          <a:xfrm>
            <a:off x="460576" y="1760480"/>
            <a:ext cx="3524363" cy="635559"/>
          </a:xfrm>
          <a:prstGeom prst="rect">
            <a:avLst/>
          </a:prstGeom>
        </p:spPr>
        <p:txBody>
          <a:bodyPr wrap="none">
            <a:spAutoFit/>
          </a:bodyPr>
          <a:lstStyle/>
          <a:p>
            <a:pPr marL="210050" indent="-210050" defTabSz="672161">
              <a:buFont typeface="Arial" panose="020B0604020202020204" pitchFamily="34" charset="0"/>
              <a:buChar char="•"/>
            </a:pPr>
            <a:r>
              <a:rPr lang="en-US" sz="1765" kern="0" dirty="0">
                <a:solidFill>
                  <a:sysClr val="windowText" lastClr="000000"/>
                </a:solidFill>
                <a:latin typeface="+mj-lt"/>
              </a:rPr>
              <a:t>State: Single monolithic database</a:t>
            </a:r>
          </a:p>
          <a:p>
            <a:pPr marL="210050" indent="-210050" defTabSz="672161">
              <a:buFont typeface="Arial" panose="020B0604020202020204" pitchFamily="34" charset="0"/>
              <a:buChar char="•"/>
            </a:pPr>
            <a:r>
              <a:rPr lang="en-US" sz="1765" kern="0" dirty="0">
                <a:solidFill>
                  <a:sysClr val="windowText" lastClr="000000"/>
                </a:solidFill>
                <a:latin typeface="+mj-lt"/>
              </a:rPr>
              <a:t>Tiers of specific technologies</a:t>
            </a:r>
          </a:p>
        </p:txBody>
      </p:sp>
      <p:cxnSp>
        <p:nvCxnSpPr>
          <p:cNvPr id="105" name="Straight Arrow Connector 104"/>
          <p:cNvCxnSpPr>
            <a:endCxn id="2" idx="2"/>
          </p:cNvCxnSpPr>
          <p:nvPr/>
        </p:nvCxnSpPr>
        <p:spPr>
          <a:xfrm flipH="1" flipV="1">
            <a:off x="2144757" y="3153317"/>
            <a:ext cx="1829" cy="353220"/>
          </a:xfrm>
          <a:prstGeom prst="straightConnector1">
            <a:avLst/>
          </a:prstGeom>
          <a:noFill/>
          <a:ln w="12700" cap="flat" cmpd="sng" algn="ctr">
            <a:solidFill>
              <a:schemeClr val="tx1"/>
            </a:solidFill>
            <a:prstDash val="solid"/>
            <a:miter lim="800000"/>
            <a:tailEnd type="triangle"/>
          </a:ln>
          <a:effectLst/>
        </p:spPr>
      </p:cxnSp>
      <p:sp>
        <p:nvSpPr>
          <p:cNvPr id="110" name="Rectangle 109"/>
          <p:cNvSpPr/>
          <p:nvPr/>
        </p:nvSpPr>
        <p:spPr>
          <a:xfrm>
            <a:off x="1884221" y="3507764"/>
            <a:ext cx="255767" cy="17133"/>
          </a:xfrm>
          <a:prstGeom prst="rect">
            <a:avLst/>
          </a:prstGeom>
          <a:solidFill>
            <a:sysClr val="window" lastClr="FFFFFF"/>
          </a:solidFill>
          <a:ln w="12700" cap="flat" cmpd="sng" algn="ctr">
            <a:noFill/>
            <a:prstDash val="solid"/>
            <a:miter lim="800000"/>
          </a:ln>
          <a:effectLst/>
        </p:spPr>
        <p:txBody>
          <a:bodyPr rtlCol="0" anchor="ctr"/>
          <a:lstStyle/>
          <a:p>
            <a:pPr algn="ctr" defTabSz="672161">
              <a:defRPr/>
            </a:pPr>
            <a:endParaRPr lang="en-US" sz="1324" kern="0">
              <a:solidFill>
                <a:prstClr val="white"/>
              </a:solidFill>
              <a:latin typeface="Calibri" panose="020F0502020204030204"/>
            </a:endParaRPr>
          </a:p>
        </p:txBody>
      </p:sp>
      <p:sp>
        <p:nvSpPr>
          <p:cNvPr id="117" name="Rectangle 116"/>
          <p:cNvSpPr/>
          <p:nvPr/>
        </p:nvSpPr>
        <p:spPr>
          <a:xfrm>
            <a:off x="2315732" y="3506393"/>
            <a:ext cx="255767" cy="17133"/>
          </a:xfrm>
          <a:prstGeom prst="rect">
            <a:avLst/>
          </a:prstGeom>
          <a:solidFill>
            <a:sysClr val="window" lastClr="FFFFFF"/>
          </a:solidFill>
          <a:ln w="12700" cap="flat" cmpd="sng" algn="ctr">
            <a:noFill/>
            <a:prstDash val="solid"/>
            <a:miter lim="800000"/>
          </a:ln>
          <a:effectLst/>
        </p:spPr>
        <p:txBody>
          <a:bodyPr rtlCol="0" anchor="ctr"/>
          <a:lstStyle/>
          <a:p>
            <a:pPr algn="ctr" defTabSz="672161">
              <a:defRPr/>
            </a:pPr>
            <a:endParaRPr lang="en-US" sz="1324" kern="0">
              <a:solidFill>
                <a:prstClr val="white"/>
              </a:solidFill>
              <a:latin typeface="Calibri" panose="020F0502020204030204"/>
            </a:endParaRPr>
          </a:p>
        </p:txBody>
      </p:sp>
      <p:sp>
        <p:nvSpPr>
          <p:cNvPr id="202" name="Rounded Rectangle 201"/>
          <p:cNvSpPr/>
          <p:nvPr/>
        </p:nvSpPr>
        <p:spPr bwMode="auto">
          <a:xfrm>
            <a:off x="1469436" y="3494932"/>
            <a:ext cx="1307878" cy="521627"/>
          </a:xfrm>
          <a:prstGeom prst="roundRect">
            <a:avLst/>
          </a:prstGeom>
          <a:solidFill>
            <a:sysClr val="window" lastClr="FFFFFF">
              <a:lumMod val="75000"/>
            </a:sysClr>
          </a:solidFill>
          <a:ln w="10795" cap="flat" cmpd="sng" algn="ctr">
            <a:solidFill>
              <a:srgbClr val="404040"/>
            </a:solidFill>
            <a:prstDash val="solid"/>
            <a:headEnd type="none" w="med" len="med"/>
            <a:tailEnd type="none" w="med" len="med"/>
          </a:ln>
          <a:effectLst/>
        </p:spPr>
        <p:txBody>
          <a:bodyPr lIns="67213" tIns="67213" rIns="25208" bIns="25208" rtlCol="0" anchor="b" anchorCtr="0"/>
          <a:lstStyle/>
          <a:p>
            <a:pPr algn="ctr" defTabSz="685265">
              <a:defRPr/>
            </a:pPr>
            <a:endParaRPr lang="en-US" sz="588" kern="0">
              <a:gradFill>
                <a:gsLst>
                  <a:gs pos="0">
                    <a:srgbClr val="FFFFFF"/>
                  </a:gs>
                  <a:gs pos="100000">
                    <a:srgbClr val="FFFFFF"/>
                  </a:gs>
                </a:gsLst>
                <a:lin ang="5400000" scaled="0"/>
              </a:gradFill>
              <a:ea typeface="Segoe UI" pitchFamily="34" charset="0"/>
              <a:cs typeface="Segoe UI" pitchFamily="34" charset="0"/>
            </a:endParaRPr>
          </a:p>
        </p:txBody>
      </p:sp>
      <p:pic>
        <p:nvPicPr>
          <p:cNvPr id="215" name="Picture 23"/>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1543441" y="3616156"/>
            <a:ext cx="356741" cy="293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2" name="Rectangle 241"/>
          <p:cNvSpPr/>
          <p:nvPr/>
        </p:nvSpPr>
        <p:spPr>
          <a:xfrm>
            <a:off x="4715049" y="1675253"/>
            <a:ext cx="3755195" cy="907171"/>
          </a:xfrm>
          <a:prstGeom prst="rect">
            <a:avLst/>
          </a:prstGeom>
        </p:spPr>
        <p:txBody>
          <a:bodyPr wrap="none">
            <a:spAutoFit/>
          </a:bodyPr>
          <a:lstStyle/>
          <a:p>
            <a:pPr marL="210050" indent="-210050" defTabSz="672161">
              <a:buFont typeface="Arial" panose="020B0604020202020204" pitchFamily="34" charset="0"/>
              <a:buChar char="•"/>
            </a:pPr>
            <a:r>
              <a:rPr lang="en-US" sz="1765" kern="0" dirty="0">
                <a:solidFill>
                  <a:sysClr val="windowText" lastClr="000000"/>
                </a:solidFill>
                <a:latin typeface="+mj-lt"/>
              </a:rPr>
              <a:t>Graph of interconnected services</a:t>
            </a:r>
          </a:p>
          <a:p>
            <a:pPr marL="210050" indent="-210050" defTabSz="672161">
              <a:buFont typeface="Arial" panose="020B0604020202020204" pitchFamily="34" charset="0"/>
              <a:buChar char="•"/>
            </a:pPr>
            <a:r>
              <a:rPr lang="en-US" sz="1765" kern="0" dirty="0">
                <a:solidFill>
                  <a:sysClr val="windowText" lastClr="000000"/>
                </a:solidFill>
                <a:latin typeface="+mj-lt"/>
              </a:rPr>
              <a:t>State typically scoped to the service</a:t>
            </a:r>
          </a:p>
          <a:p>
            <a:pPr marL="210050" indent="-210050" defTabSz="672161">
              <a:buFont typeface="Arial" panose="020B0604020202020204" pitchFamily="34" charset="0"/>
              <a:buChar char="•"/>
            </a:pPr>
            <a:r>
              <a:rPr lang="en-US" sz="1765" kern="0" dirty="0">
                <a:solidFill>
                  <a:sysClr val="windowText" lastClr="000000"/>
                </a:solidFill>
                <a:latin typeface="+mj-lt"/>
              </a:rPr>
              <a:t>Variety of technologies used </a:t>
            </a:r>
          </a:p>
        </p:txBody>
      </p:sp>
      <p:grpSp>
        <p:nvGrpSpPr>
          <p:cNvPr id="4" name="Group 3"/>
          <p:cNvGrpSpPr/>
          <p:nvPr/>
        </p:nvGrpSpPr>
        <p:grpSpPr>
          <a:xfrm>
            <a:off x="4845435" y="2728233"/>
            <a:ext cx="3841530" cy="3275013"/>
            <a:chOff x="6560058" y="2103073"/>
            <a:chExt cx="5224748" cy="4454244"/>
          </a:xfrm>
        </p:grpSpPr>
        <p:sp>
          <p:nvSpPr>
            <p:cNvPr id="248" name="Rectangle 247"/>
            <p:cNvSpPr/>
            <p:nvPr/>
          </p:nvSpPr>
          <p:spPr>
            <a:xfrm>
              <a:off x="8923858" y="3866834"/>
              <a:ext cx="1245414" cy="586908"/>
            </a:xfrm>
            <a:prstGeom prst="rect">
              <a:avLst/>
            </a:prstGeom>
          </p:spPr>
          <p:txBody>
            <a:bodyPr wrap="square">
              <a:spAutoFit/>
            </a:bodyPr>
            <a:lstStyle/>
            <a:p>
              <a:pPr defTabSz="672161"/>
              <a:r>
                <a:rPr lang="en-US" sz="1102" kern="0">
                  <a:solidFill>
                    <a:sysClr val="windowText" lastClr="000000"/>
                  </a:solidFill>
                  <a:latin typeface="Calibri" panose="020F0502020204030204"/>
                </a:rPr>
                <a:t>stateless services</a:t>
              </a:r>
            </a:p>
          </p:txBody>
        </p:sp>
        <p:grpSp>
          <p:nvGrpSpPr>
            <p:cNvPr id="230" name="Group 229"/>
            <p:cNvGrpSpPr/>
            <p:nvPr/>
          </p:nvGrpSpPr>
          <p:grpSpPr>
            <a:xfrm>
              <a:off x="6560058" y="2103073"/>
              <a:ext cx="5224748" cy="4454244"/>
              <a:chOff x="6560058" y="2103073"/>
              <a:chExt cx="5224748" cy="4454244"/>
            </a:xfrm>
          </p:grpSpPr>
          <p:grpSp>
            <p:nvGrpSpPr>
              <p:cNvPr id="133" name="Group 132"/>
              <p:cNvGrpSpPr/>
              <p:nvPr/>
            </p:nvGrpSpPr>
            <p:grpSpPr>
              <a:xfrm>
                <a:off x="6560058" y="2103073"/>
                <a:ext cx="5014716" cy="4454244"/>
                <a:chOff x="6557711" y="1579470"/>
                <a:chExt cx="5015428" cy="4454876"/>
              </a:xfrm>
            </p:grpSpPr>
            <p:sp>
              <p:nvSpPr>
                <p:cNvPr id="57" name="Rounded Rectangle 56"/>
                <p:cNvSpPr/>
                <p:nvPr/>
              </p:nvSpPr>
              <p:spPr bwMode="auto">
                <a:xfrm>
                  <a:off x="6753041" y="3791310"/>
                  <a:ext cx="1278240" cy="1393591"/>
                </a:xfrm>
                <a:prstGeom prst="roundRect">
                  <a:avLst/>
                </a:prstGeom>
                <a:noFill/>
                <a:ln w="10795" cap="flat" cmpd="sng" algn="ctr">
                  <a:solidFill>
                    <a:srgbClr val="404040"/>
                  </a:solidFill>
                  <a:prstDash val="lgDash"/>
                  <a:headEnd type="none" w="med" len="med"/>
                  <a:tailEnd type="none" w="med" len="med"/>
                </a:ln>
                <a:effectLst/>
              </p:spPr>
              <p:txBody>
                <a:bodyPr lIns="67213" tIns="67213" rIns="25208" bIns="25208" rtlCol="0" anchor="b" anchorCtr="0"/>
                <a:lstStyle/>
                <a:p>
                  <a:pPr algn="ctr" defTabSz="685265">
                    <a:defRPr/>
                  </a:pPr>
                  <a:endParaRPr lang="en-US" sz="588" kern="0">
                    <a:gradFill>
                      <a:gsLst>
                        <a:gs pos="0">
                          <a:srgbClr val="FFFFFF"/>
                        </a:gs>
                        <a:gs pos="100000">
                          <a:srgbClr val="FFFFFF"/>
                        </a:gs>
                      </a:gsLst>
                      <a:lin ang="5400000" scaled="0"/>
                    </a:gradFill>
                    <a:ea typeface="Segoe UI" pitchFamily="34" charset="0"/>
                    <a:cs typeface="Segoe UI" pitchFamily="34" charset="0"/>
                  </a:endParaRPr>
                </a:p>
              </p:txBody>
            </p:sp>
            <p:sp>
              <p:nvSpPr>
                <p:cNvPr id="58" name="Flowchart: Magnetic Disk 57"/>
                <p:cNvSpPr/>
                <p:nvPr/>
              </p:nvSpPr>
              <p:spPr>
                <a:xfrm>
                  <a:off x="7110127" y="4552710"/>
                  <a:ext cx="571464" cy="573850"/>
                </a:xfrm>
                <a:prstGeom prst="flowChartMagneticDisk">
                  <a:avLst/>
                </a:prstGeom>
                <a:solidFill>
                  <a:srgbClr val="92D050"/>
                </a:solidFill>
                <a:ln w="15875" cap="flat" cmpd="sng" algn="ctr">
                  <a:solidFill>
                    <a:sysClr val="window" lastClr="FFFFFF"/>
                  </a:solidFill>
                  <a:prstDash val="solid"/>
                  <a:headEnd type="none" w="med" len="med"/>
                  <a:tailEnd type="none" w="med" len="med"/>
                </a:ln>
                <a:effectLst/>
              </p:spPr>
              <p:txBody>
                <a:bodyPr lIns="67213" tIns="67213" rIns="25208" bIns="25208" rtlCol="0" anchor="b" anchorCtr="0"/>
                <a:lstStyle/>
                <a:p>
                  <a:pPr algn="ctr" defTabSz="685265">
                    <a:defRPr/>
                  </a:pPr>
                  <a:endParaRPr lang="en-US" sz="588" kern="0">
                    <a:gradFill>
                      <a:gsLst>
                        <a:gs pos="0">
                          <a:srgbClr val="FFFFFF"/>
                        </a:gs>
                        <a:gs pos="100000">
                          <a:srgbClr val="FFFFFF"/>
                        </a:gs>
                      </a:gsLst>
                      <a:lin ang="5400000" scaled="0"/>
                    </a:gradFill>
                    <a:ea typeface="Segoe UI" pitchFamily="34" charset="0"/>
                    <a:cs typeface="Segoe UI" pitchFamily="34" charset="0"/>
                  </a:endParaRPr>
                </a:p>
              </p:txBody>
            </p:sp>
            <p:grpSp>
              <p:nvGrpSpPr>
                <p:cNvPr id="59" name="Group 58"/>
                <p:cNvGrpSpPr/>
                <p:nvPr/>
              </p:nvGrpSpPr>
              <p:grpSpPr>
                <a:xfrm>
                  <a:off x="7203253" y="4823877"/>
                  <a:ext cx="153877" cy="202604"/>
                  <a:chOff x="4818580" y="4212404"/>
                  <a:chExt cx="441789" cy="544531"/>
                </a:xfrm>
              </p:grpSpPr>
              <p:sp>
                <p:nvSpPr>
                  <p:cNvPr id="60" name="Rectangle 59"/>
                  <p:cNvSpPr/>
                  <p:nvPr/>
                </p:nvSpPr>
                <p:spPr>
                  <a:xfrm>
                    <a:off x="4818580" y="4212404"/>
                    <a:ext cx="441789" cy="544531"/>
                  </a:xfrm>
                  <a:prstGeom prst="rect">
                    <a:avLst/>
                  </a:prstGeom>
                  <a:noFill/>
                  <a:ln w="15875" cap="flat" cmpd="sng" algn="ctr">
                    <a:solidFill>
                      <a:sysClr val="window" lastClr="FFFFFF"/>
                    </a:solidFill>
                    <a:prstDash val="solid"/>
                    <a:miter lim="800000"/>
                  </a:ln>
                  <a:effectLst/>
                </p:spPr>
                <p:txBody>
                  <a:bodyPr rtlCol="0" anchor="ctr"/>
                  <a:lstStyle/>
                  <a:p>
                    <a:pPr algn="ctr" defTabSz="672161">
                      <a:defRPr/>
                    </a:pPr>
                    <a:endParaRPr lang="en-US" sz="1324" kern="0">
                      <a:solidFill>
                        <a:prstClr val="white"/>
                      </a:solidFill>
                      <a:latin typeface="Calibri" panose="020F0502020204030204"/>
                    </a:endParaRPr>
                  </a:p>
                </p:txBody>
              </p:sp>
              <p:sp>
                <p:nvSpPr>
                  <p:cNvPr id="61" name="Rectangle 60"/>
                  <p:cNvSpPr/>
                  <p:nvPr/>
                </p:nvSpPr>
                <p:spPr>
                  <a:xfrm>
                    <a:off x="4818580" y="4212405"/>
                    <a:ext cx="441789" cy="113016"/>
                  </a:xfrm>
                  <a:prstGeom prst="rect">
                    <a:avLst/>
                  </a:prstGeom>
                  <a:noFill/>
                  <a:ln w="15875" cap="flat" cmpd="sng" algn="ctr">
                    <a:solidFill>
                      <a:sysClr val="window" lastClr="FFFFFF"/>
                    </a:solidFill>
                    <a:prstDash val="solid"/>
                    <a:miter lim="800000"/>
                  </a:ln>
                  <a:effectLst/>
                </p:spPr>
                <p:txBody>
                  <a:bodyPr rtlCol="0" anchor="ctr"/>
                  <a:lstStyle/>
                  <a:p>
                    <a:pPr algn="ctr" defTabSz="672161">
                      <a:defRPr/>
                    </a:pPr>
                    <a:endParaRPr lang="en-US" sz="1324" kern="0">
                      <a:solidFill>
                        <a:prstClr val="white"/>
                      </a:solidFill>
                      <a:latin typeface="Calibri" panose="020F0502020204030204"/>
                    </a:endParaRPr>
                  </a:p>
                </p:txBody>
              </p:sp>
            </p:grpSp>
            <p:grpSp>
              <p:nvGrpSpPr>
                <p:cNvPr id="62" name="Group 61"/>
                <p:cNvGrpSpPr/>
                <p:nvPr/>
              </p:nvGrpSpPr>
              <p:grpSpPr>
                <a:xfrm>
                  <a:off x="7440507" y="4823877"/>
                  <a:ext cx="153877" cy="202604"/>
                  <a:chOff x="4818580" y="4212404"/>
                  <a:chExt cx="441789" cy="544531"/>
                </a:xfrm>
              </p:grpSpPr>
              <p:sp>
                <p:nvSpPr>
                  <p:cNvPr id="63" name="Rectangle 62"/>
                  <p:cNvSpPr/>
                  <p:nvPr/>
                </p:nvSpPr>
                <p:spPr>
                  <a:xfrm>
                    <a:off x="4818580" y="4212404"/>
                    <a:ext cx="441789" cy="544531"/>
                  </a:xfrm>
                  <a:prstGeom prst="rect">
                    <a:avLst/>
                  </a:prstGeom>
                  <a:noFill/>
                  <a:ln w="15875" cap="flat" cmpd="sng" algn="ctr">
                    <a:solidFill>
                      <a:sysClr val="window" lastClr="FFFFFF"/>
                    </a:solidFill>
                    <a:prstDash val="solid"/>
                    <a:miter lim="800000"/>
                  </a:ln>
                  <a:effectLst/>
                </p:spPr>
                <p:txBody>
                  <a:bodyPr rtlCol="0" anchor="ctr"/>
                  <a:lstStyle/>
                  <a:p>
                    <a:pPr algn="ctr" defTabSz="672161">
                      <a:defRPr/>
                    </a:pPr>
                    <a:endParaRPr lang="en-US" sz="1324" kern="0">
                      <a:solidFill>
                        <a:prstClr val="white"/>
                      </a:solidFill>
                      <a:latin typeface="Calibri" panose="020F0502020204030204"/>
                    </a:endParaRPr>
                  </a:p>
                </p:txBody>
              </p:sp>
              <p:sp>
                <p:nvSpPr>
                  <p:cNvPr id="64" name="Rectangle 63"/>
                  <p:cNvSpPr/>
                  <p:nvPr/>
                </p:nvSpPr>
                <p:spPr>
                  <a:xfrm>
                    <a:off x="4818580" y="4212405"/>
                    <a:ext cx="441789" cy="113016"/>
                  </a:xfrm>
                  <a:prstGeom prst="rect">
                    <a:avLst/>
                  </a:prstGeom>
                  <a:noFill/>
                  <a:ln w="15875" cap="flat" cmpd="sng" algn="ctr">
                    <a:solidFill>
                      <a:sysClr val="window" lastClr="FFFFFF"/>
                    </a:solidFill>
                    <a:prstDash val="solid"/>
                    <a:miter lim="800000"/>
                  </a:ln>
                  <a:effectLst/>
                </p:spPr>
                <p:txBody>
                  <a:bodyPr rtlCol="0" anchor="ctr"/>
                  <a:lstStyle/>
                  <a:p>
                    <a:pPr algn="ctr" defTabSz="672161">
                      <a:defRPr/>
                    </a:pPr>
                    <a:endParaRPr lang="en-US" sz="1324" kern="0">
                      <a:solidFill>
                        <a:prstClr val="white"/>
                      </a:solidFill>
                      <a:latin typeface="Calibri" panose="020F0502020204030204"/>
                    </a:endParaRPr>
                  </a:p>
                </p:txBody>
              </p:sp>
            </p:grpSp>
            <p:cxnSp>
              <p:nvCxnSpPr>
                <p:cNvPr id="65" name="Straight Arrow Connector 64"/>
                <p:cNvCxnSpPr>
                  <a:stCxn id="58" idx="1"/>
                </p:cNvCxnSpPr>
                <p:nvPr/>
              </p:nvCxnSpPr>
              <p:spPr>
                <a:xfrm flipV="1">
                  <a:off x="7395859" y="4403607"/>
                  <a:ext cx="0" cy="149103"/>
                </a:xfrm>
                <a:prstGeom prst="straightConnector1">
                  <a:avLst/>
                </a:prstGeom>
                <a:noFill/>
                <a:ln w="12700" cap="flat" cmpd="sng" algn="ctr">
                  <a:solidFill>
                    <a:sysClr val="windowText" lastClr="000000"/>
                  </a:solidFill>
                  <a:prstDash val="solid"/>
                  <a:miter lim="800000"/>
                  <a:tailEnd type="triangle"/>
                </a:ln>
                <a:effectLst/>
              </p:spPr>
            </p:cxnSp>
            <p:sp>
              <p:nvSpPr>
                <p:cNvPr id="66" name="Hexagon 65"/>
                <p:cNvSpPr>
                  <a:spLocks noChangeAspect="1"/>
                </p:cNvSpPr>
                <p:nvPr/>
              </p:nvSpPr>
              <p:spPr bwMode="auto">
                <a:xfrm>
                  <a:off x="7106041" y="3862813"/>
                  <a:ext cx="579637" cy="540794"/>
                </a:xfrm>
                <a:prstGeom prst="hexagon">
                  <a:avLst/>
                </a:prstGeom>
                <a:solidFill>
                  <a:srgbClr val="92D050"/>
                </a:solidFill>
                <a:ln w="9525" cap="flat" cmpd="sng" algn="ctr">
                  <a:noFill/>
                  <a:prstDash val="solid"/>
                  <a:headEnd type="none" w="med" len="med"/>
                  <a:tailEnd type="none" w="med" len="med"/>
                </a:ln>
                <a:effectLst/>
              </p:spPr>
              <p:txBody>
                <a:bodyPr lIns="67213" tIns="67213" rIns="25208" bIns="25208" rtlCol="0" anchor="b" anchorCtr="0"/>
                <a:lstStyle/>
                <a:p>
                  <a:pPr algn="ctr" defTabSz="685265">
                    <a:defRPr/>
                  </a:pPr>
                  <a:endParaRPr lang="en-US" sz="588" kern="0">
                    <a:gradFill>
                      <a:gsLst>
                        <a:gs pos="0">
                          <a:srgbClr val="FFFFFF"/>
                        </a:gs>
                        <a:gs pos="100000">
                          <a:srgbClr val="FFFFFF"/>
                        </a:gs>
                      </a:gsLst>
                      <a:lin ang="5400000" scaled="0"/>
                    </a:gradFill>
                    <a:ea typeface="Segoe UI" pitchFamily="34" charset="0"/>
                    <a:cs typeface="Segoe UI" pitchFamily="34" charset="0"/>
                  </a:endParaRPr>
                </a:p>
              </p:txBody>
            </p:sp>
            <p:sp>
              <p:nvSpPr>
                <p:cNvPr id="76" name="Hexagon 75"/>
                <p:cNvSpPr>
                  <a:spLocks noChangeAspect="1"/>
                </p:cNvSpPr>
                <p:nvPr/>
              </p:nvSpPr>
              <p:spPr bwMode="auto">
                <a:xfrm>
                  <a:off x="8477406" y="3862813"/>
                  <a:ext cx="579637" cy="540794"/>
                </a:xfrm>
                <a:prstGeom prst="hexagon">
                  <a:avLst/>
                </a:prstGeom>
                <a:solidFill>
                  <a:srgbClr val="FF0000"/>
                </a:solidFill>
                <a:ln w="9525" cap="flat" cmpd="sng" algn="ctr">
                  <a:noFill/>
                  <a:prstDash val="solid"/>
                  <a:headEnd type="none" w="med" len="med"/>
                  <a:tailEnd type="none" w="med" len="med"/>
                </a:ln>
                <a:effectLst/>
              </p:spPr>
              <p:txBody>
                <a:bodyPr lIns="67213" tIns="67213" rIns="25208" bIns="25208" rtlCol="0" anchor="b" anchorCtr="0"/>
                <a:lstStyle/>
                <a:p>
                  <a:pPr algn="ctr" defTabSz="685265"/>
                  <a:endParaRPr lang="en-US" sz="588" kern="0">
                    <a:gradFill>
                      <a:gsLst>
                        <a:gs pos="0">
                          <a:srgbClr val="FFFFFF"/>
                        </a:gs>
                        <a:gs pos="100000">
                          <a:srgbClr val="FFFFFF"/>
                        </a:gs>
                      </a:gsLst>
                      <a:lin ang="5400000" scaled="0"/>
                    </a:gradFill>
                    <a:ea typeface="Segoe UI" pitchFamily="34" charset="0"/>
                    <a:cs typeface="Segoe UI" pitchFamily="34" charset="0"/>
                  </a:endParaRPr>
                </a:p>
              </p:txBody>
            </p:sp>
            <p:sp>
              <p:nvSpPr>
                <p:cNvPr id="77" name="Hexagon 76"/>
                <p:cNvSpPr>
                  <a:spLocks noChangeAspect="1"/>
                </p:cNvSpPr>
                <p:nvPr/>
              </p:nvSpPr>
              <p:spPr bwMode="auto">
                <a:xfrm>
                  <a:off x="9661291" y="3855634"/>
                  <a:ext cx="579637" cy="540794"/>
                </a:xfrm>
                <a:prstGeom prst="hexagon">
                  <a:avLst/>
                </a:prstGeom>
                <a:solidFill>
                  <a:srgbClr val="7030A0"/>
                </a:solidFill>
                <a:ln w="9525" cap="flat" cmpd="sng" algn="ctr">
                  <a:noFill/>
                  <a:prstDash val="solid"/>
                  <a:headEnd type="none" w="med" len="med"/>
                  <a:tailEnd type="none" w="med" len="med"/>
                </a:ln>
                <a:effectLst/>
              </p:spPr>
              <p:txBody>
                <a:bodyPr lIns="67213" tIns="67213" rIns="25208" bIns="25208" rtlCol="0" anchor="b" anchorCtr="0"/>
                <a:lstStyle/>
                <a:p>
                  <a:pPr algn="ctr" defTabSz="685265"/>
                  <a:endParaRPr lang="en-US" sz="588" kern="0">
                    <a:gradFill>
                      <a:gsLst>
                        <a:gs pos="0">
                          <a:srgbClr val="FFFFFF"/>
                        </a:gs>
                        <a:gs pos="100000">
                          <a:srgbClr val="FFFFFF"/>
                        </a:gs>
                      </a:gsLst>
                      <a:lin ang="5400000" scaled="0"/>
                    </a:gradFill>
                    <a:ea typeface="Segoe UI" pitchFamily="34" charset="0"/>
                    <a:cs typeface="Segoe UI" pitchFamily="34" charset="0"/>
                  </a:endParaRPr>
                </a:p>
              </p:txBody>
            </p:sp>
            <p:sp>
              <p:nvSpPr>
                <p:cNvPr id="78" name="Flowchart: Magnetic Disk 77"/>
                <p:cNvSpPr/>
                <p:nvPr/>
              </p:nvSpPr>
              <p:spPr>
                <a:xfrm>
                  <a:off x="9873262" y="4213559"/>
                  <a:ext cx="157972" cy="140896"/>
                </a:xfrm>
                <a:prstGeom prst="flowChartMagneticDisk">
                  <a:avLst/>
                </a:prstGeom>
                <a:solidFill>
                  <a:sysClr val="window" lastClr="FFFFFF"/>
                </a:solidFill>
                <a:ln w="15875" cap="flat" cmpd="sng" algn="ctr">
                  <a:solidFill>
                    <a:srgbClr val="7030A0"/>
                  </a:solidFill>
                  <a:prstDash val="solid"/>
                  <a:headEnd type="none" w="med" len="med"/>
                  <a:tailEnd type="none" w="med" len="med"/>
                </a:ln>
                <a:effectLst/>
              </p:spPr>
              <p:txBody>
                <a:bodyPr lIns="67213" tIns="67213" rIns="25208" bIns="25208" rtlCol="0" anchor="b" anchorCtr="0"/>
                <a:lstStyle/>
                <a:p>
                  <a:pPr algn="ctr" defTabSz="685265">
                    <a:defRPr/>
                  </a:pPr>
                  <a:endParaRPr lang="en-US" sz="588" kern="0">
                    <a:gradFill>
                      <a:gsLst>
                        <a:gs pos="0">
                          <a:srgbClr val="FFFFFF"/>
                        </a:gs>
                        <a:gs pos="100000">
                          <a:srgbClr val="FFFFFF"/>
                        </a:gs>
                      </a:gsLst>
                      <a:lin ang="5400000" scaled="0"/>
                    </a:gradFill>
                    <a:ea typeface="Segoe UI" pitchFamily="34" charset="0"/>
                    <a:cs typeface="Segoe UI" pitchFamily="34" charset="0"/>
                  </a:endParaRPr>
                </a:p>
              </p:txBody>
            </p:sp>
            <p:sp>
              <p:nvSpPr>
                <p:cNvPr id="79" name="Hexagon 78"/>
                <p:cNvSpPr>
                  <a:spLocks noChangeAspect="1"/>
                </p:cNvSpPr>
                <p:nvPr/>
              </p:nvSpPr>
              <p:spPr bwMode="auto">
                <a:xfrm>
                  <a:off x="9106249" y="4901133"/>
                  <a:ext cx="579637" cy="540794"/>
                </a:xfrm>
                <a:prstGeom prst="hexagon">
                  <a:avLst/>
                </a:prstGeom>
                <a:solidFill>
                  <a:srgbClr val="002060"/>
                </a:solidFill>
                <a:ln w="9525" cap="flat" cmpd="sng" algn="ctr">
                  <a:noFill/>
                  <a:prstDash val="solid"/>
                  <a:headEnd type="none" w="med" len="med"/>
                  <a:tailEnd type="none" w="med" len="med"/>
                </a:ln>
                <a:effectLst/>
              </p:spPr>
              <p:txBody>
                <a:bodyPr lIns="67213" tIns="67213" rIns="25208" bIns="25208" rtlCol="0" anchor="b" anchorCtr="0"/>
                <a:lstStyle/>
                <a:p>
                  <a:pPr algn="ctr" defTabSz="685265"/>
                  <a:endParaRPr lang="en-US" sz="588" kern="0">
                    <a:gradFill>
                      <a:gsLst>
                        <a:gs pos="0">
                          <a:srgbClr val="FFFFFF"/>
                        </a:gs>
                        <a:gs pos="100000">
                          <a:srgbClr val="FFFFFF"/>
                        </a:gs>
                      </a:gsLst>
                      <a:lin ang="5400000" scaled="0"/>
                    </a:gradFill>
                    <a:ea typeface="Segoe UI" pitchFamily="34" charset="0"/>
                    <a:cs typeface="Segoe UI" pitchFamily="34" charset="0"/>
                  </a:endParaRPr>
                </a:p>
              </p:txBody>
            </p:sp>
            <p:sp>
              <p:nvSpPr>
                <p:cNvPr id="80" name="Flowchart: Magnetic Disk 79"/>
                <p:cNvSpPr/>
                <p:nvPr/>
              </p:nvSpPr>
              <p:spPr>
                <a:xfrm>
                  <a:off x="9318220" y="5259058"/>
                  <a:ext cx="157972" cy="140896"/>
                </a:xfrm>
                <a:prstGeom prst="flowChartMagneticDisk">
                  <a:avLst/>
                </a:prstGeom>
                <a:solidFill>
                  <a:sysClr val="window" lastClr="FFFFFF"/>
                </a:solidFill>
                <a:ln w="15875" cap="flat" cmpd="sng" algn="ctr">
                  <a:solidFill>
                    <a:srgbClr val="002060"/>
                  </a:solidFill>
                  <a:prstDash val="solid"/>
                  <a:headEnd type="none" w="med" len="med"/>
                  <a:tailEnd type="none" w="med" len="med"/>
                </a:ln>
                <a:effectLst/>
              </p:spPr>
              <p:txBody>
                <a:bodyPr lIns="67213" tIns="67213" rIns="25208" bIns="25208" rtlCol="0" anchor="b" anchorCtr="0"/>
                <a:lstStyle/>
                <a:p>
                  <a:pPr algn="ctr" defTabSz="685265">
                    <a:defRPr/>
                  </a:pPr>
                  <a:endParaRPr lang="en-US" sz="588" kern="0">
                    <a:gradFill>
                      <a:gsLst>
                        <a:gs pos="0">
                          <a:srgbClr val="FFFFFF"/>
                        </a:gs>
                        <a:gs pos="100000">
                          <a:srgbClr val="FFFFFF"/>
                        </a:gs>
                      </a:gsLst>
                      <a:lin ang="5400000" scaled="0"/>
                    </a:gradFill>
                    <a:ea typeface="Segoe UI" pitchFamily="34" charset="0"/>
                    <a:cs typeface="Segoe UI" pitchFamily="34" charset="0"/>
                  </a:endParaRPr>
                </a:p>
              </p:txBody>
            </p:sp>
            <p:cxnSp>
              <p:nvCxnSpPr>
                <p:cNvPr id="87" name="Straight Arrow Connector 86"/>
                <p:cNvCxnSpPr>
                  <a:stCxn id="57" idx="0"/>
                  <a:endCxn id="96" idx="4"/>
                </p:cNvCxnSpPr>
                <p:nvPr/>
              </p:nvCxnSpPr>
              <p:spPr>
                <a:xfrm flipV="1">
                  <a:off x="7392161" y="2582878"/>
                  <a:ext cx="1335803" cy="1208432"/>
                </a:xfrm>
                <a:prstGeom prst="straightConnector1">
                  <a:avLst/>
                </a:prstGeom>
                <a:noFill/>
                <a:ln w="12700" cap="flat" cmpd="sng" algn="ctr">
                  <a:solidFill>
                    <a:schemeClr val="tx1"/>
                  </a:solidFill>
                  <a:prstDash val="solid"/>
                  <a:miter lim="800000"/>
                  <a:tailEnd type="triangle"/>
                </a:ln>
                <a:effectLst/>
              </p:spPr>
            </p:cxnSp>
            <p:cxnSp>
              <p:nvCxnSpPr>
                <p:cNvPr id="88" name="Straight Arrow Connector 87"/>
                <p:cNvCxnSpPr>
                  <a:endCxn id="96" idx="3"/>
                </p:cNvCxnSpPr>
                <p:nvPr/>
              </p:nvCxnSpPr>
              <p:spPr>
                <a:xfrm flipV="1">
                  <a:off x="8787172" y="2724826"/>
                  <a:ext cx="224690" cy="1137986"/>
                </a:xfrm>
                <a:prstGeom prst="straightConnector1">
                  <a:avLst/>
                </a:prstGeom>
                <a:noFill/>
                <a:ln w="12700" cap="flat" cmpd="sng" algn="ctr">
                  <a:solidFill>
                    <a:schemeClr val="tx1"/>
                  </a:solidFill>
                  <a:prstDash val="solid"/>
                  <a:miter lim="800000"/>
                  <a:tailEnd type="triangle"/>
                </a:ln>
                <a:effectLst/>
              </p:spPr>
            </p:cxnSp>
            <p:cxnSp>
              <p:nvCxnSpPr>
                <p:cNvPr id="89" name="Straight Arrow Connector 88"/>
                <p:cNvCxnSpPr>
                  <a:stCxn id="77" idx="3"/>
                  <a:endCxn id="76" idx="0"/>
                </p:cNvCxnSpPr>
                <p:nvPr/>
              </p:nvCxnSpPr>
              <p:spPr>
                <a:xfrm flipH="1">
                  <a:off x="9057044" y="4126032"/>
                  <a:ext cx="604247" cy="7178"/>
                </a:xfrm>
                <a:prstGeom prst="straightConnector1">
                  <a:avLst/>
                </a:prstGeom>
                <a:noFill/>
                <a:ln w="12700" cap="flat" cmpd="sng" algn="ctr">
                  <a:solidFill>
                    <a:schemeClr val="tx1"/>
                  </a:solidFill>
                  <a:prstDash val="solid"/>
                  <a:miter lim="800000"/>
                  <a:tailEnd type="triangle"/>
                </a:ln>
                <a:effectLst/>
              </p:spPr>
            </p:cxnSp>
            <p:cxnSp>
              <p:nvCxnSpPr>
                <p:cNvPr id="90" name="Straight Arrow Connector 89"/>
                <p:cNvCxnSpPr>
                  <a:endCxn id="77" idx="0"/>
                </p:cNvCxnSpPr>
                <p:nvPr/>
              </p:nvCxnSpPr>
              <p:spPr>
                <a:xfrm flipH="1">
                  <a:off x="10240928" y="4121892"/>
                  <a:ext cx="604246" cy="4139"/>
                </a:xfrm>
                <a:prstGeom prst="straightConnector1">
                  <a:avLst/>
                </a:prstGeom>
                <a:noFill/>
                <a:ln w="12700" cap="flat" cmpd="sng" algn="ctr">
                  <a:solidFill>
                    <a:schemeClr val="tx1"/>
                  </a:solidFill>
                  <a:prstDash val="solid"/>
                  <a:miter lim="800000"/>
                  <a:tailEnd type="triangle"/>
                </a:ln>
                <a:effectLst/>
              </p:spPr>
            </p:cxnSp>
            <p:cxnSp>
              <p:nvCxnSpPr>
                <p:cNvPr id="91" name="Straight Arrow Connector 90"/>
                <p:cNvCxnSpPr>
                  <a:stCxn id="79" idx="4"/>
                  <a:endCxn id="76" idx="1"/>
                </p:cNvCxnSpPr>
                <p:nvPr/>
              </p:nvCxnSpPr>
              <p:spPr>
                <a:xfrm flipH="1" flipV="1">
                  <a:off x="8921845" y="4403607"/>
                  <a:ext cx="319603" cy="497526"/>
                </a:xfrm>
                <a:prstGeom prst="straightConnector1">
                  <a:avLst/>
                </a:prstGeom>
                <a:noFill/>
                <a:ln w="12700" cap="flat" cmpd="sng" algn="ctr">
                  <a:solidFill>
                    <a:schemeClr val="tx1"/>
                  </a:solidFill>
                  <a:prstDash val="solid"/>
                  <a:miter lim="800000"/>
                  <a:tailEnd type="triangle"/>
                </a:ln>
                <a:effectLst/>
              </p:spPr>
            </p:cxnSp>
            <p:sp>
              <p:nvSpPr>
                <p:cNvPr id="92" name="Rectangle 91"/>
                <p:cNvSpPr/>
                <p:nvPr/>
              </p:nvSpPr>
              <p:spPr>
                <a:xfrm>
                  <a:off x="6557711" y="5216656"/>
                  <a:ext cx="1958525" cy="817690"/>
                </a:xfrm>
                <a:prstGeom prst="rect">
                  <a:avLst/>
                </a:prstGeom>
              </p:spPr>
              <p:txBody>
                <a:bodyPr wrap="square">
                  <a:spAutoFit/>
                </a:bodyPr>
                <a:lstStyle/>
                <a:p>
                  <a:pPr defTabSz="672161"/>
                  <a:r>
                    <a:rPr lang="en-US" sz="1102" kern="0">
                      <a:solidFill>
                        <a:sysClr val="windowText" lastClr="000000"/>
                      </a:solidFill>
                      <a:latin typeface="Calibri" panose="020F0502020204030204"/>
                    </a:rPr>
                    <a:t>stateless services with </a:t>
                  </a:r>
                </a:p>
                <a:p>
                  <a:pPr defTabSz="672161"/>
                  <a:r>
                    <a:rPr lang="en-US" sz="1102" kern="0" dirty="0">
                      <a:solidFill>
                        <a:sysClr val="windowText" lastClr="000000"/>
                      </a:solidFill>
                      <a:latin typeface="Calibri" panose="020F0502020204030204"/>
                    </a:rPr>
                    <a:t>separate stores</a:t>
                  </a:r>
                </a:p>
              </p:txBody>
            </p:sp>
            <p:sp>
              <p:nvSpPr>
                <p:cNvPr id="93" name="Rectangle 92"/>
                <p:cNvSpPr/>
                <p:nvPr/>
              </p:nvSpPr>
              <p:spPr>
                <a:xfrm>
                  <a:off x="9357112" y="4363482"/>
                  <a:ext cx="1245592" cy="586991"/>
                </a:xfrm>
                <a:prstGeom prst="rect">
                  <a:avLst/>
                </a:prstGeom>
              </p:spPr>
              <p:txBody>
                <a:bodyPr wrap="square">
                  <a:spAutoFit/>
                </a:bodyPr>
                <a:lstStyle/>
                <a:p>
                  <a:pPr defTabSz="672161"/>
                  <a:r>
                    <a:rPr lang="en-US" sz="1102" kern="0" dirty="0" err="1">
                      <a:solidFill>
                        <a:sysClr val="windowText" lastClr="000000"/>
                      </a:solidFill>
                      <a:latin typeface="Calibri" panose="020F0502020204030204"/>
                    </a:rPr>
                    <a:t>stateful</a:t>
                  </a:r>
                  <a:r>
                    <a:rPr lang="en-US" sz="1102" kern="0" dirty="0">
                      <a:solidFill>
                        <a:sysClr val="windowText" lastClr="000000"/>
                      </a:solidFill>
                      <a:latin typeface="Calibri" panose="020F0502020204030204"/>
                    </a:rPr>
                    <a:t> services</a:t>
                  </a:r>
                </a:p>
              </p:txBody>
            </p:sp>
            <p:grpSp>
              <p:nvGrpSpPr>
                <p:cNvPr id="95" name="Group 94"/>
                <p:cNvGrpSpPr>
                  <a:grpSpLocks noChangeAspect="1"/>
                </p:cNvGrpSpPr>
                <p:nvPr/>
              </p:nvGrpSpPr>
              <p:grpSpPr>
                <a:xfrm>
                  <a:off x="8727965" y="2090816"/>
                  <a:ext cx="567793" cy="634010"/>
                  <a:chOff x="5499394" y="1899253"/>
                  <a:chExt cx="1132765" cy="1226322"/>
                </a:xfrm>
              </p:grpSpPr>
              <p:sp>
                <p:nvSpPr>
                  <p:cNvPr id="96" name="Hexagon 95"/>
                  <p:cNvSpPr/>
                  <p:nvPr/>
                </p:nvSpPr>
                <p:spPr bwMode="auto">
                  <a:xfrm rot="16200000">
                    <a:off x="5452616" y="1946031"/>
                    <a:ext cx="1226322" cy="1132765"/>
                  </a:xfrm>
                  <a:prstGeom prst="hexagon">
                    <a:avLst/>
                  </a:prstGeom>
                  <a:solidFill>
                    <a:srgbClr val="FFB900"/>
                  </a:solidFill>
                  <a:ln w="10795" cap="flat" cmpd="sng" algn="ctr">
                    <a:noFill/>
                    <a:prstDash val="solid"/>
                    <a:headEnd type="none" w="med" len="med"/>
                    <a:tailEnd type="none" w="med" len="med"/>
                  </a:ln>
                  <a:effectLst/>
                </p:spPr>
                <p:txBody>
                  <a:bodyPr vert="horz" wrap="square" lIns="0" tIns="34285" rIns="0" bIns="34285" numCol="1" rtlCol="0" anchor="ctr" anchorCtr="0" compatLnSpc="1">
                    <a:prstTxWarp prst="textNoShape">
                      <a:avLst/>
                    </a:prstTxWarp>
                  </a:bodyPr>
                  <a:lstStyle/>
                  <a:p>
                    <a:pPr algn="ctr" defTabSz="685445" fontAlgn="base">
                      <a:spcBef>
                        <a:spcPct val="0"/>
                      </a:spcBef>
                      <a:spcAft>
                        <a:spcPct val="0"/>
                      </a:spcAft>
                      <a:defRPr/>
                    </a:pPr>
                    <a:endParaRPr lang="en-US" sz="1471" kern="0">
                      <a:gradFill>
                        <a:gsLst>
                          <a:gs pos="0">
                            <a:srgbClr val="FFFFFF"/>
                          </a:gs>
                          <a:gs pos="100000">
                            <a:srgbClr val="FFFFFF"/>
                          </a:gs>
                        </a:gsLst>
                        <a:lin ang="5400000" scaled="0"/>
                      </a:gradFill>
                    </a:endParaRPr>
                  </a:p>
                </p:txBody>
              </p:sp>
              <p:pic>
                <p:nvPicPr>
                  <p:cNvPr id="97" name="Picture 21"/>
                  <p:cNvPicPr>
                    <a:picLocks noChangeAspect="1"/>
                  </p:cNvPicPr>
                  <p:nvPr/>
                </p:nvPicPr>
                <p:blipFill>
                  <a:blip r:embed="rId4">
                    <a:biLevel thresh="25000"/>
                    <a:extLst>
                      <a:ext uri="{28A0092B-C50C-407E-A947-70E740481C1C}">
                        <a14:useLocalDpi xmlns:a14="http://schemas.microsoft.com/office/drawing/2010/main" val="0"/>
                      </a:ext>
                    </a:extLst>
                  </a:blip>
                  <a:srcRect/>
                  <a:stretch>
                    <a:fillRect/>
                  </a:stretch>
                </p:blipFill>
                <p:spPr bwMode="auto">
                  <a:xfrm>
                    <a:off x="5780027" y="2304620"/>
                    <a:ext cx="571500" cy="46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98" name="Rectangle 97"/>
                <p:cNvSpPr/>
                <p:nvPr/>
              </p:nvSpPr>
              <p:spPr>
                <a:xfrm>
                  <a:off x="9966317" y="1937045"/>
                  <a:ext cx="1606822" cy="817690"/>
                </a:xfrm>
                <a:prstGeom prst="rect">
                  <a:avLst/>
                </a:prstGeom>
              </p:spPr>
              <p:txBody>
                <a:bodyPr wrap="square">
                  <a:spAutoFit/>
                </a:bodyPr>
                <a:lstStyle/>
                <a:p>
                  <a:pPr defTabSz="672161"/>
                  <a:r>
                    <a:rPr lang="en-US" sz="1102" kern="0">
                      <a:solidFill>
                        <a:sysClr val="windowText" lastClr="000000"/>
                      </a:solidFill>
                      <a:latin typeface="Calibri" panose="020F0502020204030204"/>
                    </a:rPr>
                    <a:t>stateless presentation services</a:t>
                  </a:r>
                </a:p>
              </p:txBody>
            </p:sp>
            <p:pic>
              <p:nvPicPr>
                <p:cNvPr id="99" name="Picture 23"/>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7270764" y="4023779"/>
                  <a:ext cx="266210" cy="21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0" name="Picture 23"/>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8623478" y="4023573"/>
                  <a:ext cx="266210" cy="21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1" name="Picture 23"/>
                <p:cNvPicPr>
                  <a:picLocks noChangeAspect="1"/>
                </p:cNvPicPr>
                <p:nvPr/>
              </p:nvPicPr>
              <p:blipFill>
                <a:blip r:embed="rId3" cstate="print">
                  <a:biLevel thresh="25000"/>
                  <a:extLst>
                    <a:ext uri="{28A0092B-C50C-407E-A947-70E740481C1C}">
                      <a14:useLocalDpi xmlns:a14="http://schemas.microsoft.com/office/drawing/2010/main" val="0"/>
                    </a:ext>
                  </a:extLst>
                </a:blip>
                <a:srcRect/>
                <a:stretch>
                  <a:fillRect/>
                </a:stretch>
              </p:blipFill>
              <p:spPr bwMode="auto">
                <a:xfrm>
                  <a:off x="9855786" y="3979117"/>
                  <a:ext cx="200002" cy="1647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 name="Picture 23"/>
                <p:cNvPicPr>
                  <a:picLocks noChangeAspect="1"/>
                </p:cNvPicPr>
                <p:nvPr/>
              </p:nvPicPr>
              <p:blipFill>
                <a:blip r:embed="rId3" cstate="print">
                  <a:biLevel thresh="25000"/>
                  <a:extLst>
                    <a:ext uri="{28A0092B-C50C-407E-A947-70E740481C1C}">
                      <a14:useLocalDpi xmlns:a14="http://schemas.microsoft.com/office/drawing/2010/main" val="0"/>
                    </a:ext>
                  </a:extLst>
                </a:blip>
                <a:srcRect/>
                <a:stretch>
                  <a:fillRect/>
                </a:stretch>
              </p:blipFill>
              <p:spPr bwMode="auto">
                <a:xfrm>
                  <a:off x="9302868" y="5019851"/>
                  <a:ext cx="200002" cy="1647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21" name="Group 120"/>
                <p:cNvGrpSpPr>
                  <a:grpSpLocks noChangeAspect="1"/>
                </p:cNvGrpSpPr>
                <p:nvPr/>
              </p:nvGrpSpPr>
              <p:grpSpPr>
                <a:xfrm>
                  <a:off x="9326297" y="2098174"/>
                  <a:ext cx="567793" cy="634010"/>
                  <a:chOff x="5499394" y="1899253"/>
                  <a:chExt cx="1132765" cy="1226322"/>
                </a:xfrm>
              </p:grpSpPr>
              <p:sp>
                <p:nvSpPr>
                  <p:cNvPr id="122" name="Hexagon 121"/>
                  <p:cNvSpPr/>
                  <p:nvPr/>
                </p:nvSpPr>
                <p:spPr bwMode="auto">
                  <a:xfrm rot="16200000">
                    <a:off x="5452616" y="1946031"/>
                    <a:ext cx="1226322" cy="1132765"/>
                  </a:xfrm>
                  <a:prstGeom prst="hexagon">
                    <a:avLst/>
                  </a:prstGeom>
                  <a:solidFill>
                    <a:srgbClr val="FFB900"/>
                  </a:solidFill>
                  <a:ln w="10795" cap="flat" cmpd="sng" algn="ctr">
                    <a:noFill/>
                    <a:prstDash val="solid"/>
                    <a:headEnd type="none" w="med" len="med"/>
                    <a:tailEnd type="none" w="med" len="med"/>
                  </a:ln>
                  <a:effectLst/>
                </p:spPr>
                <p:txBody>
                  <a:bodyPr vert="horz" wrap="square" lIns="0" tIns="34285" rIns="0" bIns="34285" numCol="1" rtlCol="0" anchor="ctr" anchorCtr="0" compatLnSpc="1">
                    <a:prstTxWarp prst="textNoShape">
                      <a:avLst/>
                    </a:prstTxWarp>
                  </a:bodyPr>
                  <a:lstStyle/>
                  <a:p>
                    <a:pPr algn="ctr" defTabSz="685445" fontAlgn="base">
                      <a:spcBef>
                        <a:spcPct val="0"/>
                      </a:spcBef>
                      <a:spcAft>
                        <a:spcPct val="0"/>
                      </a:spcAft>
                      <a:defRPr/>
                    </a:pPr>
                    <a:endParaRPr lang="en-US" sz="1471" kern="0">
                      <a:gradFill>
                        <a:gsLst>
                          <a:gs pos="0">
                            <a:srgbClr val="FFFFFF"/>
                          </a:gs>
                          <a:gs pos="100000">
                            <a:srgbClr val="FFFFFF"/>
                          </a:gs>
                        </a:gsLst>
                        <a:lin ang="5400000" scaled="0"/>
                      </a:gradFill>
                    </a:endParaRPr>
                  </a:p>
                </p:txBody>
              </p:sp>
              <p:pic>
                <p:nvPicPr>
                  <p:cNvPr id="123" name="Picture 21"/>
                  <p:cNvPicPr>
                    <a:picLocks noChangeAspect="1"/>
                  </p:cNvPicPr>
                  <p:nvPr/>
                </p:nvPicPr>
                <p:blipFill>
                  <a:blip r:embed="rId4">
                    <a:biLevel thresh="25000"/>
                    <a:extLst>
                      <a:ext uri="{28A0092B-C50C-407E-A947-70E740481C1C}">
                        <a14:useLocalDpi xmlns:a14="http://schemas.microsoft.com/office/drawing/2010/main" val="0"/>
                      </a:ext>
                    </a:extLst>
                  </a:blip>
                  <a:srcRect/>
                  <a:stretch>
                    <a:fillRect/>
                  </a:stretch>
                </p:blipFill>
                <p:spPr bwMode="auto">
                  <a:xfrm>
                    <a:off x="5780027" y="2304620"/>
                    <a:ext cx="571500" cy="46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24" name="Group 123"/>
                <p:cNvGrpSpPr>
                  <a:grpSpLocks noChangeAspect="1"/>
                </p:cNvGrpSpPr>
                <p:nvPr/>
              </p:nvGrpSpPr>
              <p:grpSpPr>
                <a:xfrm>
                  <a:off x="9031937" y="1579470"/>
                  <a:ext cx="567793" cy="634010"/>
                  <a:chOff x="5499394" y="1899253"/>
                  <a:chExt cx="1132765" cy="1226322"/>
                </a:xfrm>
              </p:grpSpPr>
              <p:sp>
                <p:nvSpPr>
                  <p:cNvPr id="125" name="Hexagon 124"/>
                  <p:cNvSpPr/>
                  <p:nvPr/>
                </p:nvSpPr>
                <p:spPr bwMode="auto">
                  <a:xfrm rot="16200000">
                    <a:off x="5452616" y="1946031"/>
                    <a:ext cx="1226322" cy="1132765"/>
                  </a:xfrm>
                  <a:prstGeom prst="hexagon">
                    <a:avLst/>
                  </a:prstGeom>
                  <a:solidFill>
                    <a:srgbClr val="FFB900"/>
                  </a:solidFill>
                  <a:ln w="10795" cap="flat" cmpd="sng" algn="ctr">
                    <a:noFill/>
                    <a:prstDash val="solid"/>
                    <a:headEnd type="none" w="med" len="med"/>
                    <a:tailEnd type="none" w="med" len="med"/>
                  </a:ln>
                  <a:effectLst/>
                </p:spPr>
                <p:txBody>
                  <a:bodyPr vert="horz" wrap="square" lIns="0" tIns="34285" rIns="0" bIns="34285" numCol="1" rtlCol="0" anchor="ctr" anchorCtr="0" compatLnSpc="1">
                    <a:prstTxWarp prst="textNoShape">
                      <a:avLst/>
                    </a:prstTxWarp>
                  </a:bodyPr>
                  <a:lstStyle/>
                  <a:p>
                    <a:pPr algn="ctr" defTabSz="685445" fontAlgn="base">
                      <a:spcBef>
                        <a:spcPct val="0"/>
                      </a:spcBef>
                      <a:spcAft>
                        <a:spcPct val="0"/>
                      </a:spcAft>
                      <a:defRPr/>
                    </a:pPr>
                    <a:endParaRPr lang="en-US" sz="1471" kern="0">
                      <a:gradFill>
                        <a:gsLst>
                          <a:gs pos="0">
                            <a:srgbClr val="FFFFFF"/>
                          </a:gs>
                          <a:gs pos="100000">
                            <a:srgbClr val="FFFFFF"/>
                          </a:gs>
                        </a:gsLst>
                        <a:lin ang="5400000" scaled="0"/>
                      </a:gradFill>
                    </a:endParaRPr>
                  </a:p>
                </p:txBody>
              </p:sp>
              <p:pic>
                <p:nvPicPr>
                  <p:cNvPr id="126" name="Picture 21"/>
                  <p:cNvPicPr>
                    <a:picLocks noChangeAspect="1"/>
                  </p:cNvPicPr>
                  <p:nvPr/>
                </p:nvPicPr>
                <p:blipFill>
                  <a:blip r:embed="rId4">
                    <a:biLevel thresh="25000"/>
                    <a:extLst>
                      <a:ext uri="{28A0092B-C50C-407E-A947-70E740481C1C}">
                        <a14:useLocalDpi xmlns:a14="http://schemas.microsoft.com/office/drawing/2010/main" val="0"/>
                      </a:ext>
                    </a:extLst>
                  </a:blip>
                  <a:srcRect/>
                  <a:stretch>
                    <a:fillRect/>
                  </a:stretch>
                </p:blipFill>
                <p:spPr bwMode="auto">
                  <a:xfrm>
                    <a:off x="5780027" y="2304620"/>
                    <a:ext cx="571500" cy="46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264" name="Rounded Rectangle 263"/>
              <p:cNvSpPr/>
              <p:nvPr/>
            </p:nvSpPr>
            <p:spPr bwMode="auto">
              <a:xfrm>
                <a:off x="10506747" y="4314289"/>
                <a:ext cx="1278059" cy="1393393"/>
              </a:xfrm>
              <a:prstGeom prst="roundRect">
                <a:avLst/>
              </a:prstGeom>
              <a:noFill/>
              <a:ln w="10795" cap="flat" cmpd="sng" algn="ctr">
                <a:solidFill>
                  <a:srgbClr val="404040"/>
                </a:solidFill>
                <a:prstDash val="lgDash"/>
                <a:headEnd type="none" w="med" len="med"/>
                <a:tailEnd type="none" w="med" len="med"/>
              </a:ln>
              <a:effectLst/>
            </p:spPr>
            <p:txBody>
              <a:bodyPr lIns="67213" tIns="67213" rIns="25208" bIns="25208" rtlCol="0" anchor="b" anchorCtr="0"/>
              <a:lstStyle/>
              <a:p>
                <a:pPr algn="ctr" defTabSz="685265">
                  <a:defRPr/>
                </a:pPr>
                <a:endParaRPr lang="en-US" sz="588" kern="0">
                  <a:gradFill>
                    <a:gsLst>
                      <a:gs pos="0">
                        <a:srgbClr val="FFFFFF"/>
                      </a:gs>
                      <a:gs pos="100000">
                        <a:srgbClr val="FFFFFF"/>
                      </a:gs>
                    </a:gsLst>
                    <a:lin ang="5400000" scaled="0"/>
                  </a:gradFill>
                  <a:ea typeface="Segoe UI" pitchFamily="34" charset="0"/>
                  <a:cs typeface="Segoe UI" pitchFamily="34" charset="0"/>
                </a:endParaRPr>
              </a:p>
            </p:txBody>
          </p:sp>
        </p:grpSp>
        <p:grpSp>
          <p:nvGrpSpPr>
            <p:cNvPr id="231" name="Group 230"/>
            <p:cNvGrpSpPr/>
            <p:nvPr/>
          </p:nvGrpSpPr>
          <p:grpSpPr>
            <a:xfrm>
              <a:off x="10859698" y="4385781"/>
              <a:ext cx="579555" cy="1263569"/>
              <a:chOff x="10859698" y="4385781"/>
              <a:chExt cx="579555" cy="1263569"/>
            </a:xfrm>
          </p:grpSpPr>
          <p:sp>
            <p:nvSpPr>
              <p:cNvPr id="265" name="Flowchart: Magnetic Disk 264"/>
              <p:cNvSpPr/>
              <p:nvPr/>
            </p:nvSpPr>
            <p:spPr>
              <a:xfrm>
                <a:off x="10863783" y="5075582"/>
                <a:ext cx="571383" cy="573768"/>
              </a:xfrm>
              <a:prstGeom prst="flowChartMagneticDisk">
                <a:avLst/>
              </a:prstGeom>
              <a:solidFill>
                <a:srgbClr val="FF0000"/>
              </a:solidFill>
              <a:ln w="15875" cap="flat" cmpd="sng" algn="ctr">
                <a:solidFill>
                  <a:sysClr val="window" lastClr="FFFFFF"/>
                </a:solidFill>
                <a:prstDash val="solid"/>
                <a:headEnd type="none" w="med" len="med"/>
                <a:tailEnd type="none" w="med" len="med"/>
              </a:ln>
              <a:effectLst/>
            </p:spPr>
            <p:txBody>
              <a:bodyPr lIns="67213" tIns="67213" rIns="25208" bIns="25208" rtlCol="0" anchor="b" anchorCtr="0"/>
              <a:lstStyle/>
              <a:p>
                <a:pPr algn="ctr" defTabSz="685265">
                  <a:defRPr/>
                </a:pPr>
                <a:endParaRPr lang="en-US" sz="588" kern="0">
                  <a:gradFill>
                    <a:gsLst>
                      <a:gs pos="0">
                        <a:srgbClr val="FFFFFF"/>
                      </a:gs>
                      <a:gs pos="100000">
                        <a:srgbClr val="FFFFFF"/>
                      </a:gs>
                    </a:gsLst>
                    <a:lin ang="5400000" scaled="0"/>
                  </a:gradFill>
                  <a:ea typeface="Segoe UI" pitchFamily="34" charset="0"/>
                  <a:cs typeface="Segoe UI" pitchFamily="34" charset="0"/>
                </a:endParaRPr>
              </a:p>
            </p:txBody>
          </p:sp>
          <p:grpSp>
            <p:nvGrpSpPr>
              <p:cNvPr id="266" name="Group 265"/>
              <p:cNvGrpSpPr/>
              <p:nvPr/>
            </p:nvGrpSpPr>
            <p:grpSpPr>
              <a:xfrm>
                <a:off x="10956896" y="5346710"/>
                <a:ext cx="153855" cy="202575"/>
                <a:chOff x="4818580" y="4212404"/>
                <a:chExt cx="441789" cy="544531"/>
              </a:xfrm>
            </p:grpSpPr>
            <p:sp>
              <p:nvSpPr>
                <p:cNvPr id="267" name="Rectangle 266"/>
                <p:cNvSpPr/>
                <p:nvPr/>
              </p:nvSpPr>
              <p:spPr>
                <a:xfrm>
                  <a:off x="4818580" y="4212404"/>
                  <a:ext cx="441789" cy="544531"/>
                </a:xfrm>
                <a:prstGeom prst="rect">
                  <a:avLst/>
                </a:prstGeom>
                <a:noFill/>
                <a:ln w="15875" cap="flat" cmpd="sng" algn="ctr">
                  <a:solidFill>
                    <a:sysClr val="window" lastClr="FFFFFF"/>
                  </a:solidFill>
                  <a:prstDash val="solid"/>
                  <a:miter lim="800000"/>
                </a:ln>
                <a:effectLst/>
              </p:spPr>
              <p:txBody>
                <a:bodyPr rtlCol="0" anchor="ctr"/>
                <a:lstStyle/>
                <a:p>
                  <a:pPr algn="ctr" defTabSz="672161">
                    <a:defRPr/>
                  </a:pPr>
                  <a:endParaRPr lang="en-US" sz="1324" kern="0">
                    <a:solidFill>
                      <a:prstClr val="white"/>
                    </a:solidFill>
                    <a:latin typeface="Calibri" panose="020F0502020204030204"/>
                  </a:endParaRPr>
                </a:p>
              </p:txBody>
            </p:sp>
            <p:sp>
              <p:nvSpPr>
                <p:cNvPr id="268" name="Rectangle 267"/>
                <p:cNvSpPr/>
                <p:nvPr/>
              </p:nvSpPr>
              <p:spPr>
                <a:xfrm>
                  <a:off x="4818580" y="4212405"/>
                  <a:ext cx="441789" cy="113016"/>
                </a:xfrm>
                <a:prstGeom prst="rect">
                  <a:avLst/>
                </a:prstGeom>
                <a:noFill/>
                <a:ln w="15875" cap="flat" cmpd="sng" algn="ctr">
                  <a:solidFill>
                    <a:sysClr val="window" lastClr="FFFFFF"/>
                  </a:solidFill>
                  <a:prstDash val="solid"/>
                  <a:miter lim="800000"/>
                </a:ln>
                <a:effectLst/>
              </p:spPr>
              <p:txBody>
                <a:bodyPr rtlCol="0" anchor="ctr"/>
                <a:lstStyle/>
                <a:p>
                  <a:pPr algn="ctr" defTabSz="672161">
                    <a:defRPr/>
                  </a:pPr>
                  <a:endParaRPr lang="en-US" sz="1324" kern="0">
                    <a:solidFill>
                      <a:prstClr val="white"/>
                    </a:solidFill>
                    <a:latin typeface="Calibri" panose="020F0502020204030204"/>
                  </a:endParaRPr>
                </a:p>
              </p:txBody>
            </p:sp>
          </p:grpSp>
          <p:grpSp>
            <p:nvGrpSpPr>
              <p:cNvPr id="269" name="Group 268"/>
              <p:cNvGrpSpPr/>
              <p:nvPr/>
            </p:nvGrpSpPr>
            <p:grpSpPr>
              <a:xfrm>
                <a:off x="11194116" y="5346710"/>
                <a:ext cx="153855" cy="202575"/>
                <a:chOff x="4818580" y="4212404"/>
                <a:chExt cx="441789" cy="544531"/>
              </a:xfrm>
            </p:grpSpPr>
            <p:sp>
              <p:nvSpPr>
                <p:cNvPr id="270" name="Rectangle 269"/>
                <p:cNvSpPr/>
                <p:nvPr/>
              </p:nvSpPr>
              <p:spPr>
                <a:xfrm>
                  <a:off x="4818580" y="4212404"/>
                  <a:ext cx="441789" cy="544531"/>
                </a:xfrm>
                <a:prstGeom prst="rect">
                  <a:avLst/>
                </a:prstGeom>
                <a:noFill/>
                <a:ln w="15875" cap="flat" cmpd="sng" algn="ctr">
                  <a:solidFill>
                    <a:sysClr val="window" lastClr="FFFFFF"/>
                  </a:solidFill>
                  <a:prstDash val="solid"/>
                  <a:miter lim="800000"/>
                </a:ln>
                <a:effectLst/>
              </p:spPr>
              <p:txBody>
                <a:bodyPr rtlCol="0" anchor="ctr"/>
                <a:lstStyle/>
                <a:p>
                  <a:pPr algn="ctr" defTabSz="672161">
                    <a:defRPr/>
                  </a:pPr>
                  <a:endParaRPr lang="en-US" sz="1324" kern="0">
                    <a:solidFill>
                      <a:prstClr val="white"/>
                    </a:solidFill>
                    <a:latin typeface="Calibri" panose="020F0502020204030204"/>
                  </a:endParaRPr>
                </a:p>
              </p:txBody>
            </p:sp>
            <p:sp>
              <p:nvSpPr>
                <p:cNvPr id="271" name="Rectangle 270"/>
                <p:cNvSpPr/>
                <p:nvPr/>
              </p:nvSpPr>
              <p:spPr>
                <a:xfrm>
                  <a:off x="4818580" y="4212405"/>
                  <a:ext cx="441789" cy="113016"/>
                </a:xfrm>
                <a:prstGeom prst="rect">
                  <a:avLst/>
                </a:prstGeom>
                <a:noFill/>
                <a:ln w="15875" cap="flat" cmpd="sng" algn="ctr">
                  <a:solidFill>
                    <a:sysClr val="window" lastClr="FFFFFF"/>
                  </a:solidFill>
                  <a:prstDash val="solid"/>
                  <a:miter lim="800000"/>
                </a:ln>
                <a:effectLst/>
              </p:spPr>
              <p:txBody>
                <a:bodyPr rtlCol="0" anchor="ctr"/>
                <a:lstStyle/>
                <a:p>
                  <a:pPr algn="ctr" defTabSz="672161">
                    <a:defRPr/>
                  </a:pPr>
                  <a:endParaRPr lang="en-US" sz="1324" kern="0">
                    <a:solidFill>
                      <a:prstClr val="white"/>
                    </a:solidFill>
                    <a:latin typeface="Calibri" panose="020F0502020204030204"/>
                  </a:endParaRPr>
                </a:p>
              </p:txBody>
            </p:sp>
          </p:grpSp>
          <p:cxnSp>
            <p:nvCxnSpPr>
              <p:cNvPr id="272" name="Straight Arrow Connector 271"/>
              <p:cNvCxnSpPr>
                <a:stCxn id="265" idx="1"/>
              </p:cNvCxnSpPr>
              <p:nvPr/>
            </p:nvCxnSpPr>
            <p:spPr>
              <a:xfrm flipV="1">
                <a:off x="11149474" y="4926499"/>
                <a:ext cx="0" cy="149082"/>
              </a:xfrm>
              <a:prstGeom prst="straightConnector1">
                <a:avLst/>
              </a:prstGeom>
              <a:noFill/>
              <a:ln w="12700" cap="flat" cmpd="sng" algn="ctr">
                <a:solidFill>
                  <a:sysClr val="windowText" lastClr="000000"/>
                </a:solidFill>
                <a:prstDash val="solid"/>
                <a:miter lim="800000"/>
                <a:tailEnd type="triangle"/>
              </a:ln>
              <a:effectLst/>
            </p:spPr>
          </p:cxnSp>
          <p:sp>
            <p:nvSpPr>
              <p:cNvPr id="273" name="Hexagon 272"/>
              <p:cNvSpPr>
                <a:spLocks noChangeAspect="1"/>
              </p:cNvSpPr>
              <p:nvPr/>
            </p:nvSpPr>
            <p:spPr bwMode="auto">
              <a:xfrm>
                <a:off x="10859698" y="4385781"/>
                <a:ext cx="579555" cy="540717"/>
              </a:xfrm>
              <a:prstGeom prst="hexagon">
                <a:avLst/>
              </a:prstGeom>
              <a:solidFill>
                <a:srgbClr val="FF0000"/>
              </a:solidFill>
              <a:ln w="9525" cap="flat" cmpd="sng" algn="ctr">
                <a:noFill/>
                <a:prstDash val="solid"/>
                <a:headEnd type="none" w="med" len="med"/>
                <a:tailEnd type="none" w="med" len="med"/>
              </a:ln>
              <a:effectLst/>
            </p:spPr>
            <p:txBody>
              <a:bodyPr lIns="67213" tIns="67213" rIns="25208" bIns="25208" rtlCol="0" anchor="b" anchorCtr="0"/>
              <a:lstStyle/>
              <a:p>
                <a:pPr algn="ctr" defTabSz="685265"/>
                <a:endParaRPr lang="en-US" sz="588" kern="0">
                  <a:gradFill>
                    <a:gsLst>
                      <a:gs pos="0">
                        <a:srgbClr val="FFFFFF"/>
                      </a:gs>
                      <a:gs pos="100000">
                        <a:srgbClr val="FFFFFF"/>
                      </a:gs>
                    </a:gsLst>
                    <a:lin ang="5400000" scaled="0"/>
                  </a:gradFill>
                  <a:ea typeface="Segoe UI" pitchFamily="34" charset="0"/>
                  <a:cs typeface="Segoe UI" pitchFamily="34" charset="0"/>
                </a:endParaRPr>
              </a:p>
            </p:txBody>
          </p:sp>
          <p:pic>
            <p:nvPicPr>
              <p:cNvPr id="274" name="Picture 23"/>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11005748" y="4546519"/>
                <a:ext cx="266172" cy="219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236" name="Group 235"/>
          <p:cNvGrpSpPr/>
          <p:nvPr/>
        </p:nvGrpSpPr>
        <p:grpSpPr>
          <a:xfrm>
            <a:off x="1490818" y="2631690"/>
            <a:ext cx="1307878" cy="521627"/>
            <a:chOff x="3376521" y="2451684"/>
            <a:chExt cx="1778805" cy="709448"/>
          </a:xfrm>
        </p:grpSpPr>
        <p:sp>
          <p:nvSpPr>
            <p:cNvPr id="2" name="Rounded Rectangle 1"/>
            <p:cNvSpPr/>
            <p:nvPr/>
          </p:nvSpPr>
          <p:spPr bwMode="auto">
            <a:xfrm>
              <a:off x="3376521" y="2451684"/>
              <a:ext cx="1778805" cy="709448"/>
            </a:xfrm>
            <a:prstGeom prst="roundRect">
              <a:avLst/>
            </a:prstGeom>
            <a:solidFill>
              <a:sysClr val="window" lastClr="FFFFFF">
                <a:lumMod val="75000"/>
              </a:sysClr>
            </a:solidFill>
            <a:ln w="10795" cap="flat" cmpd="sng" algn="ctr">
              <a:solidFill>
                <a:srgbClr val="404040"/>
              </a:solidFill>
              <a:prstDash val="solid"/>
              <a:headEnd type="none" w="med" len="med"/>
              <a:tailEnd type="none" w="med" len="med"/>
            </a:ln>
            <a:effectLst/>
          </p:spPr>
          <p:txBody>
            <a:bodyPr lIns="67213" tIns="67213" rIns="25208" bIns="25208" rtlCol="0" anchor="b" anchorCtr="0"/>
            <a:lstStyle/>
            <a:p>
              <a:pPr algn="ctr" defTabSz="685265">
                <a:defRPr/>
              </a:pPr>
              <a:endParaRPr lang="en-US" sz="588" kern="0">
                <a:gradFill>
                  <a:gsLst>
                    <a:gs pos="0">
                      <a:srgbClr val="FFFFFF"/>
                    </a:gs>
                    <a:gs pos="100000">
                      <a:srgbClr val="FFFFFF"/>
                    </a:gs>
                  </a:gsLst>
                  <a:lin ang="5400000" scaled="0"/>
                </a:gradFill>
                <a:ea typeface="Segoe UI" pitchFamily="34" charset="0"/>
                <a:cs typeface="Segoe UI" pitchFamily="34" charset="0"/>
              </a:endParaRPr>
            </a:p>
          </p:txBody>
        </p:sp>
        <p:pic>
          <p:nvPicPr>
            <p:cNvPr id="106" name="Picture 21"/>
            <p:cNvPicPr>
              <a:picLocks noChangeAspect="1"/>
            </p:cNvPicPr>
            <p:nvPr/>
          </p:nvPicPr>
          <p:blipFill>
            <a:blip r:embed="rId4">
              <a:biLevel thresh="25000"/>
              <a:extLst>
                <a:ext uri="{28A0092B-C50C-407E-A947-70E740481C1C}">
                  <a14:useLocalDpi xmlns:a14="http://schemas.microsoft.com/office/drawing/2010/main" val="0"/>
                </a:ext>
              </a:extLst>
            </a:blip>
            <a:srcRect/>
            <a:stretch>
              <a:fillRect/>
            </a:stretch>
          </p:blipFill>
          <p:spPr bwMode="auto">
            <a:xfrm>
              <a:off x="3465208" y="2649249"/>
              <a:ext cx="508415" cy="4297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35" name="Group 234"/>
            <p:cNvGrpSpPr/>
            <p:nvPr/>
          </p:nvGrpSpPr>
          <p:grpSpPr>
            <a:xfrm>
              <a:off x="4038674" y="2540411"/>
              <a:ext cx="1001251" cy="552279"/>
              <a:chOff x="1555527" y="2277226"/>
              <a:chExt cx="1001251" cy="552279"/>
            </a:xfrm>
          </p:grpSpPr>
          <p:sp>
            <p:nvSpPr>
              <p:cNvPr id="172" name="Rectangle 171"/>
              <p:cNvSpPr/>
              <p:nvPr/>
            </p:nvSpPr>
            <p:spPr>
              <a:xfrm>
                <a:off x="1555527" y="2277226"/>
                <a:ext cx="411600" cy="237018"/>
              </a:xfrm>
              <a:prstGeom prst="rect">
                <a:avLst/>
              </a:prstGeom>
              <a:solidFill>
                <a:srgbClr val="92D050"/>
              </a:solidFill>
              <a:ln w="9525" cap="flat" cmpd="sng" algn="ctr">
                <a:noFill/>
                <a:prstDash val="solid"/>
                <a:headEnd type="none" w="med" len="med"/>
                <a:tailEnd type="none" w="med" len="med"/>
              </a:ln>
              <a:effectLst/>
            </p:spPr>
            <p:txBody>
              <a:bodyPr lIns="67213" tIns="67213" rIns="25208" bIns="25208" rtlCol="0" anchor="b" anchorCtr="0"/>
              <a:lstStyle/>
              <a:p>
                <a:pPr algn="ctr" defTabSz="685265"/>
                <a:endParaRPr lang="en-US" sz="588" kern="0">
                  <a:gradFill>
                    <a:gsLst>
                      <a:gs pos="0">
                        <a:srgbClr val="FFFFFF"/>
                      </a:gs>
                      <a:gs pos="100000">
                        <a:srgbClr val="FFFFFF"/>
                      </a:gs>
                    </a:gsLst>
                    <a:lin ang="5400000" scaled="0"/>
                  </a:gradFill>
                  <a:ea typeface="Segoe UI" pitchFamily="34" charset="0"/>
                  <a:cs typeface="Segoe UI" pitchFamily="34" charset="0"/>
                </a:endParaRPr>
              </a:p>
            </p:txBody>
          </p:sp>
          <p:sp>
            <p:nvSpPr>
              <p:cNvPr id="173" name="Rectangle 172"/>
              <p:cNvSpPr/>
              <p:nvPr/>
            </p:nvSpPr>
            <p:spPr>
              <a:xfrm>
                <a:off x="1850355" y="2592487"/>
                <a:ext cx="411600" cy="237018"/>
              </a:xfrm>
              <a:prstGeom prst="rect">
                <a:avLst/>
              </a:prstGeom>
              <a:solidFill>
                <a:srgbClr val="FF0000"/>
              </a:solidFill>
              <a:ln w="9525" cap="flat" cmpd="sng" algn="ctr">
                <a:noFill/>
                <a:prstDash val="solid"/>
                <a:headEnd type="none" w="med" len="med"/>
                <a:tailEnd type="none" w="med" len="med"/>
              </a:ln>
              <a:effectLst/>
            </p:spPr>
            <p:txBody>
              <a:bodyPr lIns="67213" tIns="67213" rIns="25208" bIns="25208" rtlCol="0" anchor="b" anchorCtr="0"/>
              <a:lstStyle/>
              <a:p>
                <a:pPr algn="ctr" defTabSz="685265"/>
                <a:endParaRPr lang="en-US" sz="588" kern="0">
                  <a:gradFill>
                    <a:gsLst>
                      <a:gs pos="0">
                        <a:srgbClr val="FFFFFF"/>
                      </a:gs>
                      <a:gs pos="100000">
                        <a:srgbClr val="FFFFFF"/>
                      </a:gs>
                    </a:gsLst>
                    <a:lin ang="5400000" scaled="0"/>
                  </a:gradFill>
                  <a:ea typeface="Segoe UI" pitchFamily="34" charset="0"/>
                  <a:cs typeface="Segoe UI" pitchFamily="34" charset="0"/>
                </a:endParaRPr>
              </a:p>
            </p:txBody>
          </p:sp>
          <p:sp>
            <p:nvSpPr>
              <p:cNvPr id="174" name="Rectangle 173"/>
              <p:cNvSpPr/>
              <p:nvPr/>
            </p:nvSpPr>
            <p:spPr>
              <a:xfrm>
                <a:off x="1590213" y="2328195"/>
                <a:ext cx="347861" cy="23302"/>
              </a:xfrm>
              <a:prstGeom prst="rect">
                <a:avLst/>
              </a:prstGeom>
              <a:solidFill>
                <a:sysClr val="window" lastClr="FFFFFF"/>
              </a:solidFill>
              <a:ln w="12700" cap="flat" cmpd="sng" algn="ctr">
                <a:noFill/>
                <a:prstDash val="solid"/>
                <a:miter lim="800000"/>
              </a:ln>
              <a:effectLst/>
            </p:spPr>
            <p:txBody>
              <a:bodyPr rtlCol="0" anchor="ctr"/>
              <a:lstStyle/>
              <a:p>
                <a:pPr algn="ctr" defTabSz="672161">
                  <a:defRPr/>
                </a:pPr>
                <a:endParaRPr lang="en-US" sz="1324" kern="0">
                  <a:solidFill>
                    <a:prstClr val="white"/>
                  </a:solidFill>
                  <a:latin typeface="Calibri" panose="020F0502020204030204"/>
                </a:endParaRPr>
              </a:p>
            </p:txBody>
          </p:sp>
          <p:sp>
            <p:nvSpPr>
              <p:cNvPr id="175" name="Rectangle 174"/>
              <p:cNvSpPr/>
              <p:nvPr/>
            </p:nvSpPr>
            <p:spPr>
              <a:xfrm>
                <a:off x="1590213" y="2368711"/>
                <a:ext cx="347861" cy="64158"/>
              </a:xfrm>
              <a:prstGeom prst="rect">
                <a:avLst/>
              </a:prstGeom>
              <a:solidFill>
                <a:sysClr val="window" lastClr="FFFFFF"/>
              </a:solidFill>
              <a:ln w="12700" cap="flat" cmpd="sng" algn="ctr">
                <a:noFill/>
                <a:prstDash val="solid"/>
                <a:miter lim="800000"/>
              </a:ln>
              <a:effectLst/>
            </p:spPr>
            <p:txBody>
              <a:bodyPr rtlCol="0" anchor="ctr"/>
              <a:lstStyle/>
              <a:p>
                <a:pPr algn="ctr" defTabSz="672161">
                  <a:defRPr/>
                </a:pPr>
                <a:endParaRPr lang="en-US" sz="1324" kern="0">
                  <a:solidFill>
                    <a:prstClr val="white"/>
                  </a:solidFill>
                  <a:latin typeface="Calibri" panose="020F0502020204030204"/>
                </a:endParaRPr>
              </a:p>
            </p:txBody>
          </p:sp>
          <p:sp>
            <p:nvSpPr>
              <p:cNvPr id="176" name="Rectangle 175"/>
              <p:cNvSpPr/>
              <p:nvPr/>
            </p:nvSpPr>
            <p:spPr>
              <a:xfrm>
                <a:off x="1592058" y="2449160"/>
                <a:ext cx="347861" cy="23302"/>
              </a:xfrm>
              <a:prstGeom prst="rect">
                <a:avLst/>
              </a:prstGeom>
              <a:solidFill>
                <a:sysClr val="window" lastClr="FFFFFF"/>
              </a:solidFill>
              <a:ln w="12700" cap="flat" cmpd="sng" algn="ctr">
                <a:noFill/>
                <a:prstDash val="solid"/>
                <a:miter lim="800000"/>
              </a:ln>
              <a:effectLst/>
            </p:spPr>
            <p:txBody>
              <a:bodyPr rtlCol="0" anchor="ctr"/>
              <a:lstStyle/>
              <a:p>
                <a:pPr algn="ctr" defTabSz="672161">
                  <a:defRPr/>
                </a:pPr>
                <a:endParaRPr lang="en-US" sz="1324" kern="0">
                  <a:solidFill>
                    <a:prstClr val="white"/>
                  </a:solidFill>
                  <a:latin typeface="Calibri" panose="020F0502020204030204"/>
                </a:endParaRPr>
              </a:p>
            </p:txBody>
          </p:sp>
          <p:sp>
            <p:nvSpPr>
              <p:cNvPr id="177" name="Rectangle 176"/>
              <p:cNvSpPr/>
              <p:nvPr/>
            </p:nvSpPr>
            <p:spPr>
              <a:xfrm>
                <a:off x="1882273" y="2641591"/>
                <a:ext cx="347861" cy="23302"/>
              </a:xfrm>
              <a:prstGeom prst="rect">
                <a:avLst/>
              </a:prstGeom>
              <a:solidFill>
                <a:sysClr val="window" lastClr="FFFFFF"/>
              </a:solidFill>
              <a:ln w="12700" cap="flat" cmpd="sng" algn="ctr">
                <a:noFill/>
                <a:prstDash val="solid"/>
                <a:miter lim="800000"/>
              </a:ln>
              <a:effectLst/>
            </p:spPr>
            <p:txBody>
              <a:bodyPr rtlCol="0" anchor="ctr"/>
              <a:lstStyle/>
              <a:p>
                <a:pPr algn="ctr" defTabSz="672161">
                  <a:defRPr/>
                </a:pPr>
                <a:endParaRPr lang="en-US" sz="1324" kern="0">
                  <a:solidFill>
                    <a:prstClr val="white"/>
                  </a:solidFill>
                  <a:latin typeface="Calibri" panose="020F0502020204030204"/>
                </a:endParaRPr>
              </a:p>
            </p:txBody>
          </p:sp>
          <p:sp>
            <p:nvSpPr>
              <p:cNvPr id="178" name="Rectangle 177"/>
              <p:cNvSpPr/>
              <p:nvPr/>
            </p:nvSpPr>
            <p:spPr>
              <a:xfrm>
                <a:off x="1882273" y="2682108"/>
                <a:ext cx="347861" cy="64158"/>
              </a:xfrm>
              <a:prstGeom prst="rect">
                <a:avLst/>
              </a:prstGeom>
              <a:solidFill>
                <a:sysClr val="window" lastClr="FFFFFF"/>
              </a:solidFill>
              <a:ln w="12700" cap="flat" cmpd="sng" algn="ctr">
                <a:noFill/>
                <a:prstDash val="solid"/>
                <a:miter lim="800000"/>
              </a:ln>
              <a:effectLst/>
            </p:spPr>
            <p:txBody>
              <a:bodyPr rtlCol="0" anchor="ctr"/>
              <a:lstStyle/>
              <a:p>
                <a:pPr algn="ctr" defTabSz="672161">
                  <a:defRPr/>
                </a:pPr>
                <a:endParaRPr lang="en-US" sz="1324" kern="0">
                  <a:solidFill>
                    <a:prstClr val="white"/>
                  </a:solidFill>
                  <a:latin typeface="Calibri" panose="020F0502020204030204"/>
                </a:endParaRPr>
              </a:p>
            </p:txBody>
          </p:sp>
          <p:sp>
            <p:nvSpPr>
              <p:cNvPr id="179" name="Rectangle 178"/>
              <p:cNvSpPr/>
              <p:nvPr/>
            </p:nvSpPr>
            <p:spPr>
              <a:xfrm>
                <a:off x="1884117" y="2762557"/>
                <a:ext cx="347861" cy="23302"/>
              </a:xfrm>
              <a:prstGeom prst="rect">
                <a:avLst/>
              </a:prstGeom>
              <a:solidFill>
                <a:sysClr val="window" lastClr="FFFFFF"/>
              </a:solidFill>
              <a:ln w="12700" cap="flat" cmpd="sng" algn="ctr">
                <a:noFill/>
                <a:prstDash val="solid"/>
                <a:miter lim="800000"/>
              </a:ln>
              <a:effectLst/>
            </p:spPr>
            <p:txBody>
              <a:bodyPr rtlCol="0" anchor="ctr"/>
              <a:lstStyle/>
              <a:p>
                <a:pPr algn="ctr" defTabSz="672161">
                  <a:defRPr/>
                </a:pPr>
                <a:endParaRPr lang="en-US" sz="1324" kern="0">
                  <a:solidFill>
                    <a:prstClr val="white"/>
                  </a:solidFill>
                  <a:latin typeface="Calibri" panose="020F0502020204030204"/>
                </a:endParaRPr>
              </a:p>
            </p:txBody>
          </p:sp>
          <p:sp>
            <p:nvSpPr>
              <p:cNvPr id="180" name="Rectangle 179"/>
              <p:cNvSpPr/>
              <p:nvPr/>
            </p:nvSpPr>
            <p:spPr>
              <a:xfrm>
                <a:off x="2145178" y="2277226"/>
                <a:ext cx="411600" cy="237018"/>
              </a:xfrm>
              <a:prstGeom prst="rect">
                <a:avLst/>
              </a:prstGeom>
              <a:solidFill>
                <a:srgbClr val="FFC000"/>
              </a:solidFill>
              <a:ln w="9525" cap="flat" cmpd="sng" algn="ctr">
                <a:noFill/>
                <a:prstDash val="solid"/>
                <a:headEnd type="none" w="med" len="med"/>
                <a:tailEnd type="none" w="med" len="med"/>
              </a:ln>
              <a:effectLst/>
            </p:spPr>
            <p:txBody>
              <a:bodyPr lIns="67213" tIns="67213" rIns="25208" bIns="25208" rtlCol="0" anchor="b" anchorCtr="0"/>
              <a:lstStyle/>
              <a:p>
                <a:pPr algn="ctr" defTabSz="685265"/>
                <a:endParaRPr lang="en-US" sz="588" kern="0">
                  <a:gradFill>
                    <a:gsLst>
                      <a:gs pos="0">
                        <a:srgbClr val="FFFFFF"/>
                      </a:gs>
                      <a:gs pos="100000">
                        <a:srgbClr val="FFFFFF"/>
                      </a:gs>
                    </a:gsLst>
                    <a:lin ang="5400000" scaled="0"/>
                  </a:gradFill>
                  <a:ea typeface="Segoe UI" pitchFamily="34" charset="0"/>
                  <a:cs typeface="Segoe UI" pitchFamily="34" charset="0"/>
                </a:endParaRPr>
              </a:p>
            </p:txBody>
          </p:sp>
          <p:sp>
            <p:nvSpPr>
              <p:cNvPr id="181" name="Rectangle 180"/>
              <p:cNvSpPr/>
              <p:nvPr/>
            </p:nvSpPr>
            <p:spPr>
              <a:xfrm>
                <a:off x="2177098" y="2326329"/>
                <a:ext cx="347861" cy="23302"/>
              </a:xfrm>
              <a:prstGeom prst="rect">
                <a:avLst/>
              </a:prstGeom>
              <a:solidFill>
                <a:sysClr val="window" lastClr="FFFFFF"/>
              </a:solidFill>
              <a:ln w="12700" cap="flat" cmpd="sng" algn="ctr">
                <a:noFill/>
                <a:prstDash val="solid"/>
                <a:miter lim="800000"/>
              </a:ln>
              <a:effectLst/>
            </p:spPr>
            <p:txBody>
              <a:bodyPr rtlCol="0" anchor="ctr"/>
              <a:lstStyle/>
              <a:p>
                <a:pPr algn="ctr" defTabSz="672161">
                  <a:defRPr/>
                </a:pPr>
                <a:endParaRPr lang="en-US" sz="1324" kern="0">
                  <a:solidFill>
                    <a:prstClr val="white"/>
                  </a:solidFill>
                  <a:latin typeface="Calibri" panose="020F0502020204030204"/>
                </a:endParaRPr>
              </a:p>
            </p:txBody>
          </p:sp>
          <p:sp>
            <p:nvSpPr>
              <p:cNvPr id="182" name="Rectangle 181"/>
              <p:cNvSpPr/>
              <p:nvPr/>
            </p:nvSpPr>
            <p:spPr>
              <a:xfrm>
                <a:off x="2177098" y="2366846"/>
                <a:ext cx="347861" cy="64158"/>
              </a:xfrm>
              <a:prstGeom prst="rect">
                <a:avLst/>
              </a:prstGeom>
              <a:solidFill>
                <a:sysClr val="window" lastClr="FFFFFF"/>
              </a:solidFill>
              <a:ln w="12700" cap="flat" cmpd="sng" algn="ctr">
                <a:noFill/>
                <a:prstDash val="solid"/>
                <a:miter lim="800000"/>
              </a:ln>
              <a:effectLst/>
            </p:spPr>
            <p:txBody>
              <a:bodyPr rtlCol="0" anchor="ctr"/>
              <a:lstStyle/>
              <a:p>
                <a:pPr algn="ctr" defTabSz="672161">
                  <a:defRPr/>
                </a:pPr>
                <a:endParaRPr lang="en-US" sz="1324" kern="0">
                  <a:solidFill>
                    <a:prstClr val="white"/>
                  </a:solidFill>
                  <a:latin typeface="Calibri" panose="020F0502020204030204"/>
                </a:endParaRPr>
              </a:p>
            </p:txBody>
          </p:sp>
          <p:sp>
            <p:nvSpPr>
              <p:cNvPr id="183" name="Rectangle 182"/>
              <p:cNvSpPr/>
              <p:nvPr/>
            </p:nvSpPr>
            <p:spPr>
              <a:xfrm>
                <a:off x="2178942" y="2447295"/>
                <a:ext cx="347861" cy="23302"/>
              </a:xfrm>
              <a:prstGeom prst="rect">
                <a:avLst/>
              </a:prstGeom>
              <a:solidFill>
                <a:sysClr val="window" lastClr="FFFFFF"/>
              </a:solidFill>
              <a:ln w="12700" cap="flat" cmpd="sng" algn="ctr">
                <a:noFill/>
                <a:prstDash val="solid"/>
                <a:miter lim="800000"/>
              </a:ln>
              <a:effectLst/>
            </p:spPr>
            <p:txBody>
              <a:bodyPr rtlCol="0" anchor="ctr"/>
              <a:lstStyle/>
              <a:p>
                <a:pPr algn="ctr" defTabSz="672161">
                  <a:defRPr/>
                </a:pPr>
                <a:endParaRPr lang="en-US" sz="1324" kern="0">
                  <a:solidFill>
                    <a:prstClr val="white"/>
                  </a:solidFill>
                  <a:latin typeface="Calibri" panose="020F0502020204030204"/>
                </a:endParaRPr>
              </a:p>
            </p:txBody>
          </p:sp>
        </p:grpSp>
      </p:grpSp>
      <p:grpSp>
        <p:nvGrpSpPr>
          <p:cNvPr id="185" name="Group 184"/>
          <p:cNvGrpSpPr/>
          <p:nvPr/>
        </p:nvGrpSpPr>
        <p:grpSpPr>
          <a:xfrm>
            <a:off x="1990014" y="3580231"/>
            <a:ext cx="736177" cy="406067"/>
            <a:chOff x="1555527" y="2277226"/>
            <a:chExt cx="1001251" cy="552279"/>
          </a:xfrm>
        </p:grpSpPr>
        <p:sp>
          <p:nvSpPr>
            <p:cNvPr id="186" name="Rectangle 185"/>
            <p:cNvSpPr/>
            <p:nvPr/>
          </p:nvSpPr>
          <p:spPr>
            <a:xfrm>
              <a:off x="1555527" y="2277226"/>
              <a:ext cx="411600" cy="237018"/>
            </a:xfrm>
            <a:prstGeom prst="rect">
              <a:avLst/>
            </a:prstGeom>
            <a:solidFill>
              <a:srgbClr val="92D050"/>
            </a:solidFill>
            <a:ln w="9525" cap="flat" cmpd="sng" algn="ctr">
              <a:noFill/>
              <a:prstDash val="solid"/>
              <a:headEnd type="none" w="med" len="med"/>
              <a:tailEnd type="none" w="med" len="med"/>
            </a:ln>
            <a:effectLst/>
          </p:spPr>
          <p:txBody>
            <a:bodyPr lIns="67213" tIns="67213" rIns="25208" bIns="25208" rtlCol="0" anchor="b" anchorCtr="0"/>
            <a:lstStyle/>
            <a:p>
              <a:pPr algn="ctr" defTabSz="685265"/>
              <a:endParaRPr lang="en-US" sz="588" kern="0">
                <a:gradFill>
                  <a:gsLst>
                    <a:gs pos="0">
                      <a:srgbClr val="FFFFFF"/>
                    </a:gs>
                    <a:gs pos="100000">
                      <a:srgbClr val="FFFFFF"/>
                    </a:gs>
                  </a:gsLst>
                  <a:lin ang="5400000" scaled="0"/>
                </a:gradFill>
                <a:ea typeface="Segoe UI" pitchFamily="34" charset="0"/>
                <a:cs typeface="Segoe UI" pitchFamily="34" charset="0"/>
              </a:endParaRPr>
            </a:p>
          </p:txBody>
        </p:sp>
        <p:sp>
          <p:nvSpPr>
            <p:cNvPr id="187" name="Rectangle 186"/>
            <p:cNvSpPr/>
            <p:nvPr/>
          </p:nvSpPr>
          <p:spPr>
            <a:xfrm>
              <a:off x="1850355" y="2592487"/>
              <a:ext cx="411600" cy="237018"/>
            </a:xfrm>
            <a:prstGeom prst="rect">
              <a:avLst/>
            </a:prstGeom>
            <a:solidFill>
              <a:srgbClr val="FF0000"/>
            </a:solidFill>
            <a:ln w="9525" cap="flat" cmpd="sng" algn="ctr">
              <a:noFill/>
              <a:prstDash val="solid"/>
              <a:headEnd type="none" w="med" len="med"/>
              <a:tailEnd type="none" w="med" len="med"/>
            </a:ln>
            <a:effectLst/>
          </p:spPr>
          <p:txBody>
            <a:bodyPr lIns="67213" tIns="67213" rIns="25208" bIns="25208" rtlCol="0" anchor="b" anchorCtr="0"/>
            <a:lstStyle/>
            <a:p>
              <a:pPr algn="ctr" defTabSz="685265"/>
              <a:endParaRPr lang="en-US" sz="588" kern="0">
                <a:gradFill>
                  <a:gsLst>
                    <a:gs pos="0">
                      <a:srgbClr val="FFFFFF"/>
                    </a:gs>
                    <a:gs pos="100000">
                      <a:srgbClr val="FFFFFF"/>
                    </a:gs>
                  </a:gsLst>
                  <a:lin ang="5400000" scaled="0"/>
                </a:gradFill>
                <a:ea typeface="Segoe UI" pitchFamily="34" charset="0"/>
                <a:cs typeface="Segoe UI" pitchFamily="34" charset="0"/>
              </a:endParaRPr>
            </a:p>
          </p:txBody>
        </p:sp>
        <p:sp>
          <p:nvSpPr>
            <p:cNvPr id="188" name="Rectangle 187"/>
            <p:cNvSpPr/>
            <p:nvPr/>
          </p:nvSpPr>
          <p:spPr>
            <a:xfrm>
              <a:off x="1590213" y="2328195"/>
              <a:ext cx="347861" cy="23302"/>
            </a:xfrm>
            <a:prstGeom prst="rect">
              <a:avLst/>
            </a:prstGeom>
            <a:solidFill>
              <a:sysClr val="window" lastClr="FFFFFF"/>
            </a:solidFill>
            <a:ln w="12700" cap="flat" cmpd="sng" algn="ctr">
              <a:noFill/>
              <a:prstDash val="solid"/>
              <a:miter lim="800000"/>
            </a:ln>
            <a:effectLst/>
          </p:spPr>
          <p:txBody>
            <a:bodyPr rtlCol="0" anchor="ctr"/>
            <a:lstStyle/>
            <a:p>
              <a:pPr algn="ctr" defTabSz="672161">
                <a:defRPr/>
              </a:pPr>
              <a:endParaRPr lang="en-US" sz="1324" kern="0">
                <a:solidFill>
                  <a:prstClr val="white"/>
                </a:solidFill>
                <a:latin typeface="Calibri" panose="020F0502020204030204"/>
              </a:endParaRPr>
            </a:p>
          </p:txBody>
        </p:sp>
        <p:sp>
          <p:nvSpPr>
            <p:cNvPr id="189" name="Rectangle 188"/>
            <p:cNvSpPr/>
            <p:nvPr/>
          </p:nvSpPr>
          <p:spPr>
            <a:xfrm>
              <a:off x="1590213" y="2368711"/>
              <a:ext cx="347861" cy="64158"/>
            </a:xfrm>
            <a:prstGeom prst="rect">
              <a:avLst/>
            </a:prstGeom>
            <a:solidFill>
              <a:sysClr val="window" lastClr="FFFFFF"/>
            </a:solidFill>
            <a:ln w="12700" cap="flat" cmpd="sng" algn="ctr">
              <a:noFill/>
              <a:prstDash val="solid"/>
              <a:miter lim="800000"/>
            </a:ln>
            <a:effectLst/>
          </p:spPr>
          <p:txBody>
            <a:bodyPr rtlCol="0" anchor="ctr"/>
            <a:lstStyle/>
            <a:p>
              <a:pPr algn="ctr" defTabSz="672161">
                <a:defRPr/>
              </a:pPr>
              <a:endParaRPr lang="en-US" sz="1324" kern="0">
                <a:solidFill>
                  <a:prstClr val="white"/>
                </a:solidFill>
                <a:latin typeface="Calibri" panose="020F0502020204030204"/>
              </a:endParaRPr>
            </a:p>
          </p:txBody>
        </p:sp>
        <p:sp>
          <p:nvSpPr>
            <p:cNvPr id="190" name="Rectangle 189"/>
            <p:cNvSpPr/>
            <p:nvPr/>
          </p:nvSpPr>
          <p:spPr>
            <a:xfrm>
              <a:off x="1592058" y="2449160"/>
              <a:ext cx="347861" cy="23302"/>
            </a:xfrm>
            <a:prstGeom prst="rect">
              <a:avLst/>
            </a:prstGeom>
            <a:solidFill>
              <a:sysClr val="window" lastClr="FFFFFF"/>
            </a:solidFill>
            <a:ln w="12700" cap="flat" cmpd="sng" algn="ctr">
              <a:noFill/>
              <a:prstDash val="solid"/>
              <a:miter lim="800000"/>
            </a:ln>
            <a:effectLst/>
          </p:spPr>
          <p:txBody>
            <a:bodyPr rtlCol="0" anchor="ctr"/>
            <a:lstStyle/>
            <a:p>
              <a:pPr algn="ctr" defTabSz="672161">
                <a:defRPr/>
              </a:pPr>
              <a:endParaRPr lang="en-US" sz="1324" kern="0">
                <a:solidFill>
                  <a:prstClr val="white"/>
                </a:solidFill>
                <a:latin typeface="Calibri" panose="020F0502020204030204"/>
              </a:endParaRPr>
            </a:p>
          </p:txBody>
        </p:sp>
        <p:sp>
          <p:nvSpPr>
            <p:cNvPr id="191" name="Rectangle 190"/>
            <p:cNvSpPr/>
            <p:nvPr/>
          </p:nvSpPr>
          <p:spPr>
            <a:xfrm>
              <a:off x="1882273" y="2641591"/>
              <a:ext cx="347861" cy="23302"/>
            </a:xfrm>
            <a:prstGeom prst="rect">
              <a:avLst/>
            </a:prstGeom>
            <a:solidFill>
              <a:sysClr val="window" lastClr="FFFFFF"/>
            </a:solidFill>
            <a:ln w="12700" cap="flat" cmpd="sng" algn="ctr">
              <a:noFill/>
              <a:prstDash val="solid"/>
              <a:miter lim="800000"/>
            </a:ln>
            <a:effectLst/>
          </p:spPr>
          <p:txBody>
            <a:bodyPr rtlCol="0" anchor="ctr"/>
            <a:lstStyle/>
            <a:p>
              <a:pPr algn="ctr" defTabSz="672161">
                <a:defRPr/>
              </a:pPr>
              <a:endParaRPr lang="en-US" sz="1324" kern="0">
                <a:solidFill>
                  <a:prstClr val="white"/>
                </a:solidFill>
                <a:latin typeface="Calibri" panose="020F0502020204030204"/>
              </a:endParaRPr>
            </a:p>
          </p:txBody>
        </p:sp>
        <p:sp>
          <p:nvSpPr>
            <p:cNvPr id="192" name="Rectangle 191"/>
            <p:cNvSpPr/>
            <p:nvPr/>
          </p:nvSpPr>
          <p:spPr>
            <a:xfrm>
              <a:off x="1882273" y="2682108"/>
              <a:ext cx="347861" cy="64158"/>
            </a:xfrm>
            <a:prstGeom prst="rect">
              <a:avLst/>
            </a:prstGeom>
            <a:solidFill>
              <a:sysClr val="window" lastClr="FFFFFF"/>
            </a:solidFill>
            <a:ln w="12700" cap="flat" cmpd="sng" algn="ctr">
              <a:noFill/>
              <a:prstDash val="solid"/>
              <a:miter lim="800000"/>
            </a:ln>
            <a:effectLst/>
          </p:spPr>
          <p:txBody>
            <a:bodyPr rtlCol="0" anchor="ctr"/>
            <a:lstStyle/>
            <a:p>
              <a:pPr algn="ctr" defTabSz="672161">
                <a:defRPr/>
              </a:pPr>
              <a:endParaRPr lang="en-US" sz="1324" kern="0">
                <a:solidFill>
                  <a:prstClr val="white"/>
                </a:solidFill>
                <a:latin typeface="Calibri" panose="020F0502020204030204"/>
              </a:endParaRPr>
            </a:p>
          </p:txBody>
        </p:sp>
        <p:sp>
          <p:nvSpPr>
            <p:cNvPr id="193" name="Rectangle 192"/>
            <p:cNvSpPr/>
            <p:nvPr/>
          </p:nvSpPr>
          <p:spPr>
            <a:xfrm>
              <a:off x="1884117" y="2762557"/>
              <a:ext cx="347861" cy="23302"/>
            </a:xfrm>
            <a:prstGeom prst="rect">
              <a:avLst/>
            </a:prstGeom>
            <a:solidFill>
              <a:sysClr val="window" lastClr="FFFFFF"/>
            </a:solidFill>
            <a:ln w="12700" cap="flat" cmpd="sng" algn="ctr">
              <a:noFill/>
              <a:prstDash val="solid"/>
              <a:miter lim="800000"/>
            </a:ln>
            <a:effectLst/>
          </p:spPr>
          <p:txBody>
            <a:bodyPr rtlCol="0" anchor="ctr"/>
            <a:lstStyle/>
            <a:p>
              <a:pPr algn="ctr" defTabSz="672161">
                <a:defRPr/>
              </a:pPr>
              <a:endParaRPr lang="en-US" sz="1324" kern="0">
                <a:solidFill>
                  <a:prstClr val="white"/>
                </a:solidFill>
                <a:latin typeface="Calibri" panose="020F0502020204030204"/>
              </a:endParaRPr>
            </a:p>
          </p:txBody>
        </p:sp>
        <p:sp>
          <p:nvSpPr>
            <p:cNvPr id="194" name="Rectangle 193"/>
            <p:cNvSpPr/>
            <p:nvPr/>
          </p:nvSpPr>
          <p:spPr>
            <a:xfrm>
              <a:off x="2145178" y="2277226"/>
              <a:ext cx="411600" cy="237018"/>
            </a:xfrm>
            <a:prstGeom prst="rect">
              <a:avLst/>
            </a:prstGeom>
            <a:solidFill>
              <a:srgbClr val="FFC000"/>
            </a:solidFill>
            <a:ln w="9525" cap="flat" cmpd="sng" algn="ctr">
              <a:noFill/>
              <a:prstDash val="solid"/>
              <a:headEnd type="none" w="med" len="med"/>
              <a:tailEnd type="none" w="med" len="med"/>
            </a:ln>
            <a:effectLst/>
          </p:spPr>
          <p:txBody>
            <a:bodyPr lIns="67213" tIns="67213" rIns="25208" bIns="25208" rtlCol="0" anchor="b" anchorCtr="0"/>
            <a:lstStyle/>
            <a:p>
              <a:pPr algn="ctr" defTabSz="685265"/>
              <a:endParaRPr lang="en-US" sz="588" kern="0">
                <a:gradFill>
                  <a:gsLst>
                    <a:gs pos="0">
                      <a:srgbClr val="FFFFFF"/>
                    </a:gs>
                    <a:gs pos="100000">
                      <a:srgbClr val="FFFFFF"/>
                    </a:gs>
                  </a:gsLst>
                  <a:lin ang="5400000" scaled="0"/>
                </a:gradFill>
                <a:ea typeface="Segoe UI" pitchFamily="34" charset="0"/>
                <a:cs typeface="Segoe UI" pitchFamily="34" charset="0"/>
              </a:endParaRPr>
            </a:p>
          </p:txBody>
        </p:sp>
        <p:sp>
          <p:nvSpPr>
            <p:cNvPr id="195" name="Rectangle 194"/>
            <p:cNvSpPr/>
            <p:nvPr/>
          </p:nvSpPr>
          <p:spPr>
            <a:xfrm>
              <a:off x="2177098" y="2326329"/>
              <a:ext cx="347861" cy="23302"/>
            </a:xfrm>
            <a:prstGeom prst="rect">
              <a:avLst/>
            </a:prstGeom>
            <a:solidFill>
              <a:sysClr val="window" lastClr="FFFFFF"/>
            </a:solidFill>
            <a:ln w="12700" cap="flat" cmpd="sng" algn="ctr">
              <a:noFill/>
              <a:prstDash val="solid"/>
              <a:miter lim="800000"/>
            </a:ln>
            <a:effectLst/>
          </p:spPr>
          <p:txBody>
            <a:bodyPr rtlCol="0" anchor="ctr"/>
            <a:lstStyle/>
            <a:p>
              <a:pPr algn="ctr" defTabSz="672161">
                <a:defRPr/>
              </a:pPr>
              <a:endParaRPr lang="en-US" sz="1324" kern="0">
                <a:solidFill>
                  <a:prstClr val="white"/>
                </a:solidFill>
                <a:latin typeface="Calibri" panose="020F0502020204030204"/>
              </a:endParaRPr>
            </a:p>
          </p:txBody>
        </p:sp>
        <p:sp>
          <p:nvSpPr>
            <p:cNvPr id="196" name="Rectangle 195"/>
            <p:cNvSpPr/>
            <p:nvPr/>
          </p:nvSpPr>
          <p:spPr>
            <a:xfrm>
              <a:off x="2177098" y="2366846"/>
              <a:ext cx="347861" cy="64158"/>
            </a:xfrm>
            <a:prstGeom prst="rect">
              <a:avLst/>
            </a:prstGeom>
            <a:solidFill>
              <a:sysClr val="window" lastClr="FFFFFF"/>
            </a:solidFill>
            <a:ln w="12700" cap="flat" cmpd="sng" algn="ctr">
              <a:noFill/>
              <a:prstDash val="solid"/>
              <a:miter lim="800000"/>
            </a:ln>
            <a:effectLst/>
          </p:spPr>
          <p:txBody>
            <a:bodyPr rtlCol="0" anchor="ctr"/>
            <a:lstStyle/>
            <a:p>
              <a:pPr algn="ctr" defTabSz="672161">
                <a:defRPr/>
              </a:pPr>
              <a:endParaRPr lang="en-US" sz="1324" kern="0">
                <a:solidFill>
                  <a:prstClr val="white"/>
                </a:solidFill>
                <a:latin typeface="Calibri" panose="020F0502020204030204"/>
              </a:endParaRPr>
            </a:p>
          </p:txBody>
        </p:sp>
        <p:sp>
          <p:nvSpPr>
            <p:cNvPr id="197" name="Rectangle 196"/>
            <p:cNvSpPr/>
            <p:nvPr/>
          </p:nvSpPr>
          <p:spPr>
            <a:xfrm>
              <a:off x="2178942" y="2447295"/>
              <a:ext cx="347861" cy="23302"/>
            </a:xfrm>
            <a:prstGeom prst="rect">
              <a:avLst/>
            </a:prstGeom>
            <a:solidFill>
              <a:sysClr val="window" lastClr="FFFFFF"/>
            </a:solidFill>
            <a:ln w="12700" cap="flat" cmpd="sng" algn="ctr">
              <a:noFill/>
              <a:prstDash val="solid"/>
              <a:miter lim="800000"/>
            </a:ln>
            <a:effectLst/>
          </p:spPr>
          <p:txBody>
            <a:bodyPr rtlCol="0" anchor="ctr"/>
            <a:lstStyle/>
            <a:p>
              <a:pPr algn="ctr" defTabSz="672161">
                <a:defRPr/>
              </a:pPr>
              <a:endParaRPr lang="en-US" sz="1324" kern="0">
                <a:solidFill>
                  <a:prstClr val="white"/>
                </a:solidFill>
                <a:latin typeface="Calibri" panose="020F0502020204030204"/>
              </a:endParaRPr>
            </a:p>
          </p:txBody>
        </p:sp>
      </p:grpSp>
      <p:cxnSp>
        <p:nvCxnSpPr>
          <p:cNvPr id="249" name="Straight Arrow Connector 248"/>
          <p:cNvCxnSpPr/>
          <p:nvPr/>
        </p:nvCxnSpPr>
        <p:spPr>
          <a:xfrm flipH="1" flipV="1">
            <a:off x="2133217" y="4006559"/>
            <a:ext cx="1829" cy="353220"/>
          </a:xfrm>
          <a:prstGeom prst="straightConnector1">
            <a:avLst/>
          </a:prstGeom>
          <a:noFill/>
          <a:ln w="12700" cap="flat" cmpd="sng" algn="ctr">
            <a:solidFill>
              <a:schemeClr val="tx1"/>
            </a:solidFill>
            <a:prstDash val="solid"/>
            <a:miter lim="800000"/>
            <a:tailEnd type="triangle"/>
          </a:ln>
          <a:effectLst/>
        </p:spPr>
      </p:cxnSp>
      <p:sp>
        <p:nvSpPr>
          <p:cNvPr id="119" name="Rectangle 118"/>
          <p:cNvSpPr/>
          <p:nvPr/>
        </p:nvSpPr>
        <p:spPr>
          <a:xfrm>
            <a:off x="389597" y="395954"/>
            <a:ext cx="3656770" cy="544893"/>
          </a:xfrm>
          <a:prstGeom prst="rect">
            <a:avLst/>
          </a:prstGeom>
        </p:spPr>
        <p:txBody>
          <a:bodyPr wrap="none">
            <a:spAutoFit/>
          </a:bodyPr>
          <a:lstStyle/>
          <a:p>
            <a:pPr defTabSz="672161"/>
            <a:r>
              <a:rPr lang="en-US" sz="2941" kern="0" dirty="0">
                <a:solidFill>
                  <a:sysClr val="windowText" lastClr="000000"/>
                </a:solidFill>
                <a:latin typeface="+mj-lt"/>
              </a:rPr>
              <a:t>Monolithic application</a:t>
            </a:r>
          </a:p>
        </p:txBody>
      </p:sp>
      <p:sp>
        <p:nvSpPr>
          <p:cNvPr id="120" name="Rectangle 119"/>
          <p:cNvSpPr/>
          <p:nvPr/>
        </p:nvSpPr>
        <p:spPr>
          <a:xfrm>
            <a:off x="4682564" y="374997"/>
            <a:ext cx="3934090" cy="544893"/>
          </a:xfrm>
          <a:prstGeom prst="rect">
            <a:avLst/>
          </a:prstGeom>
        </p:spPr>
        <p:txBody>
          <a:bodyPr wrap="none">
            <a:spAutoFit/>
          </a:bodyPr>
          <a:lstStyle/>
          <a:p>
            <a:pPr defTabSz="672161"/>
            <a:r>
              <a:rPr lang="en-US" sz="2941" kern="0" dirty="0">
                <a:solidFill>
                  <a:sysClr val="windowText" lastClr="000000"/>
                </a:solidFill>
                <a:latin typeface="+mj-lt"/>
              </a:rPr>
              <a:t>Microservices</a:t>
            </a:r>
            <a:r>
              <a:rPr lang="en-US" sz="2647" kern="0" dirty="0">
                <a:solidFill>
                  <a:sysClr val="windowText" lastClr="000000"/>
                </a:solidFill>
                <a:latin typeface="+mj-lt"/>
              </a:rPr>
              <a:t> application</a:t>
            </a:r>
          </a:p>
        </p:txBody>
      </p:sp>
      <p:cxnSp>
        <p:nvCxnSpPr>
          <p:cNvPr id="127" name="Straight Connector 126"/>
          <p:cNvCxnSpPr/>
          <p:nvPr/>
        </p:nvCxnSpPr>
        <p:spPr>
          <a:xfrm flipH="1">
            <a:off x="4401286" y="457200"/>
            <a:ext cx="11361" cy="5102572"/>
          </a:xfrm>
          <a:prstGeom prst="line">
            <a:avLst/>
          </a:prstGeom>
          <a:noFill/>
          <a:ln w="15875" cap="flat" cmpd="sng" algn="ctr">
            <a:solidFill>
              <a:sysClr val="windowText" lastClr="000000"/>
            </a:solidFill>
            <a:prstDash val="solid"/>
            <a:miter lim="800000"/>
          </a:ln>
          <a:effectLst/>
        </p:spPr>
      </p:cxnSp>
    </p:spTree>
    <p:extLst>
      <p:ext uri="{BB962C8B-B14F-4D97-AF65-F5344CB8AC3E}">
        <p14:creationId xmlns:p14="http://schemas.microsoft.com/office/powerpoint/2010/main" val="352985032"/>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201930" y="1749371"/>
            <a:ext cx="8740142" cy="1864100"/>
          </a:xfrm>
        </p:spPr>
        <p:txBody>
          <a:bodyPr/>
          <a:lstStyle/>
          <a:p>
            <a:r>
              <a:rPr lang="en-US" sz="2059" dirty="0"/>
              <a:t>Increase agility through componentization</a:t>
            </a:r>
          </a:p>
          <a:p>
            <a:r>
              <a:rPr lang="en-US" sz="2059" dirty="0"/>
              <a:t>Simplify upgrades through independent versioning</a:t>
            </a:r>
          </a:p>
          <a:p>
            <a:r>
              <a:rPr lang="en-US" sz="2059" dirty="0"/>
              <a:t>Maximize productivity through heterogeneous technologies</a:t>
            </a:r>
          </a:p>
          <a:p>
            <a:r>
              <a:rPr lang="en-US" sz="2059" dirty="0"/>
              <a:t>Improve hardware utilization through granular resource balancing</a:t>
            </a:r>
          </a:p>
          <a:p>
            <a:r>
              <a:rPr lang="en-US" sz="2059" dirty="0"/>
              <a:t>Limit the impact of failures through isolation</a:t>
            </a:r>
          </a:p>
        </p:txBody>
      </p:sp>
      <p:sp>
        <p:nvSpPr>
          <p:cNvPr id="2" name="Title 1"/>
          <p:cNvSpPr>
            <a:spLocks noGrp="1"/>
          </p:cNvSpPr>
          <p:nvPr>
            <p:ph type="title"/>
          </p:nvPr>
        </p:nvSpPr>
        <p:spPr/>
        <p:txBody>
          <a:bodyPr/>
          <a:lstStyle/>
          <a:p>
            <a:r>
              <a:rPr lang="en-US" sz="2941" dirty="0"/>
              <a:t>Goodness</a:t>
            </a:r>
            <a:r>
              <a:rPr lang="is-IS" sz="2941" dirty="0"/>
              <a:t>…</a:t>
            </a:r>
            <a:endParaRPr lang="en-US" sz="2941" dirty="0"/>
          </a:p>
        </p:txBody>
      </p:sp>
    </p:spTree>
    <p:extLst>
      <p:ext uri="{BB962C8B-B14F-4D97-AF65-F5344CB8AC3E}">
        <p14:creationId xmlns:p14="http://schemas.microsoft.com/office/powerpoint/2010/main" val="3205425711"/>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01930" y="1749372"/>
            <a:ext cx="8740142" cy="4076757"/>
          </a:xfrm>
        </p:spPr>
        <p:txBody>
          <a:bodyPr/>
          <a:lstStyle/>
          <a:p>
            <a:r>
              <a:rPr lang="en-US" dirty="0"/>
              <a:t>Service discovery</a:t>
            </a:r>
          </a:p>
          <a:p>
            <a:r>
              <a:rPr lang="en-US" dirty="0"/>
              <a:t>State management</a:t>
            </a:r>
          </a:p>
          <a:p>
            <a:r>
              <a:rPr lang="en-US" dirty="0"/>
              <a:t>Service lifecycle management</a:t>
            </a:r>
          </a:p>
          <a:p>
            <a:r>
              <a:rPr lang="en-US" dirty="0"/>
              <a:t>Manage massive scale (Load reporting)</a:t>
            </a:r>
          </a:p>
          <a:p>
            <a:r>
              <a:rPr lang="en-US" dirty="0"/>
              <a:t>Health reporting</a:t>
            </a:r>
          </a:p>
          <a:p>
            <a:r>
              <a:rPr lang="en-US" dirty="0"/>
              <a:t>Resource usage reporting</a:t>
            </a:r>
          </a:p>
          <a:p>
            <a:r>
              <a:rPr lang="en-US" dirty="0"/>
              <a:t>Failure resiliency</a:t>
            </a:r>
          </a:p>
          <a:p>
            <a:endParaRPr lang="en-US" dirty="0"/>
          </a:p>
        </p:txBody>
      </p:sp>
      <p:sp>
        <p:nvSpPr>
          <p:cNvPr id="3" name="Title 2"/>
          <p:cNvSpPr>
            <a:spLocks noGrp="1"/>
          </p:cNvSpPr>
          <p:nvPr>
            <p:ph type="title"/>
          </p:nvPr>
        </p:nvSpPr>
        <p:spPr/>
        <p:txBody>
          <a:bodyPr/>
          <a:lstStyle/>
          <a:p>
            <a:r>
              <a:rPr lang="en-US" dirty="0"/>
              <a:t>However, devs now need to code for</a:t>
            </a:r>
            <a:r>
              <a:rPr lang="is-IS" dirty="0"/>
              <a:t>…</a:t>
            </a:r>
            <a:endParaRPr lang="en-US" dirty="0"/>
          </a:p>
        </p:txBody>
      </p:sp>
    </p:spTree>
    <p:extLst>
      <p:ext uri="{BB962C8B-B14F-4D97-AF65-F5344CB8AC3E}">
        <p14:creationId xmlns:p14="http://schemas.microsoft.com/office/powerpoint/2010/main" val="4046344923"/>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01930" y="1749372"/>
            <a:ext cx="8740142" cy="4076757"/>
          </a:xfrm>
        </p:spPr>
        <p:txBody>
          <a:bodyPr/>
          <a:lstStyle/>
          <a:p>
            <a:r>
              <a:rPr lang="en-US" dirty="0"/>
              <a:t>Service discovery</a:t>
            </a:r>
          </a:p>
          <a:p>
            <a:r>
              <a:rPr lang="en-US" dirty="0"/>
              <a:t>State management</a:t>
            </a:r>
          </a:p>
          <a:p>
            <a:r>
              <a:rPr lang="en-US" dirty="0"/>
              <a:t>Service lifecycle management</a:t>
            </a:r>
          </a:p>
          <a:p>
            <a:r>
              <a:rPr lang="en-US" dirty="0"/>
              <a:t>Manage massive scale (Load reporting)</a:t>
            </a:r>
          </a:p>
          <a:p>
            <a:r>
              <a:rPr lang="en-US" dirty="0"/>
              <a:t>Health reporting</a:t>
            </a:r>
          </a:p>
          <a:p>
            <a:r>
              <a:rPr lang="en-US" dirty="0"/>
              <a:t>Resource usage reporting</a:t>
            </a:r>
          </a:p>
          <a:p>
            <a:r>
              <a:rPr lang="en-US" dirty="0"/>
              <a:t>Failure resiliency</a:t>
            </a:r>
          </a:p>
          <a:p>
            <a:endParaRPr lang="en-US" dirty="0"/>
          </a:p>
        </p:txBody>
      </p:sp>
      <p:sp>
        <p:nvSpPr>
          <p:cNvPr id="3" name="Title 2"/>
          <p:cNvSpPr>
            <a:spLocks noGrp="1"/>
          </p:cNvSpPr>
          <p:nvPr>
            <p:ph type="title"/>
          </p:nvPr>
        </p:nvSpPr>
        <p:spPr/>
        <p:txBody>
          <a:bodyPr/>
          <a:lstStyle/>
          <a:p>
            <a:r>
              <a:rPr lang="en-US" dirty="0"/>
              <a:t>However, devs now need to code for</a:t>
            </a:r>
            <a:r>
              <a:rPr lang="is-IS" dirty="0"/>
              <a:t>…</a:t>
            </a:r>
            <a:endParaRPr lang="en-US" dirty="0"/>
          </a:p>
        </p:txBody>
      </p:sp>
      <p:sp>
        <p:nvSpPr>
          <p:cNvPr id="4" name="TextBox 3"/>
          <p:cNvSpPr txBox="1"/>
          <p:nvPr/>
        </p:nvSpPr>
        <p:spPr>
          <a:xfrm>
            <a:off x="457200" y="5638800"/>
            <a:ext cx="8939832" cy="502449"/>
          </a:xfrm>
          <a:prstGeom prst="rect">
            <a:avLst/>
          </a:prstGeom>
          <a:noFill/>
        </p:spPr>
        <p:txBody>
          <a:bodyPr wrap="square" lIns="134464" tIns="107571" rIns="134464" bIns="107571" rtlCol="0">
            <a:spAutoFit/>
          </a:bodyPr>
          <a:lstStyle/>
          <a:p>
            <a:pPr defTabSz="672290">
              <a:lnSpc>
                <a:spcPct val="90000"/>
              </a:lnSpc>
              <a:spcAft>
                <a:spcPts val="441"/>
              </a:spcAft>
            </a:pPr>
            <a:r>
              <a:rPr lang="en-US" sz="2059" b="1" i="1" kern="0" dirty="0">
                <a:gradFill>
                  <a:gsLst>
                    <a:gs pos="2917">
                      <a:schemeClr val="tx1"/>
                    </a:gs>
                    <a:gs pos="30000">
                      <a:schemeClr val="tx1"/>
                    </a:gs>
                  </a:gsLst>
                  <a:lin ang="5400000" scaled="0"/>
                </a:gradFill>
              </a:rPr>
              <a:t>Wouldn’t it be nice to have a microservices platform that does all this?</a:t>
            </a:r>
          </a:p>
        </p:txBody>
      </p:sp>
    </p:spTree>
    <p:extLst>
      <p:ext uri="{BB962C8B-B14F-4D97-AF65-F5344CB8AC3E}">
        <p14:creationId xmlns:p14="http://schemas.microsoft.com/office/powerpoint/2010/main" val="95970475"/>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Service Fabric Intro</a:t>
            </a:r>
          </a:p>
        </p:txBody>
      </p:sp>
    </p:spTree>
    <p:extLst>
      <p:ext uri="{BB962C8B-B14F-4D97-AF65-F5344CB8AC3E}">
        <p14:creationId xmlns:p14="http://schemas.microsoft.com/office/powerpoint/2010/main" val="557295481"/>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Pentagon 82"/>
          <p:cNvSpPr/>
          <p:nvPr/>
        </p:nvSpPr>
        <p:spPr bwMode="auto">
          <a:xfrm rot="5400000">
            <a:off x="7384723" y="3341756"/>
            <a:ext cx="817877" cy="1150912"/>
          </a:xfrm>
          <a:prstGeom prst="homePlate">
            <a:avLst>
              <a:gd name="adj" fmla="val 38432"/>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31653" tIns="105322" rIns="131653" bIns="105322" numCol="1" spcCol="0" rtlCol="0" fromWordArt="0" anchor="t" anchorCtr="0" forceAA="0" compatLnSpc="1">
            <a:prstTxWarp prst="textNoShape">
              <a:avLst/>
            </a:prstTxWarp>
            <a:noAutofit/>
          </a:bodyPr>
          <a:lstStyle/>
          <a:p>
            <a:pPr algn="ctr" defTabSz="671217" fontAlgn="base">
              <a:lnSpc>
                <a:spcPct val="90000"/>
              </a:lnSpc>
              <a:spcBef>
                <a:spcPct val="0"/>
              </a:spcBef>
              <a:spcAft>
                <a:spcPct val="0"/>
              </a:spcAft>
              <a:defRPr/>
            </a:pPr>
            <a:endParaRPr lang="en-US" sz="172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4" name="Hexagon 83"/>
          <p:cNvSpPr>
            <a:spLocks noChangeAspect="1"/>
          </p:cNvSpPr>
          <p:nvPr/>
        </p:nvSpPr>
        <p:spPr bwMode="auto">
          <a:xfrm>
            <a:off x="1054184" y="2839819"/>
            <a:ext cx="479982" cy="415185"/>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31653" tIns="105322" rIns="131653" bIns="105322" numCol="1" spcCol="0" rtlCol="0" fromWordArt="0" anchor="t" anchorCtr="0" forceAA="0" compatLnSpc="1">
            <a:prstTxWarp prst="textNoShape">
              <a:avLst/>
            </a:prstTxWarp>
            <a:noAutofit/>
          </a:bodyPr>
          <a:lstStyle/>
          <a:p>
            <a:pPr algn="ctr" defTabSz="671217" fontAlgn="base">
              <a:lnSpc>
                <a:spcPct val="90000"/>
              </a:lnSpc>
              <a:spcBef>
                <a:spcPct val="0"/>
              </a:spcBef>
              <a:spcAft>
                <a:spcPct val="0"/>
              </a:spcAft>
              <a:defRPr/>
            </a:pPr>
            <a:endParaRPr lang="en-US" sz="172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5" name="Hexagon 84"/>
          <p:cNvSpPr>
            <a:spLocks noChangeAspect="1"/>
          </p:cNvSpPr>
          <p:nvPr/>
        </p:nvSpPr>
        <p:spPr bwMode="auto">
          <a:xfrm>
            <a:off x="1872730" y="2839819"/>
            <a:ext cx="479982" cy="415185"/>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31653" tIns="105322" rIns="131653" bIns="105322" numCol="1" spcCol="0" rtlCol="0" fromWordArt="0" anchor="t" anchorCtr="0" forceAA="0" compatLnSpc="1">
            <a:prstTxWarp prst="textNoShape">
              <a:avLst/>
            </a:prstTxWarp>
            <a:noAutofit/>
          </a:bodyPr>
          <a:lstStyle/>
          <a:p>
            <a:pPr algn="ctr" defTabSz="671217" fontAlgn="base">
              <a:lnSpc>
                <a:spcPct val="90000"/>
              </a:lnSpc>
              <a:spcBef>
                <a:spcPct val="0"/>
              </a:spcBef>
              <a:spcAft>
                <a:spcPct val="0"/>
              </a:spcAft>
              <a:defRPr/>
            </a:pPr>
            <a:endParaRPr lang="en-US" sz="172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6" name="Hexagon 85"/>
          <p:cNvSpPr>
            <a:spLocks noChangeAspect="1"/>
          </p:cNvSpPr>
          <p:nvPr/>
        </p:nvSpPr>
        <p:spPr bwMode="auto">
          <a:xfrm>
            <a:off x="2661439" y="2839819"/>
            <a:ext cx="479982" cy="415185"/>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31653" tIns="105322" rIns="131653" bIns="105322" numCol="1" spcCol="0" rtlCol="0" fromWordArt="0" anchor="t" anchorCtr="0" forceAA="0" compatLnSpc="1">
            <a:prstTxWarp prst="textNoShape">
              <a:avLst/>
            </a:prstTxWarp>
            <a:noAutofit/>
          </a:bodyPr>
          <a:lstStyle/>
          <a:p>
            <a:pPr algn="ctr" defTabSz="671217" fontAlgn="base">
              <a:lnSpc>
                <a:spcPct val="90000"/>
              </a:lnSpc>
              <a:spcBef>
                <a:spcPct val="0"/>
              </a:spcBef>
              <a:spcAft>
                <a:spcPct val="0"/>
              </a:spcAft>
              <a:defRPr/>
            </a:pPr>
            <a:endParaRPr lang="en-US" sz="172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7" name="Hexagon 86"/>
          <p:cNvSpPr>
            <a:spLocks noChangeAspect="1"/>
          </p:cNvSpPr>
          <p:nvPr/>
        </p:nvSpPr>
        <p:spPr bwMode="auto">
          <a:xfrm>
            <a:off x="3471342" y="2839819"/>
            <a:ext cx="479982" cy="415185"/>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31653" tIns="105322" rIns="131653" bIns="105322" numCol="1" spcCol="0" rtlCol="0" fromWordArt="0" anchor="t" anchorCtr="0" forceAA="0" compatLnSpc="1">
            <a:prstTxWarp prst="textNoShape">
              <a:avLst/>
            </a:prstTxWarp>
            <a:noAutofit/>
          </a:bodyPr>
          <a:lstStyle/>
          <a:p>
            <a:pPr algn="ctr" defTabSz="671217" fontAlgn="base">
              <a:lnSpc>
                <a:spcPct val="90000"/>
              </a:lnSpc>
              <a:spcBef>
                <a:spcPct val="0"/>
              </a:spcBef>
              <a:spcAft>
                <a:spcPct val="0"/>
              </a:spcAft>
              <a:defRPr/>
            </a:pPr>
            <a:endParaRPr lang="en-US" sz="172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8" name="Hexagon 87"/>
          <p:cNvSpPr>
            <a:spLocks noChangeAspect="1"/>
          </p:cNvSpPr>
          <p:nvPr/>
        </p:nvSpPr>
        <p:spPr bwMode="auto">
          <a:xfrm>
            <a:off x="4281245" y="2839819"/>
            <a:ext cx="479982" cy="415185"/>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31653" tIns="105322" rIns="131653" bIns="105322" numCol="1" spcCol="0" rtlCol="0" fromWordArt="0" anchor="t" anchorCtr="0" forceAA="0" compatLnSpc="1">
            <a:prstTxWarp prst="textNoShape">
              <a:avLst/>
            </a:prstTxWarp>
            <a:noAutofit/>
          </a:bodyPr>
          <a:lstStyle/>
          <a:p>
            <a:pPr algn="ctr" defTabSz="671217" fontAlgn="base">
              <a:lnSpc>
                <a:spcPct val="90000"/>
              </a:lnSpc>
              <a:spcBef>
                <a:spcPct val="0"/>
              </a:spcBef>
              <a:spcAft>
                <a:spcPct val="0"/>
              </a:spcAft>
              <a:defRPr/>
            </a:pPr>
            <a:endParaRPr lang="en-US" sz="172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9" name="Hexagon 88"/>
          <p:cNvSpPr>
            <a:spLocks noChangeAspect="1"/>
          </p:cNvSpPr>
          <p:nvPr/>
        </p:nvSpPr>
        <p:spPr bwMode="auto">
          <a:xfrm>
            <a:off x="5077104" y="2839819"/>
            <a:ext cx="479982" cy="415185"/>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31653" tIns="105322" rIns="131653" bIns="105322" numCol="1" spcCol="0" rtlCol="0" fromWordArt="0" anchor="t" anchorCtr="0" forceAA="0" compatLnSpc="1">
            <a:prstTxWarp prst="textNoShape">
              <a:avLst/>
            </a:prstTxWarp>
            <a:noAutofit/>
          </a:bodyPr>
          <a:lstStyle/>
          <a:p>
            <a:pPr algn="ctr" defTabSz="671217" fontAlgn="base">
              <a:lnSpc>
                <a:spcPct val="90000"/>
              </a:lnSpc>
              <a:spcBef>
                <a:spcPct val="0"/>
              </a:spcBef>
              <a:spcAft>
                <a:spcPct val="0"/>
              </a:spcAft>
              <a:defRPr/>
            </a:pPr>
            <a:endParaRPr lang="en-US" sz="172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0" name="Hexagon 89"/>
          <p:cNvSpPr>
            <a:spLocks noChangeAspect="1"/>
          </p:cNvSpPr>
          <p:nvPr/>
        </p:nvSpPr>
        <p:spPr bwMode="auto">
          <a:xfrm>
            <a:off x="5874536" y="2839819"/>
            <a:ext cx="479982" cy="415185"/>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31653" tIns="105322" rIns="131653" bIns="105322" numCol="1" spcCol="0" rtlCol="0" fromWordArt="0" anchor="t" anchorCtr="0" forceAA="0" compatLnSpc="1">
            <a:prstTxWarp prst="textNoShape">
              <a:avLst/>
            </a:prstTxWarp>
            <a:noAutofit/>
          </a:bodyPr>
          <a:lstStyle/>
          <a:p>
            <a:pPr algn="ctr" defTabSz="671217" fontAlgn="base">
              <a:lnSpc>
                <a:spcPct val="90000"/>
              </a:lnSpc>
              <a:spcBef>
                <a:spcPct val="0"/>
              </a:spcBef>
              <a:spcAft>
                <a:spcPct val="0"/>
              </a:spcAft>
              <a:defRPr/>
            </a:pPr>
            <a:endParaRPr lang="en-US" sz="172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1" name="Hexagon 90"/>
          <p:cNvSpPr>
            <a:spLocks noChangeAspect="1"/>
          </p:cNvSpPr>
          <p:nvPr/>
        </p:nvSpPr>
        <p:spPr bwMode="auto">
          <a:xfrm>
            <a:off x="6681955" y="2839819"/>
            <a:ext cx="479982" cy="415185"/>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31653" tIns="105322" rIns="131653" bIns="105322" numCol="1" spcCol="0" rtlCol="0" fromWordArt="0" anchor="t" anchorCtr="0" forceAA="0" compatLnSpc="1">
            <a:prstTxWarp prst="textNoShape">
              <a:avLst/>
            </a:prstTxWarp>
            <a:noAutofit/>
          </a:bodyPr>
          <a:lstStyle/>
          <a:p>
            <a:pPr algn="ctr" defTabSz="671217" fontAlgn="base">
              <a:lnSpc>
                <a:spcPct val="90000"/>
              </a:lnSpc>
              <a:spcBef>
                <a:spcPct val="0"/>
              </a:spcBef>
              <a:spcAft>
                <a:spcPct val="0"/>
              </a:spcAft>
              <a:defRPr/>
            </a:pPr>
            <a:endParaRPr lang="en-US" sz="172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2" name="Hexagon 91"/>
          <p:cNvSpPr>
            <a:spLocks noChangeAspect="1"/>
          </p:cNvSpPr>
          <p:nvPr/>
        </p:nvSpPr>
        <p:spPr bwMode="auto">
          <a:xfrm>
            <a:off x="7467640" y="2839819"/>
            <a:ext cx="479982" cy="415185"/>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31653" tIns="105322" rIns="131653" bIns="105322" numCol="1" spcCol="0" rtlCol="0" fromWordArt="0" anchor="t" anchorCtr="0" forceAA="0" compatLnSpc="1">
            <a:prstTxWarp prst="textNoShape">
              <a:avLst/>
            </a:prstTxWarp>
            <a:noAutofit/>
          </a:bodyPr>
          <a:lstStyle/>
          <a:p>
            <a:pPr algn="ctr" defTabSz="671217" fontAlgn="base">
              <a:lnSpc>
                <a:spcPct val="90000"/>
              </a:lnSpc>
              <a:spcBef>
                <a:spcPct val="0"/>
              </a:spcBef>
              <a:spcAft>
                <a:spcPct val="0"/>
              </a:spcAft>
              <a:defRPr/>
            </a:pPr>
            <a:endParaRPr lang="en-US" sz="172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3" name="Pentagon 92"/>
          <p:cNvSpPr/>
          <p:nvPr/>
        </p:nvSpPr>
        <p:spPr bwMode="auto">
          <a:xfrm rot="5400000">
            <a:off x="823011" y="3357546"/>
            <a:ext cx="817877" cy="1150912"/>
          </a:xfrm>
          <a:prstGeom prst="homePlate">
            <a:avLst>
              <a:gd name="adj" fmla="val 38432"/>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31653" tIns="105322" rIns="131653" bIns="105322" numCol="1" spcCol="0" rtlCol="0" fromWordArt="0" anchor="t" anchorCtr="0" forceAA="0" compatLnSpc="1">
            <a:prstTxWarp prst="textNoShape">
              <a:avLst/>
            </a:prstTxWarp>
            <a:noAutofit/>
          </a:bodyPr>
          <a:lstStyle/>
          <a:p>
            <a:pPr algn="ctr" defTabSz="671217" fontAlgn="base">
              <a:lnSpc>
                <a:spcPct val="90000"/>
              </a:lnSpc>
              <a:spcBef>
                <a:spcPct val="0"/>
              </a:spcBef>
              <a:spcAft>
                <a:spcPct val="0"/>
              </a:spcAft>
              <a:defRPr/>
            </a:pPr>
            <a:endParaRPr lang="en-US" sz="172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4" name="Pentagon 93"/>
          <p:cNvSpPr/>
          <p:nvPr/>
        </p:nvSpPr>
        <p:spPr bwMode="auto">
          <a:xfrm rot="5400000">
            <a:off x="5158672" y="3357546"/>
            <a:ext cx="817877" cy="1150912"/>
          </a:xfrm>
          <a:prstGeom prst="homePlate">
            <a:avLst>
              <a:gd name="adj" fmla="val 38432"/>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31653" tIns="105322" rIns="131653" bIns="105322" numCol="1" spcCol="0" rtlCol="0" fromWordArt="0" anchor="t" anchorCtr="0" forceAA="0" compatLnSpc="1">
            <a:prstTxWarp prst="textNoShape">
              <a:avLst/>
            </a:prstTxWarp>
            <a:noAutofit/>
          </a:bodyPr>
          <a:lstStyle/>
          <a:p>
            <a:pPr algn="ctr" defTabSz="671217" fontAlgn="base">
              <a:lnSpc>
                <a:spcPct val="90000"/>
              </a:lnSpc>
              <a:spcBef>
                <a:spcPct val="0"/>
              </a:spcBef>
              <a:spcAft>
                <a:spcPct val="0"/>
              </a:spcAft>
              <a:defRPr/>
            </a:pPr>
            <a:endParaRPr lang="en-US" sz="172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5" name="Pentagon 94"/>
          <p:cNvSpPr/>
          <p:nvPr/>
        </p:nvSpPr>
        <p:spPr bwMode="auto">
          <a:xfrm rot="5400000">
            <a:off x="3006717" y="3357546"/>
            <a:ext cx="817877" cy="1150912"/>
          </a:xfrm>
          <a:prstGeom prst="homePlate">
            <a:avLst>
              <a:gd name="adj" fmla="val 38432"/>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31653" tIns="105322" rIns="131653" bIns="105322" numCol="1" spcCol="0" rtlCol="0" fromWordArt="0" anchor="t" anchorCtr="0" forceAA="0" compatLnSpc="1">
            <a:prstTxWarp prst="textNoShape">
              <a:avLst/>
            </a:prstTxWarp>
            <a:noAutofit/>
          </a:bodyPr>
          <a:lstStyle/>
          <a:p>
            <a:pPr algn="ctr" defTabSz="671217" fontAlgn="base">
              <a:lnSpc>
                <a:spcPct val="90000"/>
              </a:lnSpc>
              <a:spcBef>
                <a:spcPct val="0"/>
              </a:spcBef>
              <a:spcAft>
                <a:spcPct val="0"/>
              </a:spcAft>
              <a:defRPr/>
            </a:pPr>
            <a:endParaRPr lang="en-US" sz="172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6" name="Rectangle 95"/>
          <p:cNvSpPr/>
          <p:nvPr/>
        </p:nvSpPr>
        <p:spPr bwMode="auto">
          <a:xfrm>
            <a:off x="655639" y="3042108"/>
            <a:ext cx="7707730" cy="684924"/>
          </a:xfrm>
          <a:prstGeom prst="rect">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31653" tIns="105322" rIns="131653" bIns="105322" numCol="1" spcCol="0" rtlCol="0" fromWordArt="0" anchor="t" anchorCtr="0" forceAA="0" compatLnSpc="1">
            <a:prstTxWarp prst="textNoShape">
              <a:avLst/>
            </a:prstTxWarp>
            <a:noAutofit/>
          </a:bodyPr>
          <a:lstStyle/>
          <a:p>
            <a:pPr algn="ctr" defTabSz="671217" fontAlgn="base">
              <a:lnSpc>
                <a:spcPct val="90000"/>
              </a:lnSpc>
              <a:spcBef>
                <a:spcPct val="0"/>
              </a:spcBef>
              <a:spcAft>
                <a:spcPct val="0"/>
              </a:spcAft>
              <a:defRPr/>
            </a:pPr>
            <a:endParaRPr lang="en-US" sz="172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97" name="Group 96"/>
          <p:cNvGrpSpPr/>
          <p:nvPr/>
        </p:nvGrpSpPr>
        <p:grpSpPr>
          <a:xfrm>
            <a:off x="655639" y="1911858"/>
            <a:ext cx="7707730" cy="1089044"/>
            <a:chOff x="880533" y="1857930"/>
            <a:chExt cx="10706923" cy="1512807"/>
          </a:xfrm>
        </p:grpSpPr>
        <p:sp>
          <p:nvSpPr>
            <p:cNvPr id="98" name="Hexagon 97"/>
            <p:cNvSpPr>
              <a:spLocks noChangeAspect="1"/>
            </p:cNvSpPr>
            <p:nvPr/>
          </p:nvSpPr>
          <p:spPr bwMode="auto">
            <a:xfrm>
              <a:off x="880533" y="2175933"/>
              <a:ext cx="666750" cy="576739"/>
            </a:xfrm>
            <a:prstGeom prst="hexagon">
              <a:avLst/>
            </a:prstGeom>
            <a:solidFill>
              <a:srgbClr val="0078D7">
                <a:lumMod val="40000"/>
                <a:lumOff val="60000"/>
              </a:srgbClr>
            </a:solidFill>
            <a:ln w="9525" cap="flat" cmpd="sng" algn="ctr">
              <a:noFill/>
              <a:prstDash val="solid"/>
              <a:headEnd type="none" w="med" len="med"/>
              <a:tailEnd type="none" w="med" len="med"/>
            </a:ln>
            <a:effectLst/>
          </p:spPr>
          <p:txBody>
            <a:bodyPr rot="0" spcFirstLastPara="0" vertOverflow="overflow" horzOverflow="overflow" vert="horz" wrap="square" lIns="131653" tIns="105322" rIns="131653" bIns="105322" numCol="1" spcCol="0" rtlCol="0" fromWordArt="0" anchor="t" anchorCtr="0" forceAA="0" compatLnSpc="1">
              <a:prstTxWarp prst="textNoShape">
                <a:avLst/>
              </a:prstTxWarp>
              <a:noAutofit/>
            </a:bodyPr>
            <a:lstStyle/>
            <a:p>
              <a:pPr algn="ctr" defTabSz="671217" fontAlgn="base">
                <a:lnSpc>
                  <a:spcPct val="90000"/>
                </a:lnSpc>
                <a:spcBef>
                  <a:spcPct val="0"/>
                </a:spcBef>
                <a:spcAft>
                  <a:spcPct val="0"/>
                </a:spcAft>
                <a:defRPr/>
              </a:pPr>
              <a:endParaRPr lang="en-US" sz="172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9" name="Hexagon 98"/>
            <p:cNvSpPr>
              <a:spLocks noChangeAspect="1"/>
            </p:cNvSpPr>
            <p:nvPr/>
          </p:nvSpPr>
          <p:spPr bwMode="auto">
            <a:xfrm>
              <a:off x="1438686" y="1866396"/>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31653" tIns="105322" rIns="131653" bIns="105322" numCol="1" spcCol="0" rtlCol="0" fromWordArt="0" anchor="t" anchorCtr="0" forceAA="0" compatLnSpc="1">
              <a:prstTxWarp prst="textNoShape">
                <a:avLst/>
              </a:prstTxWarp>
              <a:noAutofit/>
            </a:bodyPr>
            <a:lstStyle/>
            <a:p>
              <a:pPr algn="ctr" defTabSz="671217" fontAlgn="base">
                <a:lnSpc>
                  <a:spcPct val="90000"/>
                </a:lnSpc>
                <a:spcBef>
                  <a:spcPct val="0"/>
                </a:spcBef>
                <a:spcAft>
                  <a:spcPct val="0"/>
                </a:spcAft>
                <a:defRPr/>
              </a:pPr>
              <a:endParaRPr lang="en-US" sz="172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0" name="Hexagon 99"/>
            <p:cNvSpPr>
              <a:spLocks noChangeAspect="1"/>
            </p:cNvSpPr>
            <p:nvPr/>
          </p:nvSpPr>
          <p:spPr bwMode="auto">
            <a:xfrm>
              <a:off x="1438686" y="2484462"/>
              <a:ext cx="666750" cy="576739"/>
            </a:xfrm>
            <a:prstGeom prst="hexagon">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31653" tIns="105322" rIns="131653" bIns="105322" numCol="1" spcCol="0" rtlCol="0" fromWordArt="0" anchor="t" anchorCtr="0" forceAA="0" compatLnSpc="1">
              <a:prstTxWarp prst="textNoShape">
                <a:avLst/>
              </a:prstTxWarp>
              <a:noAutofit/>
            </a:bodyPr>
            <a:lstStyle/>
            <a:p>
              <a:pPr algn="ctr" defTabSz="671217" fontAlgn="base">
                <a:lnSpc>
                  <a:spcPct val="90000"/>
                </a:lnSpc>
                <a:spcBef>
                  <a:spcPct val="0"/>
                </a:spcBef>
                <a:spcAft>
                  <a:spcPct val="0"/>
                </a:spcAft>
                <a:defRPr/>
              </a:pPr>
              <a:endParaRPr lang="en-US" sz="172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1" name="Hexagon 100"/>
            <p:cNvSpPr>
              <a:spLocks noChangeAspect="1"/>
            </p:cNvSpPr>
            <p:nvPr/>
          </p:nvSpPr>
          <p:spPr bwMode="auto">
            <a:xfrm>
              <a:off x="1996839" y="2175932"/>
              <a:ext cx="666750" cy="576739"/>
            </a:xfrm>
            <a:prstGeom prst="hexagon">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31653" tIns="105322" rIns="131653" bIns="105322" numCol="1" spcCol="0" rtlCol="0" fromWordArt="0" anchor="t" anchorCtr="0" forceAA="0" compatLnSpc="1">
              <a:prstTxWarp prst="textNoShape">
                <a:avLst/>
              </a:prstTxWarp>
              <a:noAutofit/>
            </a:bodyPr>
            <a:lstStyle/>
            <a:p>
              <a:pPr algn="ctr" defTabSz="671217" fontAlgn="base">
                <a:lnSpc>
                  <a:spcPct val="90000"/>
                </a:lnSpc>
                <a:spcBef>
                  <a:spcPct val="0"/>
                </a:spcBef>
                <a:spcAft>
                  <a:spcPct val="0"/>
                </a:spcAft>
                <a:defRPr/>
              </a:pPr>
              <a:endParaRPr lang="en-US" sz="172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2" name="Hexagon 101"/>
            <p:cNvSpPr>
              <a:spLocks noChangeAspect="1"/>
            </p:cNvSpPr>
            <p:nvPr/>
          </p:nvSpPr>
          <p:spPr bwMode="auto">
            <a:xfrm>
              <a:off x="1996839" y="2793998"/>
              <a:ext cx="666750" cy="576739"/>
            </a:xfrm>
            <a:prstGeom prst="hexagon">
              <a:avLst/>
            </a:prstGeom>
            <a:solidFill>
              <a:srgbClr val="0078D7">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131653" tIns="105322" rIns="131653" bIns="105322" numCol="1" spcCol="0" rtlCol="0" fromWordArt="0" anchor="t" anchorCtr="0" forceAA="0" compatLnSpc="1">
              <a:prstTxWarp prst="textNoShape">
                <a:avLst/>
              </a:prstTxWarp>
              <a:noAutofit/>
            </a:bodyPr>
            <a:lstStyle/>
            <a:p>
              <a:pPr algn="ctr" defTabSz="671217" fontAlgn="base">
                <a:lnSpc>
                  <a:spcPct val="90000"/>
                </a:lnSpc>
                <a:spcBef>
                  <a:spcPct val="0"/>
                </a:spcBef>
                <a:spcAft>
                  <a:spcPct val="0"/>
                </a:spcAft>
                <a:defRPr/>
              </a:pPr>
              <a:endParaRPr lang="en-US" sz="172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3" name="Hexagon 102"/>
            <p:cNvSpPr>
              <a:spLocks noChangeAspect="1"/>
            </p:cNvSpPr>
            <p:nvPr/>
          </p:nvSpPr>
          <p:spPr bwMode="auto">
            <a:xfrm>
              <a:off x="880533" y="2793997"/>
              <a:ext cx="666750" cy="576739"/>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31653" tIns="105322" rIns="131653" bIns="105322" numCol="1" spcCol="0" rtlCol="0" fromWordArt="0" anchor="t" anchorCtr="0" forceAA="0" compatLnSpc="1">
              <a:prstTxWarp prst="textNoShape">
                <a:avLst/>
              </a:prstTxWarp>
              <a:noAutofit/>
            </a:bodyPr>
            <a:lstStyle/>
            <a:p>
              <a:pPr algn="ctr" defTabSz="671217" fontAlgn="base">
                <a:lnSpc>
                  <a:spcPct val="90000"/>
                </a:lnSpc>
                <a:spcBef>
                  <a:spcPct val="0"/>
                </a:spcBef>
                <a:spcAft>
                  <a:spcPct val="0"/>
                </a:spcAft>
                <a:defRPr/>
              </a:pPr>
              <a:endParaRPr lang="en-US" sz="172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4" name="Hexagon 103"/>
            <p:cNvSpPr>
              <a:spLocks noChangeAspect="1"/>
            </p:cNvSpPr>
            <p:nvPr/>
          </p:nvSpPr>
          <p:spPr bwMode="auto">
            <a:xfrm>
              <a:off x="2554992" y="1866396"/>
              <a:ext cx="666750" cy="576739"/>
            </a:xfrm>
            <a:prstGeom prst="hexagon">
              <a:avLst/>
            </a:prstGeom>
            <a:solidFill>
              <a:srgbClr val="0078D7">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131653" tIns="105322" rIns="131653" bIns="105322" numCol="1" spcCol="0" rtlCol="0" fromWordArt="0" anchor="t" anchorCtr="0" forceAA="0" compatLnSpc="1">
              <a:prstTxWarp prst="textNoShape">
                <a:avLst/>
              </a:prstTxWarp>
              <a:noAutofit/>
            </a:bodyPr>
            <a:lstStyle/>
            <a:p>
              <a:pPr algn="ctr" defTabSz="671217" fontAlgn="base">
                <a:lnSpc>
                  <a:spcPct val="90000"/>
                </a:lnSpc>
                <a:spcBef>
                  <a:spcPct val="0"/>
                </a:spcBef>
                <a:spcAft>
                  <a:spcPct val="0"/>
                </a:spcAft>
                <a:defRPr/>
              </a:pPr>
              <a:endParaRPr lang="en-US" sz="172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5" name="Hexagon 104"/>
            <p:cNvSpPr>
              <a:spLocks noChangeAspect="1"/>
            </p:cNvSpPr>
            <p:nvPr/>
          </p:nvSpPr>
          <p:spPr bwMode="auto">
            <a:xfrm>
              <a:off x="2554992" y="2484462"/>
              <a:ext cx="666750" cy="576739"/>
            </a:xfrm>
            <a:prstGeom prst="hexagon">
              <a:avLst/>
            </a:prstGeom>
            <a:solidFill>
              <a:srgbClr val="0078D7">
                <a:lumMod val="40000"/>
                <a:lumOff val="60000"/>
              </a:srgbClr>
            </a:solidFill>
            <a:ln w="9525" cap="flat" cmpd="sng" algn="ctr">
              <a:noFill/>
              <a:prstDash val="solid"/>
              <a:headEnd type="none" w="med" len="med"/>
              <a:tailEnd type="none" w="med" len="med"/>
            </a:ln>
            <a:effectLst/>
          </p:spPr>
          <p:txBody>
            <a:bodyPr rot="0" spcFirstLastPara="0" vertOverflow="overflow" horzOverflow="overflow" vert="horz" wrap="square" lIns="131653" tIns="105322" rIns="131653" bIns="105322" numCol="1" spcCol="0" rtlCol="0" fromWordArt="0" anchor="t" anchorCtr="0" forceAA="0" compatLnSpc="1">
              <a:prstTxWarp prst="textNoShape">
                <a:avLst/>
              </a:prstTxWarp>
              <a:noAutofit/>
            </a:bodyPr>
            <a:lstStyle/>
            <a:p>
              <a:pPr algn="ctr" defTabSz="671217" fontAlgn="base">
                <a:lnSpc>
                  <a:spcPct val="90000"/>
                </a:lnSpc>
                <a:spcBef>
                  <a:spcPct val="0"/>
                </a:spcBef>
                <a:spcAft>
                  <a:spcPct val="0"/>
                </a:spcAft>
                <a:defRPr/>
              </a:pPr>
              <a:endParaRPr lang="en-US" sz="172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6" name="Hexagon 105"/>
            <p:cNvSpPr>
              <a:spLocks noChangeAspect="1"/>
            </p:cNvSpPr>
            <p:nvPr/>
          </p:nvSpPr>
          <p:spPr bwMode="auto">
            <a:xfrm>
              <a:off x="3113145" y="2175933"/>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31653" tIns="105322" rIns="131653" bIns="105322" numCol="1" spcCol="0" rtlCol="0" fromWordArt="0" anchor="t" anchorCtr="0" forceAA="0" compatLnSpc="1">
              <a:prstTxWarp prst="textNoShape">
                <a:avLst/>
              </a:prstTxWarp>
              <a:noAutofit/>
            </a:bodyPr>
            <a:lstStyle/>
            <a:p>
              <a:pPr algn="ctr" defTabSz="671217" fontAlgn="base">
                <a:lnSpc>
                  <a:spcPct val="90000"/>
                </a:lnSpc>
                <a:spcBef>
                  <a:spcPct val="0"/>
                </a:spcBef>
                <a:spcAft>
                  <a:spcPct val="0"/>
                </a:spcAft>
                <a:defRPr/>
              </a:pPr>
              <a:endParaRPr lang="en-US" sz="172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7" name="Hexagon 106"/>
            <p:cNvSpPr>
              <a:spLocks noChangeAspect="1"/>
            </p:cNvSpPr>
            <p:nvPr/>
          </p:nvSpPr>
          <p:spPr bwMode="auto">
            <a:xfrm>
              <a:off x="3671298" y="1866396"/>
              <a:ext cx="666750" cy="576739"/>
            </a:xfrm>
            <a:prstGeom prst="hexagon">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31653" tIns="105322" rIns="131653" bIns="105322" numCol="1" spcCol="0" rtlCol="0" fromWordArt="0" anchor="t" anchorCtr="0" forceAA="0" compatLnSpc="1">
              <a:prstTxWarp prst="textNoShape">
                <a:avLst/>
              </a:prstTxWarp>
              <a:noAutofit/>
            </a:bodyPr>
            <a:lstStyle/>
            <a:p>
              <a:pPr algn="ctr" defTabSz="671217" fontAlgn="base">
                <a:lnSpc>
                  <a:spcPct val="90000"/>
                </a:lnSpc>
                <a:spcBef>
                  <a:spcPct val="0"/>
                </a:spcBef>
                <a:spcAft>
                  <a:spcPct val="0"/>
                </a:spcAft>
                <a:defRPr/>
              </a:pPr>
              <a:endParaRPr lang="en-US" sz="172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8" name="Hexagon 107"/>
            <p:cNvSpPr>
              <a:spLocks noChangeAspect="1"/>
            </p:cNvSpPr>
            <p:nvPr/>
          </p:nvSpPr>
          <p:spPr bwMode="auto">
            <a:xfrm>
              <a:off x="3671298" y="2484462"/>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31653" tIns="105322" rIns="131653" bIns="105322" numCol="1" spcCol="0" rtlCol="0" fromWordArt="0" anchor="t" anchorCtr="0" forceAA="0" compatLnSpc="1">
              <a:prstTxWarp prst="textNoShape">
                <a:avLst/>
              </a:prstTxWarp>
              <a:noAutofit/>
            </a:bodyPr>
            <a:lstStyle/>
            <a:p>
              <a:pPr algn="ctr" defTabSz="671217" fontAlgn="base">
                <a:lnSpc>
                  <a:spcPct val="90000"/>
                </a:lnSpc>
                <a:spcBef>
                  <a:spcPct val="0"/>
                </a:spcBef>
                <a:spcAft>
                  <a:spcPct val="0"/>
                </a:spcAft>
                <a:defRPr/>
              </a:pPr>
              <a:endParaRPr lang="en-US" sz="172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9" name="Hexagon 108"/>
            <p:cNvSpPr>
              <a:spLocks noChangeAspect="1"/>
            </p:cNvSpPr>
            <p:nvPr/>
          </p:nvSpPr>
          <p:spPr bwMode="auto">
            <a:xfrm>
              <a:off x="4229451" y="2175932"/>
              <a:ext cx="666750" cy="576739"/>
            </a:xfrm>
            <a:prstGeom prst="hexagon">
              <a:avLst/>
            </a:prstGeom>
            <a:solidFill>
              <a:srgbClr val="0078D7">
                <a:lumMod val="40000"/>
                <a:lumOff val="60000"/>
              </a:srgbClr>
            </a:solidFill>
            <a:ln w="9525" cap="flat" cmpd="sng" algn="ctr">
              <a:noFill/>
              <a:prstDash val="solid"/>
              <a:headEnd type="none" w="med" len="med"/>
              <a:tailEnd type="none" w="med" len="med"/>
            </a:ln>
            <a:effectLst/>
          </p:spPr>
          <p:txBody>
            <a:bodyPr rot="0" spcFirstLastPara="0" vertOverflow="overflow" horzOverflow="overflow" vert="horz" wrap="square" lIns="131653" tIns="105322" rIns="131653" bIns="105322" numCol="1" spcCol="0" rtlCol="0" fromWordArt="0" anchor="t" anchorCtr="0" forceAA="0" compatLnSpc="1">
              <a:prstTxWarp prst="textNoShape">
                <a:avLst/>
              </a:prstTxWarp>
              <a:noAutofit/>
            </a:bodyPr>
            <a:lstStyle/>
            <a:p>
              <a:pPr algn="ctr" defTabSz="671217" fontAlgn="base">
                <a:lnSpc>
                  <a:spcPct val="90000"/>
                </a:lnSpc>
                <a:spcBef>
                  <a:spcPct val="0"/>
                </a:spcBef>
                <a:spcAft>
                  <a:spcPct val="0"/>
                </a:spcAft>
                <a:defRPr/>
              </a:pPr>
              <a:endParaRPr lang="en-US" sz="172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0" name="Hexagon 109"/>
            <p:cNvSpPr>
              <a:spLocks noChangeAspect="1"/>
            </p:cNvSpPr>
            <p:nvPr/>
          </p:nvSpPr>
          <p:spPr bwMode="auto">
            <a:xfrm>
              <a:off x="4229451" y="2793998"/>
              <a:ext cx="666750" cy="576739"/>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31653" tIns="105322" rIns="131653" bIns="105322" numCol="1" spcCol="0" rtlCol="0" fromWordArt="0" anchor="t" anchorCtr="0" forceAA="0" compatLnSpc="1">
              <a:prstTxWarp prst="textNoShape">
                <a:avLst/>
              </a:prstTxWarp>
              <a:noAutofit/>
            </a:bodyPr>
            <a:lstStyle/>
            <a:p>
              <a:pPr algn="ctr" defTabSz="671217" fontAlgn="base">
                <a:lnSpc>
                  <a:spcPct val="90000"/>
                </a:lnSpc>
                <a:spcBef>
                  <a:spcPct val="0"/>
                </a:spcBef>
                <a:spcAft>
                  <a:spcPct val="0"/>
                </a:spcAft>
                <a:defRPr/>
              </a:pPr>
              <a:endParaRPr lang="en-US" sz="172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1" name="Hexagon 110"/>
            <p:cNvSpPr>
              <a:spLocks noChangeAspect="1"/>
            </p:cNvSpPr>
            <p:nvPr/>
          </p:nvSpPr>
          <p:spPr bwMode="auto">
            <a:xfrm>
              <a:off x="3113145" y="2793997"/>
              <a:ext cx="666750" cy="576739"/>
            </a:xfrm>
            <a:prstGeom prst="hexagon">
              <a:avLst/>
            </a:prstGeom>
            <a:solidFill>
              <a:srgbClr val="0078D7">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31653" tIns="105322" rIns="131653" bIns="105322" numCol="1" spcCol="0" rtlCol="0" fromWordArt="0" anchor="t" anchorCtr="0" forceAA="0" compatLnSpc="1">
              <a:prstTxWarp prst="textNoShape">
                <a:avLst/>
              </a:prstTxWarp>
              <a:noAutofit/>
            </a:bodyPr>
            <a:lstStyle/>
            <a:p>
              <a:pPr algn="ctr" defTabSz="671217" fontAlgn="base">
                <a:lnSpc>
                  <a:spcPct val="90000"/>
                </a:lnSpc>
                <a:spcBef>
                  <a:spcPct val="0"/>
                </a:spcBef>
                <a:spcAft>
                  <a:spcPct val="0"/>
                </a:spcAft>
                <a:defRPr/>
              </a:pPr>
              <a:endParaRPr lang="en-US" sz="172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2" name="Hexagon 111"/>
            <p:cNvSpPr>
              <a:spLocks noChangeAspect="1"/>
            </p:cNvSpPr>
            <p:nvPr/>
          </p:nvSpPr>
          <p:spPr bwMode="auto">
            <a:xfrm>
              <a:off x="4787604" y="1866396"/>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31653" tIns="105322" rIns="131653" bIns="105322" numCol="1" spcCol="0" rtlCol="0" fromWordArt="0" anchor="t" anchorCtr="0" forceAA="0" compatLnSpc="1">
              <a:prstTxWarp prst="textNoShape">
                <a:avLst/>
              </a:prstTxWarp>
              <a:noAutofit/>
            </a:bodyPr>
            <a:lstStyle/>
            <a:p>
              <a:pPr algn="ctr" defTabSz="671217" fontAlgn="base">
                <a:lnSpc>
                  <a:spcPct val="90000"/>
                </a:lnSpc>
                <a:spcBef>
                  <a:spcPct val="0"/>
                </a:spcBef>
                <a:spcAft>
                  <a:spcPct val="0"/>
                </a:spcAft>
                <a:defRPr/>
              </a:pPr>
              <a:endParaRPr lang="en-US" sz="172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3" name="Hexagon 112"/>
            <p:cNvSpPr>
              <a:spLocks noChangeAspect="1"/>
            </p:cNvSpPr>
            <p:nvPr/>
          </p:nvSpPr>
          <p:spPr bwMode="auto">
            <a:xfrm>
              <a:off x="4787604" y="2484462"/>
              <a:ext cx="666750" cy="576739"/>
            </a:xfrm>
            <a:prstGeom prst="hexagon">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31653" tIns="105322" rIns="131653" bIns="105322" numCol="1" spcCol="0" rtlCol="0" fromWordArt="0" anchor="t" anchorCtr="0" forceAA="0" compatLnSpc="1">
              <a:prstTxWarp prst="textNoShape">
                <a:avLst/>
              </a:prstTxWarp>
              <a:noAutofit/>
            </a:bodyPr>
            <a:lstStyle/>
            <a:p>
              <a:pPr algn="ctr" defTabSz="671217" fontAlgn="base">
                <a:lnSpc>
                  <a:spcPct val="90000"/>
                </a:lnSpc>
                <a:spcBef>
                  <a:spcPct val="0"/>
                </a:spcBef>
                <a:spcAft>
                  <a:spcPct val="0"/>
                </a:spcAft>
                <a:defRPr/>
              </a:pPr>
              <a:endParaRPr lang="en-US" sz="172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4" name="Hexagon 113"/>
            <p:cNvSpPr>
              <a:spLocks noChangeAspect="1"/>
            </p:cNvSpPr>
            <p:nvPr/>
          </p:nvSpPr>
          <p:spPr bwMode="auto">
            <a:xfrm>
              <a:off x="5342466" y="2167466"/>
              <a:ext cx="666750" cy="576739"/>
            </a:xfrm>
            <a:prstGeom prst="hexagon">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31653" tIns="105322" rIns="131653" bIns="105322" numCol="1" spcCol="0" rtlCol="0" fromWordArt="0" anchor="t" anchorCtr="0" forceAA="0" compatLnSpc="1">
              <a:prstTxWarp prst="textNoShape">
                <a:avLst/>
              </a:prstTxWarp>
              <a:noAutofit/>
            </a:bodyPr>
            <a:lstStyle/>
            <a:p>
              <a:pPr algn="ctr" defTabSz="671217" fontAlgn="base">
                <a:lnSpc>
                  <a:spcPct val="90000"/>
                </a:lnSpc>
                <a:spcBef>
                  <a:spcPct val="0"/>
                </a:spcBef>
                <a:spcAft>
                  <a:spcPct val="0"/>
                </a:spcAft>
                <a:defRPr/>
              </a:pPr>
              <a:endParaRPr lang="en-US" sz="172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5" name="Hexagon 114"/>
            <p:cNvSpPr>
              <a:spLocks noChangeAspect="1"/>
            </p:cNvSpPr>
            <p:nvPr/>
          </p:nvSpPr>
          <p:spPr bwMode="auto">
            <a:xfrm>
              <a:off x="5900619" y="1866396"/>
              <a:ext cx="666750" cy="576739"/>
            </a:xfrm>
            <a:prstGeom prst="hexagon">
              <a:avLst/>
            </a:prstGeom>
            <a:solidFill>
              <a:srgbClr val="0078D7">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131653" tIns="105322" rIns="131653" bIns="105322" numCol="1" spcCol="0" rtlCol="0" fromWordArt="0" anchor="t" anchorCtr="0" forceAA="0" compatLnSpc="1">
              <a:prstTxWarp prst="textNoShape">
                <a:avLst/>
              </a:prstTxWarp>
              <a:noAutofit/>
            </a:bodyPr>
            <a:lstStyle/>
            <a:p>
              <a:pPr algn="ctr" defTabSz="671217" fontAlgn="base">
                <a:lnSpc>
                  <a:spcPct val="90000"/>
                </a:lnSpc>
                <a:spcBef>
                  <a:spcPct val="0"/>
                </a:spcBef>
                <a:spcAft>
                  <a:spcPct val="0"/>
                </a:spcAft>
                <a:defRPr/>
              </a:pPr>
              <a:endParaRPr lang="en-US" sz="172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6" name="Hexagon 115"/>
            <p:cNvSpPr>
              <a:spLocks noChangeAspect="1"/>
            </p:cNvSpPr>
            <p:nvPr/>
          </p:nvSpPr>
          <p:spPr bwMode="auto">
            <a:xfrm>
              <a:off x="5900619" y="2484462"/>
              <a:ext cx="666750" cy="576739"/>
            </a:xfrm>
            <a:prstGeom prst="hexagon">
              <a:avLst/>
            </a:prstGeom>
            <a:solidFill>
              <a:srgbClr val="0078D7">
                <a:lumMod val="40000"/>
                <a:lumOff val="60000"/>
              </a:srgbClr>
            </a:solidFill>
            <a:ln w="9525" cap="flat" cmpd="sng" algn="ctr">
              <a:noFill/>
              <a:prstDash val="solid"/>
              <a:headEnd type="none" w="med" len="med"/>
              <a:tailEnd type="none" w="med" len="med"/>
            </a:ln>
            <a:effectLst/>
          </p:spPr>
          <p:txBody>
            <a:bodyPr rot="0" spcFirstLastPara="0" vertOverflow="overflow" horzOverflow="overflow" vert="horz" wrap="square" lIns="131653" tIns="105322" rIns="131653" bIns="105322" numCol="1" spcCol="0" rtlCol="0" fromWordArt="0" anchor="t" anchorCtr="0" forceAA="0" compatLnSpc="1">
              <a:prstTxWarp prst="textNoShape">
                <a:avLst/>
              </a:prstTxWarp>
              <a:noAutofit/>
            </a:bodyPr>
            <a:lstStyle/>
            <a:p>
              <a:pPr algn="ctr" defTabSz="671217" fontAlgn="base">
                <a:lnSpc>
                  <a:spcPct val="90000"/>
                </a:lnSpc>
                <a:spcBef>
                  <a:spcPct val="0"/>
                </a:spcBef>
                <a:spcAft>
                  <a:spcPct val="0"/>
                </a:spcAft>
                <a:defRPr/>
              </a:pPr>
              <a:endParaRPr lang="en-US" sz="172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7" name="Hexagon 116"/>
            <p:cNvSpPr>
              <a:spLocks noChangeAspect="1"/>
            </p:cNvSpPr>
            <p:nvPr/>
          </p:nvSpPr>
          <p:spPr bwMode="auto">
            <a:xfrm>
              <a:off x="6458772" y="2175932"/>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31653" tIns="105322" rIns="131653" bIns="105322" numCol="1" spcCol="0" rtlCol="0" fromWordArt="0" anchor="t" anchorCtr="0" forceAA="0" compatLnSpc="1">
              <a:prstTxWarp prst="textNoShape">
                <a:avLst/>
              </a:prstTxWarp>
              <a:noAutofit/>
            </a:bodyPr>
            <a:lstStyle/>
            <a:p>
              <a:pPr algn="ctr" defTabSz="671217" fontAlgn="base">
                <a:lnSpc>
                  <a:spcPct val="90000"/>
                </a:lnSpc>
                <a:spcBef>
                  <a:spcPct val="0"/>
                </a:spcBef>
                <a:spcAft>
                  <a:spcPct val="0"/>
                </a:spcAft>
                <a:defRPr/>
              </a:pPr>
              <a:endParaRPr lang="en-US" sz="172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8" name="Hexagon 117"/>
            <p:cNvSpPr>
              <a:spLocks noChangeAspect="1"/>
            </p:cNvSpPr>
            <p:nvPr/>
          </p:nvSpPr>
          <p:spPr bwMode="auto">
            <a:xfrm>
              <a:off x="6458772" y="2793998"/>
              <a:ext cx="666750" cy="576739"/>
            </a:xfrm>
            <a:prstGeom prst="hexagon">
              <a:avLst/>
            </a:prstGeom>
            <a:solidFill>
              <a:srgbClr val="0078D7">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31653" tIns="105322" rIns="131653" bIns="105322" numCol="1" spcCol="0" rtlCol="0" fromWordArt="0" anchor="t" anchorCtr="0" forceAA="0" compatLnSpc="1">
              <a:prstTxWarp prst="textNoShape">
                <a:avLst/>
              </a:prstTxWarp>
              <a:noAutofit/>
            </a:bodyPr>
            <a:lstStyle/>
            <a:p>
              <a:pPr algn="ctr" defTabSz="671217" fontAlgn="base">
                <a:lnSpc>
                  <a:spcPct val="90000"/>
                </a:lnSpc>
                <a:spcBef>
                  <a:spcPct val="0"/>
                </a:spcBef>
                <a:spcAft>
                  <a:spcPct val="0"/>
                </a:spcAft>
                <a:defRPr/>
              </a:pPr>
              <a:endParaRPr lang="en-US" sz="172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9" name="Hexagon 118"/>
            <p:cNvSpPr>
              <a:spLocks noChangeAspect="1"/>
            </p:cNvSpPr>
            <p:nvPr/>
          </p:nvSpPr>
          <p:spPr bwMode="auto">
            <a:xfrm>
              <a:off x="5342466" y="2785530"/>
              <a:ext cx="666750" cy="576739"/>
            </a:xfrm>
            <a:prstGeom prst="hexagon">
              <a:avLst/>
            </a:prstGeom>
            <a:solidFill>
              <a:srgbClr val="0078D7">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131653" tIns="105322" rIns="131653" bIns="105322" numCol="1" spcCol="0" rtlCol="0" fromWordArt="0" anchor="t" anchorCtr="0" forceAA="0" compatLnSpc="1">
              <a:prstTxWarp prst="textNoShape">
                <a:avLst/>
              </a:prstTxWarp>
              <a:noAutofit/>
            </a:bodyPr>
            <a:lstStyle/>
            <a:p>
              <a:pPr algn="ctr" defTabSz="671217" fontAlgn="base">
                <a:lnSpc>
                  <a:spcPct val="90000"/>
                </a:lnSpc>
                <a:spcBef>
                  <a:spcPct val="0"/>
                </a:spcBef>
                <a:spcAft>
                  <a:spcPct val="0"/>
                </a:spcAft>
                <a:defRPr/>
              </a:pPr>
              <a:endParaRPr lang="en-US" sz="172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0" name="Hexagon 119"/>
            <p:cNvSpPr>
              <a:spLocks noChangeAspect="1"/>
            </p:cNvSpPr>
            <p:nvPr/>
          </p:nvSpPr>
          <p:spPr bwMode="auto">
            <a:xfrm>
              <a:off x="7016925" y="1866396"/>
              <a:ext cx="666750" cy="576739"/>
            </a:xfrm>
            <a:prstGeom prst="hexagon">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31653" tIns="105322" rIns="131653" bIns="105322" numCol="1" spcCol="0" rtlCol="0" fromWordArt="0" anchor="t" anchorCtr="0" forceAA="0" compatLnSpc="1">
              <a:prstTxWarp prst="textNoShape">
                <a:avLst/>
              </a:prstTxWarp>
              <a:noAutofit/>
            </a:bodyPr>
            <a:lstStyle/>
            <a:p>
              <a:pPr algn="ctr" defTabSz="671217" fontAlgn="base">
                <a:lnSpc>
                  <a:spcPct val="90000"/>
                </a:lnSpc>
                <a:spcBef>
                  <a:spcPct val="0"/>
                </a:spcBef>
                <a:spcAft>
                  <a:spcPct val="0"/>
                </a:spcAft>
                <a:defRPr/>
              </a:pPr>
              <a:endParaRPr lang="en-US" sz="172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1" name="Hexagon 120"/>
            <p:cNvSpPr>
              <a:spLocks noChangeAspect="1"/>
            </p:cNvSpPr>
            <p:nvPr/>
          </p:nvSpPr>
          <p:spPr bwMode="auto">
            <a:xfrm>
              <a:off x="7016925" y="2484462"/>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31653" tIns="105322" rIns="131653" bIns="105322" numCol="1" spcCol="0" rtlCol="0" fromWordArt="0" anchor="t" anchorCtr="0" forceAA="0" compatLnSpc="1">
              <a:prstTxWarp prst="textNoShape">
                <a:avLst/>
              </a:prstTxWarp>
              <a:noAutofit/>
            </a:bodyPr>
            <a:lstStyle/>
            <a:p>
              <a:pPr algn="ctr" defTabSz="671217" fontAlgn="base">
                <a:lnSpc>
                  <a:spcPct val="90000"/>
                </a:lnSpc>
                <a:spcBef>
                  <a:spcPct val="0"/>
                </a:spcBef>
                <a:spcAft>
                  <a:spcPct val="0"/>
                </a:spcAft>
                <a:defRPr/>
              </a:pPr>
              <a:endParaRPr lang="en-US" sz="172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2" name="Hexagon 121"/>
            <p:cNvSpPr>
              <a:spLocks noChangeAspect="1"/>
            </p:cNvSpPr>
            <p:nvPr/>
          </p:nvSpPr>
          <p:spPr bwMode="auto">
            <a:xfrm>
              <a:off x="7575078" y="2175933"/>
              <a:ext cx="666750" cy="576739"/>
            </a:xfrm>
            <a:prstGeom prst="hexagon">
              <a:avLst/>
            </a:prstGeom>
            <a:solidFill>
              <a:srgbClr val="0078D7">
                <a:lumMod val="40000"/>
                <a:lumOff val="60000"/>
              </a:srgbClr>
            </a:solidFill>
            <a:ln w="9525" cap="flat" cmpd="sng" algn="ctr">
              <a:noFill/>
              <a:prstDash val="solid"/>
              <a:headEnd type="none" w="med" len="med"/>
              <a:tailEnd type="none" w="med" len="med"/>
            </a:ln>
            <a:effectLst/>
          </p:spPr>
          <p:txBody>
            <a:bodyPr rot="0" spcFirstLastPara="0" vertOverflow="overflow" horzOverflow="overflow" vert="horz" wrap="square" lIns="131653" tIns="105322" rIns="131653" bIns="105322" numCol="1" spcCol="0" rtlCol="0" fromWordArt="0" anchor="t" anchorCtr="0" forceAA="0" compatLnSpc="1">
              <a:prstTxWarp prst="textNoShape">
                <a:avLst/>
              </a:prstTxWarp>
              <a:noAutofit/>
            </a:bodyPr>
            <a:lstStyle/>
            <a:p>
              <a:pPr algn="ctr" defTabSz="671217" fontAlgn="base">
                <a:lnSpc>
                  <a:spcPct val="90000"/>
                </a:lnSpc>
                <a:spcBef>
                  <a:spcPct val="0"/>
                </a:spcBef>
                <a:spcAft>
                  <a:spcPct val="0"/>
                </a:spcAft>
                <a:defRPr/>
              </a:pPr>
              <a:endParaRPr lang="en-US" sz="172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3" name="Hexagon 122"/>
            <p:cNvSpPr>
              <a:spLocks noChangeAspect="1"/>
            </p:cNvSpPr>
            <p:nvPr/>
          </p:nvSpPr>
          <p:spPr bwMode="auto">
            <a:xfrm>
              <a:off x="8133231" y="1866396"/>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31653" tIns="105322" rIns="131653" bIns="105322" numCol="1" spcCol="0" rtlCol="0" fromWordArt="0" anchor="t" anchorCtr="0" forceAA="0" compatLnSpc="1">
              <a:prstTxWarp prst="textNoShape">
                <a:avLst/>
              </a:prstTxWarp>
              <a:noAutofit/>
            </a:bodyPr>
            <a:lstStyle/>
            <a:p>
              <a:pPr algn="ctr" defTabSz="671217" fontAlgn="base">
                <a:lnSpc>
                  <a:spcPct val="90000"/>
                </a:lnSpc>
                <a:spcBef>
                  <a:spcPct val="0"/>
                </a:spcBef>
                <a:spcAft>
                  <a:spcPct val="0"/>
                </a:spcAft>
                <a:defRPr/>
              </a:pPr>
              <a:endParaRPr lang="en-US" sz="172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4" name="Hexagon 123"/>
            <p:cNvSpPr>
              <a:spLocks noChangeAspect="1"/>
            </p:cNvSpPr>
            <p:nvPr/>
          </p:nvSpPr>
          <p:spPr bwMode="auto">
            <a:xfrm>
              <a:off x="8133231" y="2484462"/>
              <a:ext cx="666750" cy="576739"/>
            </a:xfrm>
            <a:prstGeom prst="hexagon">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31653" tIns="105322" rIns="131653" bIns="105322" numCol="1" spcCol="0" rtlCol="0" fromWordArt="0" anchor="t" anchorCtr="0" forceAA="0" compatLnSpc="1">
              <a:prstTxWarp prst="textNoShape">
                <a:avLst/>
              </a:prstTxWarp>
              <a:noAutofit/>
            </a:bodyPr>
            <a:lstStyle/>
            <a:p>
              <a:pPr algn="ctr" defTabSz="671217" fontAlgn="base">
                <a:lnSpc>
                  <a:spcPct val="90000"/>
                </a:lnSpc>
                <a:spcBef>
                  <a:spcPct val="0"/>
                </a:spcBef>
                <a:spcAft>
                  <a:spcPct val="0"/>
                </a:spcAft>
                <a:defRPr/>
              </a:pPr>
              <a:endParaRPr lang="en-US" sz="172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5" name="Hexagon 124"/>
            <p:cNvSpPr>
              <a:spLocks noChangeAspect="1"/>
            </p:cNvSpPr>
            <p:nvPr/>
          </p:nvSpPr>
          <p:spPr bwMode="auto">
            <a:xfrm>
              <a:off x="8691384" y="2175932"/>
              <a:ext cx="666750" cy="576739"/>
            </a:xfrm>
            <a:prstGeom prst="hexagon">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31653" tIns="105322" rIns="131653" bIns="105322" numCol="1" spcCol="0" rtlCol="0" fromWordArt="0" anchor="t" anchorCtr="0" forceAA="0" compatLnSpc="1">
              <a:prstTxWarp prst="textNoShape">
                <a:avLst/>
              </a:prstTxWarp>
              <a:noAutofit/>
            </a:bodyPr>
            <a:lstStyle/>
            <a:p>
              <a:pPr algn="ctr" defTabSz="671217" fontAlgn="base">
                <a:lnSpc>
                  <a:spcPct val="90000"/>
                </a:lnSpc>
                <a:spcBef>
                  <a:spcPct val="0"/>
                </a:spcBef>
                <a:spcAft>
                  <a:spcPct val="0"/>
                </a:spcAft>
                <a:defRPr/>
              </a:pPr>
              <a:endParaRPr lang="en-US" sz="172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6" name="Hexagon 125"/>
            <p:cNvSpPr>
              <a:spLocks noChangeAspect="1"/>
            </p:cNvSpPr>
            <p:nvPr/>
          </p:nvSpPr>
          <p:spPr bwMode="auto">
            <a:xfrm>
              <a:off x="8691384" y="2793998"/>
              <a:ext cx="666750" cy="576739"/>
            </a:xfrm>
            <a:prstGeom prst="hexagon">
              <a:avLst/>
            </a:prstGeom>
            <a:solidFill>
              <a:srgbClr val="0078D7">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131653" tIns="105322" rIns="131653" bIns="105322" numCol="1" spcCol="0" rtlCol="0" fromWordArt="0" anchor="t" anchorCtr="0" forceAA="0" compatLnSpc="1">
              <a:prstTxWarp prst="textNoShape">
                <a:avLst/>
              </a:prstTxWarp>
              <a:noAutofit/>
            </a:bodyPr>
            <a:lstStyle/>
            <a:p>
              <a:pPr algn="ctr" defTabSz="671217" fontAlgn="base">
                <a:lnSpc>
                  <a:spcPct val="90000"/>
                </a:lnSpc>
                <a:spcBef>
                  <a:spcPct val="0"/>
                </a:spcBef>
                <a:spcAft>
                  <a:spcPct val="0"/>
                </a:spcAft>
                <a:defRPr/>
              </a:pPr>
              <a:endParaRPr lang="en-US" sz="172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7" name="Hexagon 126"/>
            <p:cNvSpPr>
              <a:spLocks noChangeAspect="1"/>
            </p:cNvSpPr>
            <p:nvPr/>
          </p:nvSpPr>
          <p:spPr bwMode="auto">
            <a:xfrm>
              <a:off x="7575078" y="2793997"/>
              <a:ext cx="666750" cy="576739"/>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31653" tIns="105322" rIns="131653" bIns="105322" numCol="1" spcCol="0" rtlCol="0" fromWordArt="0" anchor="t" anchorCtr="0" forceAA="0" compatLnSpc="1">
              <a:prstTxWarp prst="textNoShape">
                <a:avLst/>
              </a:prstTxWarp>
              <a:noAutofit/>
            </a:bodyPr>
            <a:lstStyle/>
            <a:p>
              <a:pPr algn="ctr" defTabSz="671217" fontAlgn="base">
                <a:lnSpc>
                  <a:spcPct val="90000"/>
                </a:lnSpc>
                <a:spcBef>
                  <a:spcPct val="0"/>
                </a:spcBef>
                <a:spcAft>
                  <a:spcPct val="0"/>
                </a:spcAft>
                <a:defRPr/>
              </a:pPr>
              <a:endParaRPr lang="en-US" sz="172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8" name="Hexagon 127"/>
            <p:cNvSpPr>
              <a:spLocks noChangeAspect="1"/>
            </p:cNvSpPr>
            <p:nvPr/>
          </p:nvSpPr>
          <p:spPr bwMode="auto">
            <a:xfrm>
              <a:off x="9249537" y="1866396"/>
              <a:ext cx="666750" cy="576739"/>
            </a:xfrm>
            <a:prstGeom prst="hexagon">
              <a:avLst/>
            </a:prstGeom>
            <a:solidFill>
              <a:srgbClr val="0078D7">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131653" tIns="105322" rIns="131653" bIns="105322" numCol="1" spcCol="0" rtlCol="0" fromWordArt="0" anchor="t" anchorCtr="0" forceAA="0" compatLnSpc="1">
              <a:prstTxWarp prst="textNoShape">
                <a:avLst/>
              </a:prstTxWarp>
              <a:noAutofit/>
            </a:bodyPr>
            <a:lstStyle/>
            <a:p>
              <a:pPr algn="ctr" defTabSz="671217" fontAlgn="base">
                <a:lnSpc>
                  <a:spcPct val="90000"/>
                </a:lnSpc>
                <a:spcBef>
                  <a:spcPct val="0"/>
                </a:spcBef>
                <a:spcAft>
                  <a:spcPct val="0"/>
                </a:spcAft>
                <a:defRPr/>
              </a:pPr>
              <a:endParaRPr lang="en-US" sz="172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9" name="Hexagon 128"/>
            <p:cNvSpPr>
              <a:spLocks noChangeAspect="1"/>
            </p:cNvSpPr>
            <p:nvPr/>
          </p:nvSpPr>
          <p:spPr bwMode="auto">
            <a:xfrm>
              <a:off x="9249537" y="2484462"/>
              <a:ext cx="666750" cy="576739"/>
            </a:xfrm>
            <a:prstGeom prst="hexagon">
              <a:avLst/>
            </a:prstGeom>
            <a:solidFill>
              <a:srgbClr val="0078D7">
                <a:lumMod val="40000"/>
                <a:lumOff val="60000"/>
              </a:srgbClr>
            </a:solidFill>
            <a:ln w="9525" cap="flat" cmpd="sng" algn="ctr">
              <a:noFill/>
              <a:prstDash val="solid"/>
              <a:headEnd type="none" w="med" len="med"/>
              <a:tailEnd type="none" w="med" len="med"/>
            </a:ln>
            <a:effectLst/>
          </p:spPr>
          <p:txBody>
            <a:bodyPr rot="0" spcFirstLastPara="0" vertOverflow="overflow" horzOverflow="overflow" vert="horz" wrap="square" lIns="131653" tIns="105322" rIns="131653" bIns="105322" numCol="1" spcCol="0" rtlCol="0" fromWordArt="0" anchor="t" anchorCtr="0" forceAA="0" compatLnSpc="1">
              <a:prstTxWarp prst="textNoShape">
                <a:avLst/>
              </a:prstTxWarp>
              <a:noAutofit/>
            </a:bodyPr>
            <a:lstStyle/>
            <a:p>
              <a:pPr algn="ctr" defTabSz="671217" fontAlgn="base">
                <a:lnSpc>
                  <a:spcPct val="90000"/>
                </a:lnSpc>
                <a:spcBef>
                  <a:spcPct val="0"/>
                </a:spcBef>
                <a:spcAft>
                  <a:spcPct val="0"/>
                </a:spcAft>
                <a:defRPr/>
              </a:pPr>
              <a:endParaRPr lang="en-US" sz="172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0" name="Hexagon 129"/>
            <p:cNvSpPr>
              <a:spLocks noChangeAspect="1"/>
            </p:cNvSpPr>
            <p:nvPr/>
          </p:nvSpPr>
          <p:spPr bwMode="auto">
            <a:xfrm>
              <a:off x="9804400" y="2167467"/>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31653" tIns="105322" rIns="131653" bIns="105322" numCol="1" spcCol="0" rtlCol="0" fromWordArt="0" anchor="t" anchorCtr="0" forceAA="0" compatLnSpc="1">
              <a:prstTxWarp prst="textNoShape">
                <a:avLst/>
              </a:prstTxWarp>
              <a:noAutofit/>
            </a:bodyPr>
            <a:lstStyle/>
            <a:p>
              <a:pPr algn="ctr" defTabSz="671217" fontAlgn="base">
                <a:lnSpc>
                  <a:spcPct val="90000"/>
                </a:lnSpc>
                <a:spcBef>
                  <a:spcPct val="0"/>
                </a:spcBef>
                <a:spcAft>
                  <a:spcPct val="0"/>
                </a:spcAft>
                <a:defRPr/>
              </a:pPr>
              <a:endParaRPr lang="en-US" sz="172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1" name="Hexagon 130"/>
            <p:cNvSpPr>
              <a:spLocks noChangeAspect="1"/>
            </p:cNvSpPr>
            <p:nvPr/>
          </p:nvSpPr>
          <p:spPr bwMode="auto">
            <a:xfrm>
              <a:off x="10362553" y="1857930"/>
              <a:ext cx="666750" cy="576739"/>
            </a:xfrm>
            <a:prstGeom prst="hexagon">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31653" tIns="105322" rIns="131653" bIns="105322" numCol="1" spcCol="0" rtlCol="0" fromWordArt="0" anchor="t" anchorCtr="0" forceAA="0" compatLnSpc="1">
              <a:prstTxWarp prst="textNoShape">
                <a:avLst/>
              </a:prstTxWarp>
              <a:noAutofit/>
            </a:bodyPr>
            <a:lstStyle/>
            <a:p>
              <a:pPr algn="ctr" defTabSz="671217" fontAlgn="base">
                <a:lnSpc>
                  <a:spcPct val="90000"/>
                </a:lnSpc>
                <a:spcBef>
                  <a:spcPct val="0"/>
                </a:spcBef>
                <a:spcAft>
                  <a:spcPct val="0"/>
                </a:spcAft>
                <a:defRPr/>
              </a:pPr>
              <a:endParaRPr lang="en-US" sz="172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2" name="Hexagon 131"/>
            <p:cNvSpPr>
              <a:spLocks noChangeAspect="1"/>
            </p:cNvSpPr>
            <p:nvPr/>
          </p:nvSpPr>
          <p:spPr bwMode="auto">
            <a:xfrm>
              <a:off x="10362553" y="2475996"/>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31653" tIns="105322" rIns="131653" bIns="105322" numCol="1" spcCol="0" rtlCol="0" fromWordArt="0" anchor="t" anchorCtr="0" forceAA="0" compatLnSpc="1">
              <a:prstTxWarp prst="textNoShape">
                <a:avLst/>
              </a:prstTxWarp>
              <a:noAutofit/>
            </a:bodyPr>
            <a:lstStyle/>
            <a:p>
              <a:pPr algn="ctr" defTabSz="671217" fontAlgn="base">
                <a:lnSpc>
                  <a:spcPct val="90000"/>
                </a:lnSpc>
                <a:spcBef>
                  <a:spcPct val="0"/>
                </a:spcBef>
                <a:spcAft>
                  <a:spcPct val="0"/>
                </a:spcAft>
                <a:defRPr/>
              </a:pPr>
              <a:endParaRPr lang="en-US" sz="172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3" name="Hexagon 132"/>
            <p:cNvSpPr>
              <a:spLocks noChangeAspect="1"/>
            </p:cNvSpPr>
            <p:nvPr/>
          </p:nvSpPr>
          <p:spPr bwMode="auto">
            <a:xfrm>
              <a:off x="10920706" y="2167466"/>
              <a:ext cx="666750" cy="576739"/>
            </a:xfrm>
            <a:prstGeom prst="hexagon">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31653" tIns="105322" rIns="131653" bIns="105322" numCol="1" spcCol="0" rtlCol="0" fromWordArt="0" anchor="t" anchorCtr="0" forceAA="0" compatLnSpc="1">
              <a:prstTxWarp prst="textNoShape">
                <a:avLst/>
              </a:prstTxWarp>
              <a:noAutofit/>
            </a:bodyPr>
            <a:lstStyle/>
            <a:p>
              <a:pPr algn="ctr" defTabSz="671217" fontAlgn="base">
                <a:lnSpc>
                  <a:spcPct val="90000"/>
                </a:lnSpc>
                <a:spcBef>
                  <a:spcPct val="0"/>
                </a:spcBef>
                <a:spcAft>
                  <a:spcPct val="0"/>
                </a:spcAft>
                <a:defRPr/>
              </a:pPr>
              <a:endParaRPr lang="en-US" sz="172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4" name="Hexagon 133"/>
            <p:cNvSpPr>
              <a:spLocks noChangeAspect="1"/>
            </p:cNvSpPr>
            <p:nvPr/>
          </p:nvSpPr>
          <p:spPr bwMode="auto">
            <a:xfrm>
              <a:off x="10920706" y="2785532"/>
              <a:ext cx="666750" cy="576739"/>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31653" tIns="105322" rIns="131653" bIns="105322" numCol="1" spcCol="0" rtlCol="0" fromWordArt="0" anchor="t" anchorCtr="0" forceAA="0" compatLnSpc="1">
              <a:prstTxWarp prst="textNoShape">
                <a:avLst/>
              </a:prstTxWarp>
              <a:noAutofit/>
            </a:bodyPr>
            <a:lstStyle/>
            <a:p>
              <a:pPr algn="ctr" defTabSz="671217" fontAlgn="base">
                <a:lnSpc>
                  <a:spcPct val="90000"/>
                </a:lnSpc>
                <a:spcBef>
                  <a:spcPct val="0"/>
                </a:spcBef>
                <a:spcAft>
                  <a:spcPct val="0"/>
                </a:spcAft>
                <a:defRPr/>
              </a:pPr>
              <a:endParaRPr lang="en-US" sz="172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5" name="Hexagon 134"/>
            <p:cNvSpPr>
              <a:spLocks noChangeAspect="1"/>
            </p:cNvSpPr>
            <p:nvPr/>
          </p:nvSpPr>
          <p:spPr bwMode="auto">
            <a:xfrm>
              <a:off x="9804400" y="2785531"/>
              <a:ext cx="666750" cy="576739"/>
            </a:xfrm>
            <a:prstGeom prst="hexagon">
              <a:avLst/>
            </a:prstGeom>
            <a:solidFill>
              <a:srgbClr val="0078D7">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31653" tIns="105322" rIns="131653" bIns="105322" numCol="1" spcCol="0" rtlCol="0" fromWordArt="0" anchor="t" anchorCtr="0" forceAA="0" compatLnSpc="1">
              <a:prstTxWarp prst="textNoShape">
                <a:avLst/>
              </a:prstTxWarp>
              <a:noAutofit/>
            </a:bodyPr>
            <a:lstStyle/>
            <a:p>
              <a:pPr algn="ctr" defTabSz="671217" fontAlgn="base">
                <a:lnSpc>
                  <a:spcPct val="90000"/>
                </a:lnSpc>
                <a:spcBef>
                  <a:spcPct val="0"/>
                </a:spcBef>
                <a:spcAft>
                  <a:spcPct val="0"/>
                </a:spcAft>
                <a:defRPr/>
              </a:pPr>
              <a:endParaRPr lang="en-US" sz="172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136" name="TextBox 135"/>
          <p:cNvSpPr txBox="1"/>
          <p:nvPr/>
        </p:nvSpPr>
        <p:spPr>
          <a:xfrm>
            <a:off x="2977995" y="5242061"/>
            <a:ext cx="858118" cy="451997"/>
          </a:xfrm>
          <a:prstGeom prst="rect">
            <a:avLst/>
          </a:prstGeom>
          <a:noFill/>
        </p:spPr>
        <p:txBody>
          <a:bodyPr wrap="square" lIns="131653" tIns="105322" rIns="131653" bIns="105322" rtlCol="0">
            <a:spAutoFit/>
          </a:bodyPr>
          <a:lstStyle/>
          <a:p>
            <a:pPr defTabSz="671411">
              <a:lnSpc>
                <a:spcPct val="90000"/>
              </a:lnSpc>
              <a:spcAft>
                <a:spcPts val="431"/>
              </a:spcAft>
              <a:defRPr/>
            </a:pPr>
            <a:r>
              <a:rPr lang="en-US" sz="1728" kern="0" dirty="0">
                <a:solidFill>
                  <a:sysClr val="windowText" lastClr="000000"/>
                </a:solidFill>
                <a:ea typeface="MS PGothic" panose="020B0600070205080204" pitchFamily="34" charset="-128"/>
              </a:rPr>
              <a:t>Azure</a:t>
            </a:r>
          </a:p>
        </p:txBody>
      </p:sp>
      <p:sp>
        <p:nvSpPr>
          <p:cNvPr id="137" name="Freeform 136"/>
          <p:cNvSpPr>
            <a:spLocks/>
          </p:cNvSpPr>
          <p:nvPr/>
        </p:nvSpPr>
        <p:spPr bwMode="auto">
          <a:xfrm>
            <a:off x="2801936" y="4467493"/>
            <a:ext cx="1290833" cy="714518"/>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rgbClr val="0078D7">
              <a:lumMod val="20000"/>
              <a:lumOff val="80000"/>
            </a:srgbClr>
          </a:solidFill>
          <a:ln>
            <a:noFill/>
          </a:ln>
        </p:spPr>
        <p:txBody>
          <a:bodyPr vert="horz" wrap="square" lIns="65826" tIns="32912" rIns="65826" bIns="32912" numCol="1" anchor="t" anchorCtr="0" compatLnSpc="1">
            <a:prstTxWarp prst="textNoShape">
              <a:avLst/>
            </a:prstTxWarp>
          </a:bodyPr>
          <a:lstStyle/>
          <a:p>
            <a:pPr defTabSz="671411">
              <a:defRPr/>
            </a:pPr>
            <a:endParaRPr lang="en-US" sz="1296" kern="0">
              <a:solidFill>
                <a:srgbClr val="505050"/>
              </a:solidFill>
              <a:ea typeface="MS PGothic" panose="020B0600070205080204" pitchFamily="34" charset="-128"/>
            </a:endParaRPr>
          </a:p>
        </p:txBody>
      </p:sp>
      <p:sp>
        <p:nvSpPr>
          <p:cNvPr id="138" name="TextBox 137"/>
          <p:cNvSpPr txBox="1"/>
          <p:nvPr/>
        </p:nvSpPr>
        <p:spPr>
          <a:xfrm>
            <a:off x="6985276" y="5214465"/>
            <a:ext cx="2088968" cy="451997"/>
          </a:xfrm>
          <a:prstGeom prst="rect">
            <a:avLst/>
          </a:prstGeom>
          <a:noFill/>
        </p:spPr>
        <p:txBody>
          <a:bodyPr wrap="square" lIns="131653" tIns="105322" rIns="131653" bIns="105322" rtlCol="0">
            <a:spAutoFit/>
          </a:bodyPr>
          <a:lstStyle/>
          <a:p>
            <a:pPr defTabSz="671411">
              <a:lnSpc>
                <a:spcPct val="90000"/>
              </a:lnSpc>
              <a:spcAft>
                <a:spcPts val="431"/>
              </a:spcAft>
              <a:defRPr/>
            </a:pPr>
            <a:r>
              <a:rPr lang="en-US" sz="1728" kern="0" dirty="0">
                <a:solidFill>
                  <a:sysClr val="windowText" lastClr="000000"/>
                </a:solidFill>
                <a:ea typeface="MS PGothic" panose="020B0600070205080204" pitchFamily="34" charset="-128"/>
              </a:rPr>
              <a:t>Other Clouds</a:t>
            </a:r>
          </a:p>
        </p:txBody>
      </p:sp>
      <p:sp>
        <p:nvSpPr>
          <p:cNvPr id="139" name="Freeform 138"/>
          <p:cNvSpPr>
            <a:spLocks/>
          </p:cNvSpPr>
          <p:nvPr/>
        </p:nvSpPr>
        <p:spPr bwMode="auto">
          <a:xfrm>
            <a:off x="7122369" y="4452433"/>
            <a:ext cx="1290833" cy="714518"/>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rgbClr val="FFC326"/>
          </a:solidFill>
          <a:ln>
            <a:noFill/>
          </a:ln>
        </p:spPr>
        <p:txBody>
          <a:bodyPr vert="horz" wrap="square" lIns="65826" tIns="32912" rIns="65826" bIns="32912" numCol="1" anchor="t" anchorCtr="0" compatLnSpc="1">
            <a:prstTxWarp prst="textNoShape">
              <a:avLst/>
            </a:prstTxWarp>
          </a:bodyPr>
          <a:lstStyle/>
          <a:p>
            <a:pPr defTabSz="671411">
              <a:defRPr/>
            </a:pPr>
            <a:endParaRPr lang="en-US" sz="1296" kern="0">
              <a:solidFill>
                <a:srgbClr val="505050"/>
              </a:solidFill>
              <a:ea typeface="MS PGothic" panose="020B0600070205080204" pitchFamily="34" charset="-128"/>
            </a:endParaRPr>
          </a:p>
        </p:txBody>
      </p:sp>
      <p:sp>
        <p:nvSpPr>
          <p:cNvPr id="140" name="TextBox 139"/>
          <p:cNvSpPr txBox="1"/>
          <p:nvPr/>
        </p:nvSpPr>
        <p:spPr>
          <a:xfrm>
            <a:off x="4750942" y="5205792"/>
            <a:ext cx="1846374" cy="742590"/>
          </a:xfrm>
          <a:prstGeom prst="rect">
            <a:avLst/>
          </a:prstGeom>
          <a:noFill/>
        </p:spPr>
        <p:txBody>
          <a:bodyPr wrap="square" lIns="131653" tIns="105322" rIns="131653" bIns="105322" rtlCol="0">
            <a:spAutoFit/>
          </a:bodyPr>
          <a:lstStyle/>
          <a:p>
            <a:pPr algn="ctr" defTabSz="671411">
              <a:lnSpc>
                <a:spcPct val="90000"/>
              </a:lnSpc>
              <a:spcAft>
                <a:spcPts val="431"/>
              </a:spcAft>
              <a:defRPr/>
            </a:pPr>
            <a:r>
              <a:rPr lang="en-US" sz="1728" kern="0" dirty="0">
                <a:solidFill>
                  <a:sysClr val="windowText" lastClr="000000"/>
                </a:solidFill>
                <a:ea typeface="MS PGothic" panose="020B0600070205080204" pitchFamily="34" charset="-128"/>
              </a:rPr>
              <a:t>On Premise</a:t>
            </a:r>
          </a:p>
          <a:p>
            <a:pPr algn="ctr" defTabSz="671411">
              <a:lnSpc>
                <a:spcPct val="90000"/>
              </a:lnSpc>
              <a:spcAft>
                <a:spcPts val="431"/>
              </a:spcAft>
              <a:defRPr/>
            </a:pPr>
            <a:r>
              <a:rPr lang="en-US" sz="1728" kern="0" dirty="0">
                <a:solidFill>
                  <a:sysClr val="windowText" lastClr="000000"/>
                </a:solidFill>
                <a:ea typeface="MS PGothic" panose="020B0600070205080204" pitchFamily="34" charset="-128"/>
              </a:rPr>
              <a:t>Data centers</a:t>
            </a:r>
          </a:p>
        </p:txBody>
      </p:sp>
      <p:grpSp>
        <p:nvGrpSpPr>
          <p:cNvPr id="141" name="Group 8"/>
          <p:cNvGrpSpPr>
            <a:grpSpLocks noChangeAspect="1"/>
          </p:cNvGrpSpPr>
          <p:nvPr/>
        </p:nvGrpSpPr>
        <p:grpSpPr bwMode="auto">
          <a:xfrm>
            <a:off x="4940924" y="4168543"/>
            <a:ext cx="1302568" cy="1301761"/>
            <a:chOff x="4385" y="3099"/>
            <a:chExt cx="1613" cy="1612"/>
          </a:xfrm>
        </p:grpSpPr>
        <p:sp>
          <p:nvSpPr>
            <p:cNvPr id="142" name="AutoShape 7"/>
            <p:cNvSpPr>
              <a:spLocks noChangeAspect="1" noChangeArrowheads="1" noTextEdit="1"/>
            </p:cNvSpPr>
            <p:nvPr/>
          </p:nvSpPr>
          <p:spPr bwMode="auto">
            <a:xfrm>
              <a:off x="4385" y="3099"/>
              <a:ext cx="1613" cy="1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5826" tIns="32912" rIns="65826" bIns="32912" numCol="1" anchor="t" anchorCtr="0" compatLnSpc="1">
              <a:prstTxWarp prst="textNoShape">
                <a:avLst/>
              </a:prstTxWarp>
            </a:bodyPr>
            <a:lstStyle/>
            <a:p>
              <a:pPr defTabSz="671411">
                <a:defRPr/>
              </a:pPr>
              <a:endParaRPr lang="en-US" sz="1296" b="1" kern="0">
                <a:solidFill>
                  <a:srgbClr val="505050"/>
                </a:solidFill>
                <a:ea typeface="MS PGothic" panose="020B0600070205080204" pitchFamily="34" charset="-128"/>
              </a:endParaRPr>
            </a:p>
          </p:txBody>
        </p:sp>
        <p:sp>
          <p:nvSpPr>
            <p:cNvPr id="143" name="Rectangle 9"/>
            <p:cNvSpPr>
              <a:spLocks noChangeArrowheads="1"/>
            </p:cNvSpPr>
            <p:nvPr/>
          </p:nvSpPr>
          <p:spPr bwMode="auto">
            <a:xfrm>
              <a:off x="5494" y="3463"/>
              <a:ext cx="253" cy="89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5826" tIns="32912" rIns="65826" bIns="32912" numCol="1" anchor="t" anchorCtr="0" compatLnSpc="1">
              <a:prstTxWarp prst="textNoShape">
                <a:avLst/>
              </a:prstTxWarp>
            </a:bodyPr>
            <a:lstStyle/>
            <a:p>
              <a:pPr defTabSz="671411">
                <a:defRPr/>
              </a:pPr>
              <a:endParaRPr lang="en-US" sz="1296" b="1" kern="0">
                <a:solidFill>
                  <a:srgbClr val="505050"/>
                </a:solidFill>
                <a:ea typeface="MS PGothic" panose="020B0600070205080204" pitchFamily="34" charset="-128"/>
              </a:endParaRPr>
            </a:p>
          </p:txBody>
        </p:sp>
        <p:sp>
          <p:nvSpPr>
            <p:cNvPr id="144" name="Rectangle 10"/>
            <p:cNvSpPr>
              <a:spLocks noChangeArrowheads="1"/>
            </p:cNvSpPr>
            <p:nvPr/>
          </p:nvSpPr>
          <p:spPr bwMode="auto">
            <a:xfrm>
              <a:off x="4638" y="3463"/>
              <a:ext cx="254" cy="89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5826" tIns="32912" rIns="65826" bIns="32912" numCol="1" anchor="t" anchorCtr="0" compatLnSpc="1">
              <a:prstTxWarp prst="textNoShape">
                <a:avLst/>
              </a:prstTxWarp>
            </a:bodyPr>
            <a:lstStyle/>
            <a:p>
              <a:pPr defTabSz="671411">
                <a:defRPr/>
              </a:pPr>
              <a:endParaRPr lang="en-US" sz="1296" b="1" kern="0">
                <a:solidFill>
                  <a:srgbClr val="505050"/>
                </a:solidFill>
                <a:ea typeface="MS PGothic" panose="020B0600070205080204" pitchFamily="34" charset="-128"/>
              </a:endParaRPr>
            </a:p>
          </p:txBody>
        </p:sp>
        <p:sp>
          <p:nvSpPr>
            <p:cNvPr id="145" name="Rectangle 11"/>
            <p:cNvSpPr>
              <a:spLocks noChangeArrowheads="1"/>
            </p:cNvSpPr>
            <p:nvPr/>
          </p:nvSpPr>
          <p:spPr bwMode="auto">
            <a:xfrm>
              <a:off x="4704" y="3531"/>
              <a:ext cx="314" cy="82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5826" tIns="32912" rIns="65826" bIns="32912" numCol="1" anchor="t" anchorCtr="0" compatLnSpc="1">
              <a:prstTxWarp prst="textNoShape">
                <a:avLst/>
              </a:prstTxWarp>
            </a:bodyPr>
            <a:lstStyle/>
            <a:p>
              <a:pPr defTabSz="671411">
                <a:defRPr/>
              </a:pPr>
              <a:endParaRPr lang="en-US" sz="1296" b="1" kern="0">
                <a:solidFill>
                  <a:srgbClr val="505050"/>
                </a:solidFill>
                <a:ea typeface="MS PGothic" panose="020B0600070205080204" pitchFamily="34" charset="-128"/>
              </a:endParaRPr>
            </a:p>
          </p:txBody>
        </p:sp>
        <p:sp>
          <p:nvSpPr>
            <p:cNvPr id="146" name="Rectangle 145"/>
            <p:cNvSpPr>
              <a:spLocks noChangeArrowheads="1"/>
            </p:cNvSpPr>
            <p:nvPr/>
          </p:nvSpPr>
          <p:spPr bwMode="auto">
            <a:xfrm>
              <a:off x="5367" y="3653"/>
              <a:ext cx="313" cy="70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5826" tIns="32912" rIns="65826" bIns="32912" numCol="1" anchor="t" anchorCtr="0" compatLnSpc="1">
              <a:prstTxWarp prst="textNoShape">
                <a:avLst/>
              </a:prstTxWarp>
            </a:bodyPr>
            <a:lstStyle/>
            <a:p>
              <a:pPr defTabSz="671411">
                <a:defRPr/>
              </a:pPr>
              <a:endParaRPr lang="en-US" sz="1296" b="1" kern="0">
                <a:solidFill>
                  <a:srgbClr val="505050"/>
                </a:solidFill>
                <a:ea typeface="MS PGothic" panose="020B0600070205080204" pitchFamily="34" charset="-128"/>
              </a:endParaRPr>
            </a:p>
          </p:txBody>
        </p:sp>
        <p:sp>
          <p:nvSpPr>
            <p:cNvPr id="147" name="Rectangle 13"/>
            <p:cNvSpPr>
              <a:spLocks noChangeArrowheads="1"/>
            </p:cNvSpPr>
            <p:nvPr/>
          </p:nvSpPr>
          <p:spPr bwMode="auto">
            <a:xfrm>
              <a:off x="4968" y="3779"/>
              <a:ext cx="462" cy="5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5826" tIns="32912" rIns="65826" bIns="32912" numCol="1" anchor="t" anchorCtr="0" compatLnSpc="1">
              <a:prstTxWarp prst="textNoShape">
                <a:avLst/>
              </a:prstTxWarp>
            </a:bodyPr>
            <a:lstStyle/>
            <a:p>
              <a:pPr defTabSz="671411">
                <a:defRPr/>
              </a:pPr>
              <a:endParaRPr lang="en-US" sz="1296" b="1" kern="0">
                <a:solidFill>
                  <a:srgbClr val="505050"/>
                </a:solidFill>
                <a:ea typeface="MS PGothic" panose="020B0600070205080204" pitchFamily="34" charset="-128"/>
              </a:endParaRPr>
            </a:p>
          </p:txBody>
        </p:sp>
        <p:sp>
          <p:nvSpPr>
            <p:cNvPr id="148" name="Rectangle 14"/>
            <p:cNvSpPr>
              <a:spLocks noChangeArrowheads="1"/>
            </p:cNvSpPr>
            <p:nvPr/>
          </p:nvSpPr>
          <p:spPr bwMode="auto">
            <a:xfrm>
              <a:off x="4945" y="3761"/>
              <a:ext cx="508" cy="18"/>
            </a:xfrm>
            <a:prstGeom prst="rect">
              <a:avLst/>
            </a:prstGeom>
            <a:solidFill>
              <a:srgbClr val="0078D7">
                <a:lumMod val="20000"/>
                <a:lumOff val="8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5826" tIns="32912" rIns="65826" bIns="32912" numCol="1" anchor="t" anchorCtr="0" compatLnSpc="1">
              <a:prstTxWarp prst="textNoShape">
                <a:avLst/>
              </a:prstTxWarp>
            </a:bodyPr>
            <a:lstStyle/>
            <a:p>
              <a:pPr defTabSz="671411">
                <a:defRPr/>
              </a:pPr>
              <a:endParaRPr lang="en-US" sz="1296" b="1" kern="0">
                <a:solidFill>
                  <a:srgbClr val="505050"/>
                </a:solidFill>
                <a:ea typeface="MS PGothic" panose="020B0600070205080204" pitchFamily="34" charset="-128"/>
              </a:endParaRPr>
            </a:p>
          </p:txBody>
        </p:sp>
        <p:sp>
          <p:nvSpPr>
            <p:cNvPr id="149" name="Rectangle 15"/>
            <p:cNvSpPr>
              <a:spLocks noChangeArrowheads="1"/>
            </p:cNvSpPr>
            <p:nvPr/>
          </p:nvSpPr>
          <p:spPr bwMode="auto">
            <a:xfrm>
              <a:off x="5222" y="4238"/>
              <a:ext cx="61" cy="116"/>
            </a:xfrm>
            <a:prstGeom prst="rect">
              <a:avLst/>
            </a:prstGeom>
            <a:solidFill>
              <a:srgbClr val="0078D7">
                <a:lumMod val="7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5826" tIns="32912" rIns="65826" bIns="32912" numCol="1" anchor="t" anchorCtr="0" compatLnSpc="1">
              <a:prstTxWarp prst="textNoShape">
                <a:avLst/>
              </a:prstTxWarp>
            </a:bodyPr>
            <a:lstStyle/>
            <a:p>
              <a:pPr defTabSz="671411">
                <a:defRPr/>
              </a:pPr>
              <a:endParaRPr lang="en-US" sz="1296" b="1" kern="0">
                <a:solidFill>
                  <a:srgbClr val="505050"/>
                </a:solidFill>
                <a:ea typeface="MS PGothic" panose="020B0600070205080204" pitchFamily="34" charset="-128"/>
              </a:endParaRPr>
            </a:p>
          </p:txBody>
        </p:sp>
        <p:sp>
          <p:nvSpPr>
            <p:cNvPr id="150" name="Rectangle 16"/>
            <p:cNvSpPr>
              <a:spLocks noChangeArrowheads="1"/>
            </p:cNvSpPr>
            <p:nvPr/>
          </p:nvSpPr>
          <p:spPr bwMode="auto">
            <a:xfrm>
              <a:off x="5117" y="4238"/>
              <a:ext cx="61" cy="116"/>
            </a:xfrm>
            <a:prstGeom prst="rect">
              <a:avLst/>
            </a:prstGeom>
            <a:solidFill>
              <a:srgbClr val="0078D7">
                <a:lumMod val="7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5826" tIns="32912" rIns="65826" bIns="32912" numCol="1" anchor="t" anchorCtr="0" compatLnSpc="1">
              <a:prstTxWarp prst="textNoShape">
                <a:avLst/>
              </a:prstTxWarp>
            </a:bodyPr>
            <a:lstStyle/>
            <a:p>
              <a:pPr defTabSz="671411">
                <a:defRPr/>
              </a:pPr>
              <a:endParaRPr lang="en-US" sz="1296" b="1" kern="0">
                <a:solidFill>
                  <a:srgbClr val="505050"/>
                </a:solidFill>
                <a:ea typeface="MS PGothic" panose="020B0600070205080204" pitchFamily="34" charset="-128"/>
              </a:endParaRPr>
            </a:p>
          </p:txBody>
        </p:sp>
        <p:sp>
          <p:nvSpPr>
            <p:cNvPr id="151" name="Rectangle 17"/>
            <p:cNvSpPr>
              <a:spLocks noChangeArrowheads="1"/>
            </p:cNvSpPr>
            <p:nvPr/>
          </p:nvSpPr>
          <p:spPr bwMode="auto">
            <a:xfrm>
              <a:off x="5014" y="3831"/>
              <a:ext cx="372" cy="59"/>
            </a:xfrm>
            <a:prstGeom prst="rect">
              <a:avLst/>
            </a:prstGeom>
            <a:solidFill>
              <a:srgbClr val="0078D7">
                <a:lumMod val="7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5826" tIns="32912" rIns="65826" bIns="32912" numCol="1" anchor="t" anchorCtr="0" compatLnSpc="1">
              <a:prstTxWarp prst="textNoShape">
                <a:avLst/>
              </a:prstTxWarp>
            </a:bodyPr>
            <a:lstStyle/>
            <a:p>
              <a:pPr defTabSz="671411">
                <a:defRPr/>
              </a:pPr>
              <a:endParaRPr lang="en-US" sz="1296" b="1" kern="0">
                <a:solidFill>
                  <a:srgbClr val="505050"/>
                </a:solidFill>
                <a:ea typeface="MS PGothic" panose="020B0600070205080204" pitchFamily="34" charset="-128"/>
              </a:endParaRPr>
            </a:p>
          </p:txBody>
        </p:sp>
        <p:sp>
          <p:nvSpPr>
            <p:cNvPr id="152" name="Rectangle 18"/>
            <p:cNvSpPr>
              <a:spLocks noChangeArrowheads="1"/>
            </p:cNvSpPr>
            <p:nvPr/>
          </p:nvSpPr>
          <p:spPr bwMode="auto">
            <a:xfrm>
              <a:off x="5014" y="3934"/>
              <a:ext cx="372" cy="59"/>
            </a:xfrm>
            <a:prstGeom prst="rect">
              <a:avLst/>
            </a:prstGeom>
            <a:solidFill>
              <a:srgbClr val="0078D7">
                <a:lumMod val="7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5826" tIns="32912" rIns="65826" bIns="32912" numCol="1" anchor="t" anchorCtr="0" compatLnSpc="1">
              <a:prstTxWarp prst="textNoShape">
                <a:avLst/>
              </a:prstTxWarp>
            </a:bodyPr>
            <a:lstStyle/>
            <a:p>
              <a:pPr defTabSz="671411">
                <a:defRPr/>
              </a:pPr>
              <a:endParaRPr lang="en-US" sz="1296" b="1" kern="0">
                <a:solidFill>
                  <a:srgbClr val="505050"/>
                </a:solidFill>
                <a:ea typeface="MS PGothic" panose="020B0600070205080204" pitchFamily="34" charset="-128"/>
              </a:endParaRPr>
            </a:p>
          </p:txBody>
        </p:sp>
        <p:sp>
          <p:nvSpPr>
            <p:cNvPr id="153" name="Rectangle 19"/>
            <p:cNvSpPr>
              <a:spLocks noChangeArrowheads="1"/>
            </p:cNvSpPr>
            <p:nvPr/>
          </p:nvSpPr>
          <p:spPr bwMode="auto">
            <a:xfrm>
              <a:off x="5014" y="4038"/>
              <a:ext cx="372" cy="60"/>
            </a:xfrm>
            <a:prstGeom prst="rect">
              <a:avLst/>
            </a:prstGeom>
            <a:solidFill>
              <a:srgbClr val="0078D7">
                <a:lumMod val="7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5826" tIns="32912" rIns="65826" bIns="32912" numCol="1" anchor="t" anchorCtr="0" compatLnSpc="1">
              <a:prstTxWarp prst="textNoShape">
                <a:avLst/>
              </a:prstTxWarp>
            </a:bodyPr>
            <a:lstStyle/>
            <a:p>
              <a:pPr defTabSz="671411">
                <a:defRPr/>
              </a:pPr>
              <a:endParaRPr lang="en-US" sz="1296" b="1" kern="0">
                <a:solidFill>
                  <a:srgbClr val="505050"/>
                </a:solidFill>
                <a:ea typeface="MS PGothic" panose="020B0600070205080204" pitchFamily="34" charset="-128"/>
              </a:endParaRPr>
            </a:p>
          </p:txBody>
        </p:sp>
        <p:sp>
          <p:nvSpPr>
            <p:cNvPr id="154" name="Rectangle 20"/>
            <p:cNvSpPr>
              <a:spLocks noChangeArrowheads="1"/>
            </p:cNvSpPr>
            <p:nvPr/>
          </p:nvSpPr>
          <p:spPr bwMode="auto">
            <a:xfrm>
              <a:off x="5014" y="4141"/>
              <a:ext cx="372" cy="61"/>
            </a:xfrm>
            <a:prstGeom prst="rect">
              <a:avLst/>
            </a:prstGeom>
            <a:solidFill>
              <a:srgbClr val="0078D7">
                <a:lumMod val="7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5826" tIns="32912" rIns="65826" bIns="32912" numCol="1" anchor="t" anchorCtr="0" compatLnSpc="1">
              <a:prstTxWarp prst="textNoShape">
                <a:avLst/>
              </a:prstTxWarp>
            </a:bodyPr>
            <a:lstStyle/>
            <a:p>
              <a:pPr defTabSz="671411">
                <a:defRPr/>
              </a:pPr>
              <a:endParaRPr lang="en-US" sz="1296" b="1" kern="0">
                <a:solidFill>
                  <a:srgbClr val="505050"/>
                </a:solidFill>
                <a:ea typeface="MS PGothic" panose="020B0600070205080204" pitchFamily="34" charset="-128"/>
              </a:endParaRPr>
            </a:p>
          </p:txBody>
        </p:sp>
        <p:sp>
          <p:nvSpPr>
            <p:cNvPr id="155" name="Rectangle 21"/>
            <p:cNvSpPr>
              <a:spLocks noChangeArrowheads="1"/>
            </p:cNvSpPr>
            <p:nvPr/>
          </p:nvSpPr>
          <p:spPr bwMode="auto">
            <a:xfrm>
              <a:off x="5043" y="3689"/>
              <a:ext cx="179" cy="7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5826" tIns="32912" rIns="65826" bIns="32912" numCol="1" anchor="t" anchorCtr="0" compatLnSpc="1">
              <a:prstTxWarp prst="textNoShape">
                <a:avLst/>
              </a:prstTxWarp>
            </a:bodyPr>
            <a:lstStyle/>
            <a:p>
              <a:pPr defTabSz="671411">
                <a:defRPr/>
              </a:pPr>
              <a:endParaRPr lang="en-US" sz="1296" b="1" kern="0">
                <a:solidFill>
                  <a:srgbClr val="505050"/>
                </a:solidFill>
                <a:ea typeface="MS PGothic" panose="020B0600070205080204" pitchFamily="34" charset="-128"/>
              </a:endParaRPr>
            </a:p>
          </p:txBody>
        </p:sp>
      </p:grpSp>
      <p:sp>
        <p:nvSpPr>
          <p:cNvPr id="156" name="TextBox 155"/>
          <p:cNvSpPr txBox="1"/>
          <p:nvPr/>
        </p:nvSpPr>
        <p:spPr>
          <a:xfrm>
            <a:off x="575292" y="3050368"/>
            <a:ext cx="1383366" cy="663465"/>
          </a:xfrm>
          <a:prstGeom prst="rect">
            <a:avLst/>
          </a:prstGeom>
          <a:noFill/>
        </p:spPr>
        <p:txBody>
          <a:bodyPr wrap="square" lIns="131653" tIns="105322" rIns="131653" bIns="105322" rtlCol="0">
            <a:spAutoFit/>
          </a:bodyPr>
          <a:lstStyle/>
          <a:p>
            <a:pPr algn="ctr" defTabSz="671411">
              <a:lnSpc>
                <a:spcPct val="90000"/>
              </a:lnSpc>
              <a:spcAft>
                <a:spcPts val="431"/>
              </a:spcAft>
              <a:defRPr/>
            </a:pPr>
            <a:r>
              <a:rPr lang="en-US" sz="1442" kern="0" dirty="0">
                <a:gradFill>
                  <a:gsLst>
                    <a:gs pos="12097">
                      <a:srgbClr val="FFFFFF"/>
                    </a:gs>
                    <a:gs pos="34000">
                      <a:srgbClr val="FFFFFF"/>
                    </a:gs>
                  </a:gsLst>
                  <a:lin ang="5400000" scaled="0"/>
                </a:gradFill>
                <a:ea typeface="MS PGothic" panose="020B0600070205080204" pitchFamily="34" charset="-128"/>
              </a:rPr>
              <a:t>Lifecycle</a:t>
            </a:r>
          </a:p>
          <a:p>
            <a:pPr algn="ctr" defTabSz="671411">
              <a:lnSpc>
                <a:spcPct val="90000"/>
              </a:lnSpc>
              <a:spcAft>
                <a:spcPts val="431"/>
              </a:spcAft>
              <a:defRPr/>
            </a:pPr>
            <a:r>
              <a:rPr lang="en-US" sz="1442" kern="0" dirty="0">
                <a:gradFill>
                  <a:gsLst>
                    <a:gs pos="12097">
                      <a:srgbClr val="FFFFFF"/>
                    </a:gs>
                    <a:gs pos="34000">
                      <a:srgbClr val="FFFFFF"/>
                    </a:gs>
                  </a:gsLst>
                  <a:lin ang="5400000" scaled="0"/>
                </a:gradFill>
                <a:ea typeface="MS PGothic" panose="020B0600070205080204" pitchFamily="34" charset="-128"/>
              </a:rPr>
              <a:t>Management</a:t>
            </a:r>
          </a:p>
        </p:txBody>
      </p:sp>
      <p:sp>
        <p:nvSpPr>
          <p:cNvPr id="157" name="TextBox 156"/>
          <p:cNvSpPr txBox="1"/>
          <p:nvPr/>
        </p:nvSpPr>
        <p:spPr>
          <a:xfrm>
            <a:off x="2858054" y="3171448"/>
            <a:ext cx="1408703" cy="412436"/>
          </a:xfrm>
          <a:prstGeom prst="rect">
            <a:avLst/>
          </a:prstGeom>
          <a:noFill/>
        </p:spPr>
        <p:txBody>
          <a:bodyPr wrap="square" lIns="131653" tIns="105322" rIns="131653" bIns="105322" rtlCol="0">
            <a:spAutoFit/>
          </a:bodyPr>
          <a:lstStyle/>
          <a:p>
            <a:pPr algn="ctr" defTabSz="671411">
              <a:lnSpc>
                <a:spcPct val="90000"/>
              </a:lnSpc>
              <a:spcAft>
                <a:spcPts val="431"/>
              </a:spcAft>
              <a:defRPr/>
            </a:pPr>
            <a:r>
              <a:rPr lang="en-US" sz="1442" kern="0" dirty="0">
                <a:gradFill>
                  <a:gsLst>
                    <a:gs pos="12097">
                      <a:srgbClr val="FFFFFF"/>
                    </a:gs>
                    <a:gs pos="34000">
                      <a:srgbClr val="FFFFFF"/>
                    </a:gs>
                  </a:gsLst>
                  <a:lin ang="5400000" scaled="0"/>
                </a:gradFill>
                <a:ea typeface="MS PGothic" panose="020B0600070205080204" pitchFamily="34" charset="-128"/>
              </a:rPr>
              <a:t>Orchestration</a:t>
            </a:r>
          </a:p>
        </p:txBody>
      </p:sp>
      <p:sp>
        <p:nvSpPr>
          <p:cNvPr id="158" name="TextBox 157"/>
          <p:cNvSpPr txBox="1"/>
          <p:nvPr/>
        </p:nvSpPr>
        <p:spPr>
          <a:xfrm>
            <a:off x="7197165" y="3056304"/>
            <a:ext cx="1408703" cy="663465"/>
          </a:xfrm>
          <a:prstGeom prst="rect">
            <a:avLst/>
          </a:prstGeom>
          <a:noFill/>
        </p:spPr>
        <p:txBody>
          <a:bodyPr wrap="square" lIns="131653" tIns="105322" rIns="131653" bIns="105322" rtlCol="0">
            <a:spAutoFit/>
          </a:bodyPr>
          <a:lstStyle/>
          <a:p>
            <a:pPr algn="ctr" defTabSz="671411">
              <a:lnSpc>
                <a:spcPct val="90000"/>
              </a:lnSpc>
              <a:spcAft>
                <a:spcPts val="431"/>
              </a:spcAft>
              <a:defRPr/>
            </a:pPr>
            <a:r>
              <a:rPr lang="en-US" sz="1442" kern="0" dirty="0">
                <a:gradFill>
                  <a:gsLst>
                    <a:gs pos="12097">
                      <a:srgbClr val="FFFFFF"/>
                    </a:gs>
                    <a:gs pos="34000">
                      <a:srgbClr val="FFFFFF"/>
                    </a:gs>
                  </a:gsLst>
                  <a:lin ang="5400000" scaled="0"/>
                </a:gradFill>
                <a:ea typeface="MS PGothic" panose="020B0600070205080204" pitchFamily="34" charset="-128"/>
              </a:rPr>
              <a:t>Auto</a:t>
            </a:r>
          </a:p>
          <a:p>
            <a:pPr algn="ctr" defTabSz="671411">
              <a:lnSpc>
                <a:spcPct val="90000"/>
              </a:lnSpc>
              <a:spcAft>
                <a:spcPts val="431"/>
              </a:spcAft>
              <a:defRPr/>
            </a:pPr>
            <a:r>
              <a:rPr lang="en-US" sz="1442" kern="0" dirty="0">
                <a:gradFill>
                  <a:gsLst>
                    <a:gs pos="12097">
                      <a:srgbClr val="FFFFFF"/>
                    </a:gs>
                    <a:gs pos="34000">
                      <a:srgbClr val="FFFFFF"/>
                    </a:gs>
                  </a:gsLst>
                  <a:lin ang="5400000" scaled="0"/>
                </a:gradFill>
                <a:ea typeface="MS PGothic" panose="020B0600070205080204" pitchFamily="34" charset="-128"/>
              </a:rPr>
              <a:t>scaling</a:t>
            </a:r>
          </a:p>
        </p:txBody>
      </p:sp>
      <p:sp>
        <p:nvSpPr>
          <p:cNvPr id="159" name="TextBox 158"/>
          <p:cNvSpPr txBox="1"/>
          <p:nvPr/>
        </p:nvSpPr>
        <p:spPr>
          <a:xfrm>
            <a:off x="1787087" y="3067826"/>
            <a:ext cx="1193758" cy="612169"/>
          </a:xfrm>
          <a:prstGeom prst="rect">
            <a:avLst/>
          </a:prstGeom>
          <a:noFill/>
        </p:spPr>
        <p:txBody>
          <a:bodyPr wrap="square" lIns="131653" tIns="105322" rIns="131653" bIns="105322" rtlCol="0">
            <a:spAutoFit/>
          </a:bodyPr>
          <a:lstStyle/>
          <a:p>
            <a:pPr algn="ctr" defTabSz="671411">
              <a:lnSpc>
                <a:spcPct val="90000"/>
              </a:lnSpc>
              <a:spcAft>
                <a:spcPts val="431"/>
              </a:spcAft>
              <a:defRPr/>
            </a:pPr>
            <a:r>
              <a:rPr lang="en-US" sz="1442" kern="0" dirty="0">
                <a:gradFill>
                  <a:gsLst>
                    <a:gs pos="12097">
                      <a:srgbClr val="FFFFFF"/>
                    </a:gs>
                    <a:gs pos="34000">
                      <a:srgbClr val="FFFFFF"/>
                    </a:gs>
                  </a:gsLst>
                  <a:lin ang="5400000" scaled="0"/>
                </a:gradFill>
                <a:ea typeface="MS PGothic" panose="020B0600070205080204" pitchFamily="34" charset="-128"/>
              </a:rPr>
              <a:t>Always On</a:t>
            </a:r>
            <a:br>
              <a:rPr lang="en-US" sz="1442" kern="0" dirty="0">
                <a:gradFill>
                  <a:gsLst>
                    <a:gs pos="12097">
                      <a:srgbClr val="FFFFFF"/>
                    </a:gs>
                    <a:gs pos="34000">
                      <a:srgbClr val="FFFFFF"/>
                    </a:gs>
                  </a:gsLst>
                  <a:lin ang="5400000" scaled="0"/>
                </a:gradFill>
                <a:ea typeface="MS PGothic" panose="020B0600070205080204" pitchFamily="34" charset="-128"/>
              </a:rPr>
            </a:br>
            <a:r>
              <a:rPr lang="en-US" sz="1442" kern="0" dirty="0">
                <a:gradFill>
                  <a:gsLst>
                    <a:gs pos="12097">
                      <a:srgbClr val="FFFFFF"/>
                    </a:gs>
                    <a:gs pos="34000">
                      <a:srgbClr val="FFFFFF"/>
                    </a:gs>
                  </a:gsLst>
                  <a:lin ang="5400000" scaled="0"/>
                </a:gradFill>
                <a:ea typeface="MS PGothic" panose="020B0600070205080204" pitchFamily="34" charset="-128"/>
              </a:rPr>
              <a:t>Availability</a:t>
            </a:r>
          </a:p>
        </p:txBody>
      </p:sp>
      <p:sp>
        <p:nvSpPr>
          <p:cNvPr id="160" name="TextBox 159"/>
          <p:cNvSpPr txBox="1"/>
          <p:nvPr/>
        </p:nvSpPr>
        <p:spPr>
          <a:xfrm>
            <a:off x="6267349" y="3065925"/>
            <a:ext cx="1497026" cy="612169"/>
          </a:xfrm>
          <a:prstGeom prst="rect">
            <a:avLst/>
          </a:prstGeom>
          <a:noFill/>
        </p:spPr>
        <p:txBody>
          <a:bodyPr wrap="square" lIns="131653" tIns="105322" rIns="131653" bIns="105322" rtlCol="0">
            <a:spAutoFit/>
          </a:bodyPr>
          <a:lstStyle/>
          <a:p>
            <a:pPr algn="ctr" defTabSz="671411">
              <a:lnSpc>
                <a:spcPct val="90000"/>
              </a:lnSpc>
              <a:spcAft>
                <a:spcPts val="431"/>
              </a:spcAft>
              <a:defRPr/>
            </a:pPr>
            <a:r>
              <a:rPr lang="en-US" sz="1442" kern="0" dirty="0">
                <a:gradFill>
                  <a:gsLst>
                    <a:gs pos="12097">
                      <a:srgbClr val="FFFFFF"/>
                    </a:gs>
                    <a:gs pos="34000">
                      <a:srgbClr val="FFFFFF"/>
                    </a:gs>
                  </a:gsLst>
                  <a:lin ang="5400000" scaled="0"/>
                </a:gradFill>
                <a:ea typeface="MS PGothic" panose="020B0600070205080204" pitchFamily="34" charset="-128"/>
              </a:rPr>
              <a:t>Dev &amp; Ops Tooling</a:t>
            </a:r>
          </a:p>
        </p:txBody>
      </p:sp>
      <p:sp>
        <p:nvSpPr>
          <p:cNvPr id="161" name="TextBox 160"/>
          <p:cNvSpPr txBox="1"/>
          <p:nvPr/>
        </p:nvSpPr>
        <p:spPr>
          <a:xfrm>
            <a:off x="4051085" y="3063803"/>
            <a:ext cx="1387124" cy="612169"/>
          </a:xfrm>
          <a:prstGeom prst="rect">
            <a:avLst/>
          </a:prstGeom>
          <a:noFill/>
        </p:spPr>
        <p:txBody>
          <a:bodyPr wrap="square" lIns="131653" tIns="105322" rIns="131653" bIns="105322" rtlCol="0">
            <a:spAutoFit/>
          </a:bodyPr>
          <a:lstStyle/>
          <a:p>
            <a:pPr algn="ctr" defTabSz="671411">
              <a:lnSpc>
                <a:spcPct val="90000"/>
              </a:lnSpc>
              <a:spcAft>
                <a:spcPts val="431"/>
              </a:spcAft>
              <a:defRPr/>
            </a:pPr>
            <a:r>
              <a:rPr lang="en-US" sz="1442" kern="0" dirty="0">
                <a:gradFill>
                  <a:gsLst>
                    <a:gs pos="12097">
                      <a:srgbClr val="FFFFFF"/>
                    </a:gs>
                    <a:gs pos="34000">
                      <a:srgbClr val="FFFFFF"/>
                    </a:gs>
                  </a:gsLst>
                  <a:lin ang="5400000" scaled="0"/>
                </a:gradFill>
                <a:ea typeface="MS PGothic" panose="020B0600070205080204" pitchFamily="34" charset="-128"/>
              </a:rPr>
              <a:t>Programming Models</a:t>
            </a:r>
          </a:p>
        </p:txBody>
      </p:sp>
      <p:sp>
        <p:nvSpPr>
          <p:cNvPr id="162" name="Title 2"/>
          <p:cNvSpPr txBox="1">
            <a:spLocks/>
          </p:cNvSpPr>
          <p:nvPr/>
        </p:nvSpPr>
        <p:spPr>
          <a:xfrm>
            <a:off x="236219" y="377097"/>
            <a:ext cx="8570033" cy="661391"/>
          </a:xfrm>
          <a:prstGeom prst="rect">
            <a:avLst/>
          </a:prstGeom>
        </p:spPr>
        <p:txBody>
          <a:bodyPr vert="horz" wrap="square" lIns="105457" tIns="65910" rIns="105457" bIns="6591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685775">
              <a:defRPr/>
            </a:pPr>
            <a:r>
              <a:rPr lang="en-US" sz="3459" spc="-75" dirty="0">
                <a:solidFill>
                  <a:schemeClr val="tx1"/>
                </a:solidFill>
              </a:rPr>
              <a:t>Azure Service Fabric</a:t>
            </a:r>
          </a:p>
        </p:txBody>
      </p:sp>
      <p:pic>
        <p:nvPicPr>
          <p:cNvPr id="163" name="Picture 162" descr="2073251155_0451f31674.jpg"/>
          <p:cNvPicPr>
            <a:picLocks noChangeAspect="1"/>
          </p:cNvPicPr>
          <p:nvPr/>
        </p:nvPicPr>
        <p:blipFill>
          <a:blip r:embed="rId2"/>
          <a:stretch>
            <a:fillRect/>
          </a:stretch>
        </p:blipFill>
        <p:spPr>
          <a:xfrm>
            <a:off x="827451" y="4520718"/>
            <a:ext cx="929459" cy="749579"/>
          </a:xfrm>
          <a:prstGeom prst="rect">
            <a:avLst/>
          </a:prstGeom>
          <a:noFill/>
        </p:spPr>
      </p:pic>
      <p:sp>
        <p:nvSpPr>
          <p:cNvPr id="164" name="TextBox 163"/>
          <p:cNvSpPr txBox="1"/>
          <p:nvPr/>
        </p:nvSpPr>
        <p:spPr>
          <a:xfrm>
            <a:off x="717487" y="5304768"/>
            <a:ext cx="1563294" cy="443135"/>
          </a:xfrm>
          <a:prstGeom prst="rect">
            <a:avLst/>
          </a:prstGeom>
          <a:noFill/>
        </p:spPr>
        <p:txBody>
          <a:bodyPr wrap="square" lIns="129065" tIns="103251" rIns="129065" bIns="103251" rtlCol="0">
            <a:spAutoFit/>
          </a:bodyPr>
          <a:lstStyle/>
          <a:p>
            <a:pPr defTabSz="658184">
              <a:lnSpc>
                <a:spcPct val="90000"/>
              </a:lnSpc>
              <a:spcAft>
                <a:spcPts val="423"/>
              </a:spcAft>
              <a:defRPr/>
            </a:pPr>
            <a:r>
              <a:rPr lang="en-US" sz="1694" kern="0" dirty="0">
                <a:solidFill>
                  <a:sysClr val="windowText" lastClr="000000"/>
                </a:solidFill>
                <a:ea typeface="MS PGothic" panose="020B0600070205080204" pitchFamily="34" charset="-128"/>
              </a:rPr>
              <a:t>Dev Box</a:t>
            </a:r>
          </a:p>
        </p:txBody>
      </p:sp>
      <p:pic>
        <p:nvPicPr>
          <p:cNvPr id="224" name="Picture 223"/>
          <p:cNvPicPr>
            <a:picLocks noChangeAspect="1"/>
          </p:cNvPicPr>
          <p:nvPr/>
        </p:nvPicPr>
        <p:blipFill>
          <a:blip r:embed="rId3"/>
          <a:stretch>
            <a:fillRect/>
          </a:stretch>
        </p:blipFill>
        <p:spPr>
          <a:xfrm>
            <a:off x="6494264" y="3778916"/>
            <a:ext cx="473168" cy="522011"/>
          </a:xfrm>
          <a:prstGeom prst="rect">
            <a:avLst/>
          </a:prstGeom>
        </p:spPr>
      </p:pic>
      <p:pic>
        <p:nvPicPr>
          <p:cNvPr id="226" name="Picture 225"/>
          <p:cNvPicPr>
            <a:picLocks noChangeAspect="1"/>
          </p:cNvPicPr>
          <p:nvPr/>
        </p:nvPicPr>
        <p:blipFill>
          <a:blip r:embed="rId4"/>
          <a:stretch>
            <a:fillRect/>
          </a:stretch>
        </p:blipFill>
        <p:spPr>
          <a:xfrm>
            <a:off x="2047762" y="3767948"/>
            <a:ext cx="557804" cy="665645"/>
          </a:xfrm>
          <a:prstGeom prst="rect">
            <a:avLst/>
          </a:prstGeom>
        </p:spPr>
      </p:pic>
      <p:sp>
        <p:nvSpPr>
          <p:cNvPr id="228" name="TextBox 227"/>
          <p:cNvSpPr txBox="1"/>
          <p:nvPr/>
        </p:nvSpPr>
        <p:spPr>
          <a:xfrm>
            <a:off x="5188613" y="3076616"/>
            <a:ext cx="1408703" cy="612169"/>
          </a:xfrm>
          <a:prstGeom prst="rect">
            <a:avLst/>
          </a:prstGeom>
          <a:noFill/>
        </p:spPr>
        <p:txBody>
          <a:bodyPr wrap="square" lIns="131653" tIns="105322" rIns="131653" bIns="105322" rtlCol="0">
            <a:spAutoFit/>
          </a:bodyPr>
          <a:lstStyle/>
          <a:p>
            <a:pPr algn="ctr" defTabSz="671411">
              <a:lnSpc>
                <a:spcPct val="90000"/>
              </a:lnSpc>
              <a:spcAft>
                <a:spcPts val="431"/>
              </a:spcAft>
              <a:defRPr/>
            </a:pPr>
            <a:r>
              <a:rPr lang="en-US" sz="1442" kern="0" dirty="0">
                <a:gradFill>
                  <a:gsLst>
                    <a:gs pos="12097">
                      <a:srgbClr val="FFFFFF"/>
                    </a:gs>
                    <a:gs pos="34000">
                      <a:srgbClr val="FFFFFF"/>
                    </a:gs>
                  </a:gsLst>
                  <a:lin ang="5400000" scaled="0"/>
                </a:gradFill>
                <a:ea typeface="MS PGothic" panose="020B0600070205080204" pitchFamily="34" charset="-128"/>
              </a:rPr>
              <a:t>Health &amp; Monitoring</a:t>
            </a:r>
          </a:p>
        </p:txBody>
      </p:sp>
    </p:spTree>
    <p:extLst>
      <p:ext uri="{BB962C8B-B14F-4D97-AF65-F5344CB8AC3E}">
        <p14:creationId xmlns:p14="http://schemas.microsoft.com/office/powerpoint/2010/main" val="29220241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Pentagon 82"/>
          <p:cNvSpPr/>
          <p:nvPr/>
        </p:nvSpPr>
        <p:spPr bwMode="auto">
          <a:xfrm rot="5400000">
            <a:off x="7384723" y="3341756"/>
            <a:ext cx="817877" cy="1150912"/>
          </a:xfrm>
          <a:prstGeom prst="homePlate">
            <a:avLst>
              <a:gd name="adj" fmla="val 38432"/>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31653" tIns="105322" rIns="131653" bIns="105322" numCol="1" spcCol="0" rtlCol="0" fromWordArt="0" anchor="t" anchorCtr="0" forceAA="0" compatLnSpc="1">
            <a:prstTxWarp prst="textNoShape">
              <a:avLst/>
            </a:prstTxWarp>
            <a:noAutofit/>
          </a:bodyPr>
          <a:lstStyle/>
          <a:p>
            <a:pPr algn="ctr" defTabSz="671217" fontAlgn="base">
              <a:lnSpc>
                <a:spcPct val="90000"/>
              </a:lnSpc>
              <a:spcBef>
                <a:spcPct val="0"/>
              </a:spcBef>
              <a:spcAft>
                <a:spcPct val="0"/>
              </a:spcAft>
              <a:defRPr/>
            </a:pPr>
            <a:endParaRPr lang="en-US" sz="172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4" name="Hexagon 83"/>
          <p:cNvSpPr>
            <a:spLocks noChangeAspect="1"/>
          </p:cNvSpPr>
          <p:nvPr/>
        </p:nvSpPr>
        <p:spPr bwMode="auto">
          <a:xfrm>
            <a:off x="1054184" y="2839819"/>
            <a:ext cx="479982" cy="415185"/>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31653" tIns="105322" rIns="131653" bIns="105322" numCol="1" spcCol="0" rtlCol="0" fromWordArt="0" anchor="t" anchorCtr="0" forceAA="0" compatLnSpc="1">
            <a:prstTxWarp prst="textNoShape">
              <a:avLst/>
            </a:prstTxWarp>
            <a:noAutofit/>
          </a:bodyPr>
          <a:lstStyle/>
          <a:p>
            <a:pPr algn="ctr" defTabSz="671217" fontAlgn="base">
              <a:lnSpc>
                <a:spcPct val="90000"/>
              </a:lnSpc>
              <a:spcBef>
                <a:spcPct val="0"/>
              </a:spcBef>
              <a:spcAft>
                <a:spcPct val="0"/>
              </a:spcAft>
              <a:defRPr/>
            </a:pPr>
            <a:endParaRPr lang="en-US" sz="172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5" name="Hexagon 84"/>
          <p:cNvSpPr>
            <a:spLocks noChangeAspect="1"/>
          </p:cNvSpPr>
          <p:nvPr/>
        </p:nvSpPr>
        <p:spPr bwMode="auto">
          <a:xfrm>
            <a:off x="1872730" y="2839819"/>
            <a:ext cx="479982" cy="415185"/>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31653" tIns="105322" rIns="131653" bIns="105322" numCol="1" spcCol="0" rtlCol="0" fromWordArt="0" anchor="t" anchorCtr="0" forceAA="0" compatLnSpc="1">
            <a:prstTxWarp prst="textNoShape">
              <a:avLst/>
            </a:prstTxWarp>
            <a:noAutofit/>
          </a:bodyPr>
          <a:lstStyle/>
          <a:p>
            <a:pPr algn="ctr" defTabSz="671217" fontAlgn="base">
              <a:lnSpc>
                <a:spcPct val="90000"/>
              </a:lnSpc>
              <a:spcBef>
                <a:spcPct val="0"/>
              </a:spcBef>
              <a:spcAft>
                <a:spcPct val="0"/>
              </a:spcAft>
              <a:defRPr/>
            </a:pPr>
            <a:endParaRPr lang="en-US" sz="172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6" name="Hexagon 85"/>
          <p:cNvSpPr>
            <a:spLocks noChangeAspect="1"/>
          </p:cNvSpPr>
          <p:nvPr/>
        </p:nvSpPr>
        <p:spPr bwMode="auto">
          <a:xfrm>
            <a:off x="2661439" y="2839819"/>
            <a:ext cx="479982" cy="415185"/>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31653" tIns="105322" rIns="131653" bIns="105322" numCol="1" spcCol="0" rtlCol="0" fromWordArt="0" anchor="t" anchorCtr="0" forceAA="0" compatLnSpc="1">
            <a:prstTxWarp prst="textNoShape">
              <a:avLst/>
            </a:prstTxWarp>
            <a:noAutofit/>
          </a:bodyPr>
          <a:lstStyle/>
          <a:p>
            <a:pPr algn="ctr" defTabSz="671217" fontAlgn="base">
              <a:lnSpc>
                <a:spcPct val="90000"/>
              </a:lnSpc>
              <a:spcBef>
                <a:spcPct val="0"/>
              </a:spcBef>
              <a:spcAft>
                <a:spcPct val="0"/>
              </a:spcAft>
              <a:defRPr/>
            </a:pPr>
            <a:endParaRPr lang="en-US" sz="172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7" name="Hexagon 86"/>
          <p:cNvSpPr>
            <a:spLocks noChangeAspect="1"/>
          </p:cNvSpPr>
          <p:nvPr/>
        </p:nvSpPr>
        <p:spPr bwMode="auto">
          <a:xfrm>
            <a:off x="3471342" y="2839819"/>
            <a:ext cx="479982" cy="415185"/>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31653" tIns="105322" rIns="131653" bIns="105322" numCol="1" spcCol="0" rtlCol="0" fromWordArt="0" anchor="t" anchorCtr="0" forceAA="0" compatLnSpc="1">
            <a:prstTxWarp prst="textNoShape">
              <a:avLst/>
            </a:prstTxWarp>
            <a:noAutofit/>
          </a:bodyPr>
          <a:lstStyle/>
          <a:p>
            <a:pPr algn="ctr" defTabSz="671217" fontAlgn="base">
              <a:lnSpc>
                <a:spcPct val="90000"/>
              </a:lnSpc>
              <a:spcBef>
                <a:spcPct val="0"/>
              </a:spcBef>
              <a:spcAft>
                <a:spcPct val="0"/>
              </a:spcAft>
              <a:defRPr/>
            </a:pPr>
            <a:endParaRPr lang="en-US" sz="172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8" name="Hexagon 87"/>
          <p:cNvSpPr>
            <a:spLocks noChangeAspect="1"/>
          </p:cNvSpPr>
          <p:nvPr/>
        </p:nvSpPr>
        <p:spPr bwMode="auto">
          <a:xfrm>
            <a:off x="4281245" y="2839819"/>
            <a:ext cx="479982" cy="415185"/>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31653" tIns="105322" rIns="131653" bIns="105322" numCol="1" spcCol="0" rtlCol="0" fromWordArt="0" anchor="t" anchorCtr="0" forceAA="0" compatLnSpc="1">
            <a:prstTxWarp prst="textNoShape">
              <a:avLst/>
            </a:prstTxWarp>
            <a:noAutofit/>
          </a:bodyPr>
          <a:lstStyle/>
          <a:p>
            <a:pPr algn="ctr" defTabSz="671217" fontAlgn="base">
              <a:lnSpc>
                <a:spcPct val="90000"/>
              </a:lnSpc>
              <a:spcBef>
                <a:spcPct val="0"/>
              </a:spcBef>
              <a:spcAft>
                <a:spcPct val="0"/>
              </a:spcAft>
              <a:defRPr/>
            </a:pPr>
            <a:endParaRPr lang="en-US" sz="172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9" name="Hexagon 88"/>
          <p:cNvSpPr>
            <a:spLocks noChangeAspect="1"/>
          </p:cNvSpPr>
          <p:nvPr/>
        </p:nvSpPr>
        <p:spPr bwMode="auto">
          <a:xfrm>
            <a:off x="5077104" y="2839819"/>
            <a:ext cx="479982" cy="415185"/>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31653" tIns="105322" rIns="131653" bIns="105322" numCol="1" spcCol="0" rtlCol="0" fromWordArt="0" anchor="t" anchorCtr="0" forceAA="0" compatLnSpc="1">
            <a:prstTxWarp prst="textNoShape">
              <a:avLst/>
            </a:prstTxWarp>
            <a:noAutofit/>
          </a:bodyPr>
          <a:lstStyle/>
          <a:p>
            <a:pPr algn="ctr" defTabSz="671217" fontAlgn="base">
              <a:lnSpc>
                <a:spcPct val="90000"/>
              </a:lnSpc>
              <a:spcBef>
                <a:spcPct val="0"/>
              </a:spcBef>
              <a:spcAft>
                <a:spcPct val="0"/>
              </a:spcAft>
              <a:defRPr/>
            </a:pPr>
            <a:endParaRPr lang="en-US" sz="172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0" name="Hexagon 89"/>
          <p:cNvSpPr>
            <a:spLocks noChangeAspect="1"/>
          </p:cNvSpPr>
          <p:nvPr/>
        </p:nvSpPr>
        <p:spPr bwMode="auto">
          <a:xfrm>
            <a:off x="5874536" y="2839819"/>
            <a:ext cx="479982" cy="415185"/>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31653" tIns="105322" rIns="131653" bIns="105322" numCol="1" spcCol="0" rtlCol="0" fromWordArt="0" anchor="t" anchorCtr="0" forceAA="0" compatLnSpc="1">
            <a:prstTxWarp prst="textNoShape">
              <a:avLst/>
            </a:prstTxWarp>
            <a:noAutofit/>
          </a:bodyPr>
          <a:lstStyle/>
          <a:p>
            <a:pPr algn="ctr" defTabSz="671217" fontAlgn="base">
              <a:lnSpc>
                <a:spcPct val="90000"/>
              </a:lnSpc>
              <a:spcBef>
                <a:spcPct val="0"/>
              </a:spcBef>
              <a:spcAft>
                <a:spcPct val="0"/>
              </a:spcAft>
              <a:defRPr/>
            </a:pPr>
            <a:endParaRPr lang="en-US" sz="172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1" name="Hexagon 90"/>
          <p:cNvSpPr>
            <a:spLocks noChangeAspect="1"/>
          </p:cNvSpPr>
          <p:nvPr/>
        </p:nvSpPr>
        <p:spPr bwMode="auto">
          <a:xfrm>
            <a:off x="6681955" y="2839819"/>
            <a:ext cx="479982" cy="415185"/>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31653" tIns="105322" rIns="131653" bIns="105322" numCol="1" spcCol="0" rtlCol="0" fromWordArt="0" anchor="t" anchorCtr="0" forceAA="0" compatLnSpc="1">
            <a:prstTxWarp prst="textNoShape">
              <a:avLst/>
            </a:prstTxWarp>
            <a:noAutofit/>
          </a:bodyPr>
          <a:lstStyle/>
          <a:p>
            <a:pPr algn="ctr" defTabSz="671217" fontAlgn="base">
              <a:lnSpc>
                <a:spcPct val="90000"/>
              </a:lnSpc>
              <a:spcBef>
                <a:spcPct val="0"/>
              </a:spcBef>
              <a:spcAft>
                <a:spcPct val="0"/>
              </a:spcAft>
              <a:defRPr/>
            </a:pPr>
            <a:endParaRPr lang="en-US" sz="172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2" name="Hexagon 91"/>
          <p:cNvSpPr>
            <a:spLocks noChangeAspect="1"/>
          </p:cNvSpPr>
          <p:nvPr/>
        </p:nvSpPr>
        <p:spPr bwMode="auto">
          <a:xfrm>
            <a:off x="7467640" y="2839819"/>
            <a:ext cx="479982" cy="415185"/>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31653" tIns="105322" rIns="131653" bIns="105322" numCol="1" spcCol="0" rtlCol="0" fromWordArt="0" anchor="t" anchorCtr="0" forceAA="0" compatLnSpc="1">
            <a:prstTxWarp prst="textNoShape">
              <a:avLst/>
            </a:prstTxWarp>
            <a:noAutofit/>
          </a:bodyPr>
          <a:lstStyle/>
          <a:p>
            <a:pPr algn="ctr" defTabSz="671217" fontAlgn="base">
              <a:lnSpc>
                <a:spcPct val="90000"/>
              </a:lnSpc>
              <a:spcBef>
                <a:spcPct val="0"/>
              </a:spcBef>
              <a:spcAft>
                <a:spcPct val="0"/>
              </a:spcAft>
              <a:defRPr/>
            </a:pPr>
            <a:endParaRPr lang="en-US" sz="172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3" name="Pentagon 92"/>
          <p:cNvSpPr/>
          <p:nvPr/>
        </p:nvSpPr>
        <p:spPr bwMode="auto">
          <a:xfrm rot="5400000">
            <a:off x="823011" y="3357546"/>
            <a:ext cx="817877" cy="1150912"/>
          </a:xfrm>
          <a:prstGeom prst="homePlate">
            <a:avLst>
              <a:gd name="adj" fmla="val 38432"/>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31653" tIns="105322" rIns="131653" bIns="105322" numCol="1" spcCol="0" rtlCol="0" fromWordArt="0" anchor="t" anchorCtr="0" forceAA="0" compatLnSpc="1">
            <a:prstTxWarp prst="textNoShape">
              <a:avLst/>
            </a:prstTxWarp>
            <a:noAutofit/>
          </a:bodyPr>
          <a:lstStyle/>
          <a:p>
            <a:pPr algn="ctr" defTabSz="671217" fontAlgn="base">
              <a:lnSpc>
                <a:spcPct val="90000"/>
              </a:lnSpc>
              <a:spcBef>
                <a:spcPct val="0"/>
              </a:spcBef>
              <a:spcAft>
                <a:spcPct val="0"/>
              </a:spcAft>
              <a:defRPr/>
            </a:pPr>
            <a:endParaRPr lang="en-US" sz="172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4" name="Pentagon 93"/>
          <p:cNvSpPr/>
          <p:nvPr/>
        </p:nvSpPr>
        <p:spPr bwMode="auto">
          <a:xfrm rot="5400000">
            <a:off x="5158672" y="3357546"/>
            <a:ext cx="817877" cy="1150912"/>
          </a:xfrm>
          <a:prstGeom prst="homePlate">
            <a:avLst>
              <a:gd name="adj" fmla="val 38432"/>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31653" tIns="105322" rIns="131653" bIns="105322" numCol="1" spcCol="0" rtlCol="0" fromWordArt="0" anchor="t" anchorCtr="0" forceAA="0" compatLnSpc="1">
            <a:prstTxWarp prst="textNoShape">
              <a:avLst/>
            </a:prstTxWarp>
            <a:noAutofit/>
          </a:bodyPr>
          <a:lstStyle/>
          <a:p>
            <a:pPr algn="ctr" defTabSz="671217" fontAlgn="base">
              <a:lnSpc>
                <a:spcPct val="90000"/>
              </a:lnSpc>
              <a:spcBef>
                <a:spcPct val="0"/>
              </a:spcBef>
              <a:spcAft>
                <a:spcPct val="0"/>
              </a:spcAft>
              <a:defRPr/>
            </a:pPr>
            <a:endParaRPr lang="en-US" sz="172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5" name="Pentagon 94"/>
          <p:cNvSpPr/>
          <p:nvPr/>
        </p:nvSpPr>
        <p:spPr bwMode="auto">
          <a:xfrm rot="5400000">
            <a:off x="3006717" y="3357546"/>
            <a:ext cx="817877" cy="1150912"/>
          </a:xfrm>
          <a:prstGeom prst="homePlate">
            <a:avLst>
              <a:gd name="adj" fmla="val 38432"/>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31653" tIns="105322" rIns="131653" bIns="105322" numCol="1" spcCol="0" rtlCol="0" fromWordArt="0" anchor="t" anchorCtr="0" forceAA="0" compatLnSpc="1">
            <a:prstTxWarp prst="textNoShape">
              <a:avLst/>
            </a:prstTxWarp>
            <a:noAutofit/>
          </a:bodyPr>
          <a:lstStyle/>
          <a:p>
            <a:pPr algn="ctr" defTabSz="671217" fontAlgn="base">
              <a:lnSpc>
                <a:spcPct val="90000"/>
              </a:lnSpc>
              <a:spcBef>
                <a:spcPct val="0"/>
              </a:spcBef>
              <a:spcAft>
                <a:spcPct val="0"/>
              </a:spcAft>
              <a:defRPr/>
            </a:pPr>
            <a:endParaRPr lang="en-US" sz="172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6" name="Rectangle 95"/>
          <p:cNvSpPr/>
          <p:nvPr/>
        </p:nvSpPr>
        <p:spPr bwMode="auto">
          <a:xfrm>
            <a:off x="655639" y="3042108"/>
            <a:ext cx="7707730" cy="684924"/>
          </a:xfrm>
          <a:prstGeom prst="rect">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31653" tIns="105322" rIns="131653" bIns="105322" numCol="1" spcCol="0" rtlCol="0" fromWordArt="0" anchor="t" anchorCtr="0" forceAA="0" compatLnSpc="1">
            <a:prstTxWarp prst="textNoShape">
              <a:avLst/>
            </a:prstTxWarp>
            <a:noAutofit/>
          </a:bodyPr>
          <a:lstStyle/>
          <a:p>
            <a:pPr algn="ctr" defTabSz="671217" fontAlgn="base">
              <a:lnSpc>
                <a:spcPct val="90000"/>
              </a:lnSpc>
              <a:spcBef>
                <a:spcPct val="0"/>
              </a:spcBef>
              <a:spcAft>
                <a:spcPct val="0"/>
              </a:spcAft>
              <a:defRPr/>
            </a:pPr>
            <a:endParaRPr lang="en-US" sz="172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97" name="Group 96"/>
          <p:cNvGrpSpPr/>
          <p:nvPr/>
        </p:nvGrpSpPr>
        <p:grpSpPr>
          <a:xfrm>
            <a:off x="655639" y="1911858"/>
            <a:ext cx="7707730" cy="1089044"/>
            <a:chOff x="880533" y="1857930"/>
            <a:chExt cx="10706923" cy="1512807"/>
          </a:xfrm>
        </p:grpSpPr>
        <p:sp>
          <p:nvSpPr>
            <p:cNvPr id="98" name="Hexagon 97"/>
            <p:cNvSpPr>
              <a:spLocks noChangeAspect="1"/>
            </p:cNvSpPr>
            <p:nvPr/>
          </p:nvSpPr>
          <p:spPr bwMode="auto">
            <a:xfrm>
              <a:off x="880533" y="2175933"/>
              <a:ext cx="666750" cy="576739"/>
            </a:xfrm>
            <a:prstGeom prst="hexagon">
              <a:avLst/>
            </a:prstGeom>
            <a:solidFill>
              <a:srgbClr val="0078D7">
                <a:lumMod val="40000"/>
                <a:lumOff val="60000"/>
              </a:srgbClr>
            </a:solidFill>
            <a:ln w="9525" cap="flat" cmpd="sng" algn="ctr">
              <a:noFill/>
              <a:prstDash val="solid"/>
              <a:headEnd type="none" w="med" len="med"/>
              <a:tailEnd type="none" w="med" len="med"/>
            </a:ln>
            <a:effectLst/>
          </p:spPr>
          <p:txBody>
            <a:bodyPr rot="0" spcFirstLastPara="0" vertOverflow="overflow" horzOverflow="overflow" vert="horz" wrap="square" lIns="131653" tIns="105322" rIns="131653" bIns="105322" numCol="1" spcCol="0" rtlCol="0" fromWordArt="0" anchor="t" anchorCtr="0" forceAA="0" compatLnSpc="1">
              <a:prstTxWarp prst="textNoShape">
                <a:avLst/>
              </a:prstTxWarp>
              <a:noAutofit/>
            </a:bodyPr>
            <a:lstStyle/>
            <a:p>
              <a:pPr algn="ctr" defTabSz="671217" fontAlgn="base">
                <a:lnSpc>
                  <a:spcPct val="90000"/>
                </a:lnSpc>
                <a:spcBef>
                  <a:spcPct val="0"/>
                </a:spcBef>
                <a:spcAft>
                  <a:spcPct val="0"/>
                </a:spcAft>
                <a:defRPr/>
              </a:pPr>
              <a:endParaRPr lang="en-US" sz="172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9" name="Hexagon 98"/>
            <p:cNvSpPr>
              <a:spLocks noChangeAspect="1"/>
            </p:cNvSpPr>
            <p:nvPr/>
          </p:nvSpPr>
          <p:spPr bwMode="auto">
            <a:xfrm>
              <a:off x="1438686" y="1866396"/>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31653" tIns="105322" rIns="131653" bIns="105322" numCol="1" spcCol="0" rtlCol="0" fromWordArt="0" anchor="t" anchorCtr="0" forceAA="0" compatLnSpc="1">
              <a:prstTxWarp prst="textNoShape">
                <a:avLst/>
              </a:prstTxWarp>
              <a:noAutofit/>
            </a:bodyPr>
            <a:lstStyle/>
            <a:p>
              <a:pPr algn="ctr" defTabSz="671217" fontAlgn="base">
                <a:lnSpc>
                  <a:spcPct val="90000"/>
                </a:lnSpc>
                <a:spcBef>
                  <a:spcPct val="0"/>
                </a:spcBef>
                <a:spcAft>
                  <a:spcPct val="0"/>
                </a:spcAft>
                <a:defRPr/>
              </a:pPr>
              <a:endParaRPr lang="en-US" sz="172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0" name="Hexagon 99"/>
            <p:cNvSpPr>
              <a:spLocks noChangeAspect="1"/>
            </p:cNvSpPr>
            <p:nvPr/>
          </p:nvSpPr>
          <p:spPr bwMode="auto">
            <a:xfrm>
              <a:off x="1438686" y="2484462"/>
              <a:ext cx="666750" cy="576739"/>
            </a:xfrm>
            <a:prstGeom prst="hexagon">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31653" tIns="105322" rIns="131653" bIns="105322" numCol="1" spcCol="0" rtlCol="0" fromWordArt="0" anchor="t" anchorCtr="0" forceAA="0" compatLnSpc="1">
              <a:prstTxWarp prst="textNoShape">
                <a:avLst/>
              </a:prstTxWarp>
              <a:noAutofit/>
            </a:bodyPr>
            <a:lstStyle/>
            <a:p>
              <a:pPr algn="ctr" defTabSz="671217" fontAlgn="base">
                <a:lnSpc>
                  <a:spcPct val="90000"/>
                </a:lnSpc>
                <a:spcBef>
                  <a:spcPct val="0"/>
                </a:spcBef>
                <a:spcAft>
                  <a:spcPct val="0"/>
                </a:spcAft>
                <a:defRPr/>
              </a:pPr>
              <a:endParaRPr lang="en-US" sz="172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1" name="Hexagon 100"/>
            <p:cNvSpPr>
              <a:spLocks noChangeAspect="1"/>
            </p:cNvSpPr>
            <p:nvPr/>
          </p:nvSpPr>
          <p:spPr bwMode="auto">
            <a:xfrm>
              <a:off x="1996839" y="2175932"/>
              <a:ext cx="666750" cy="576739"/>
            </a:xfrm>
            <a:prstGeom prst="hexagon">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31653" tIns="105322" rIns="131653" bIns="105322" numCol="1" spcCol="0" rtlCol="0" fromWordArt="0" anchor="t" anchorCtr="0" forceAA="0" compatLnSpc="1">
              <a:prstTxWarp prst="textNoShape">
                <a:avLst/>
              </a:prstTxWarp>
              <a:noAutofit/>
            </a:bodyPr>
            <a:lstStyle/>
            <a:p>
              <a:pPr algn="ctr" defTabSz="671217" fontAlgn="base">
                <a:lnSpc>
                  <a:spcPct val="90000"/>
                </a:lnSpc>
                <a:spcBef>
                  <a:spcPct val="0"/>
                </a:spcBef>
                <a:spcAft>
                  <a:spcPct val="0"/>
                </a:spcAft>
                <a:defRPr/>
              </a:pPr>
              <a:endParaRPr lang="en-US" sz="172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2" name="Hexagon 101"/>
            <p:cNvSpPr>
              <a:spLocks noChangeAspect="1"/>
            </p:cNvSpPr>
            <p:nvPr/>
          </p:nvSpPr>
          <p:spPr bwMode="auto">
            <a:xfrm>
              <a:off x="1996839" y="2793998"/>
              <a:ext cx="666750" cy="576739"/>
            </a:xfrm>
            <a:prstGeom prst="hexagon">
              <a:avLst/>
            </a:prstGeom>
            <a:solidFill>
              <a:srgbClr val="0078D7">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131653" tIns="105322" rIns="131653" bIns="105322" numCol="1" spcCol="0" rtlCol="0" fromWordArt="0" anchor="t" anchorCtr="0" forceAA="0" compatLnSpc="1">
              <a:prstTxWarp prst="textNoShape">
                <a:avLst/>
              </a:prstTxWarp>
              <a:noAutofit/>
            </a:bodyPr>
            <a:lstStyle/>
            <a:p>
              <a:pPr algn="ctr" defTabSz="671217" fontAlgn="base">
                <a:lnSpc>
                  <a:spcPct val="90000"/>
                </a:lnSpc>
                <a:spcBef>
                  <a:spcPct val="0"/>
                </a:spcBef>
                <a:spcAft>
                  <a:spcPct val="0"/>
                </a:spcAft>
                <a:defRPr/>
              </a:pPr>
              <a:endParaRPr lang="en-US" sz="172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3" name="Hexagon 102"/>
            <p:cNvSpPr>
              <a:spLocks noChangeAspect="1"/>
            </p:cNvSpPr>
            <p:nvPr/>
          </p:nvSpPr>
          <p:spPr bwMode="auto">
            <a:xfrm>
              <a:off x="880533" y="2793997"/>
              <a:ext cx="666750" cy="576739"/>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31653" tIns="105322" rIns="131653" bIns="105322" numCol="1" spcCol="0" rtlCol="0" fromWordArt="0" anchor="t" anchorCtr="0" forceAA="0" compatLnSpc="1">
              <a:prstTxWarp prst="textNoShape">
                <a:avLst/>
              </a:prstTxWarp>
              <a:noAutofit/>
            </a:bodyPr>
            <a:lstStyle/>
            <a:p>
              <a:pPr algn="ctr" defTabSz="671217" fontAlgn="base">
                <a:lnSpc>
                  <a:spcPct val="90000"/>
                </a:lnSpc>
                <a:spcBef>
                  <a:spcPct val="0"/>
                </a:spcBef>
                <a:spcAft>
                  <a:spcPct val="0"/>
                </a:spcAft>
                <a:defRPr/>
              </a:pPr>
              <a:endParaRPr lang="en-US" sz="172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4" name="Hexagon 103"/>
            <p:cNvSpPr>
              <a:spLocks noChangeAspect="1"/>
            </p:cNvSpPr>
            <p:nvPr/>
          </p:nvSpPr>
          <p:spPr bwMode="auto">
            <a:xfrm>
              <a:off x="2554992" y="1866396"/>
              <a:ext cx="666750" cy="576739"/>
            </a:xfrm>
            <a:prstGeom prst="hexagon">
              <a:avLst/>
            </a:prstGeom>
            <a:solidFill>
              <a:srgbClr val="0078D7">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131653" tIns="105322" rIns="131653" bIns="105322" numCol="1" spcCol="0" rtlCol="0" fromWordArt="0" anchor="t" anchorCtr="0" forceAA="0" compatLnSpc="1">
              <a:prstTxWarp prst="textNoShape">
                <a:avLst/>
              </a:prstTxWarp>
              <a:noAutofit/>
            </a:bodyPr>
            <a:lstStyle/>
            <a:p>
              <a:pPr algn="ctr" defTabSz="671217" fontAlgn="base">
                <a:lnSpc>
                  <a:spcPct val="90000"/>
                </a:lnSpc>
                <a:spcBef>
                  <a:spcPct val="0"/>
                </a:spcBef>
                <a:spcAft>
                  <a:spcPct val="0"/>
                </a:spcAft>
                <a:defRPr/>
              </a:pPr>
              <a:endParaRPr lang="en-US" sz="172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5" name="Hexagon 104"/>
            <p:cNvSpPr>
              <a:spLocks noChangeAspect="1"/>
            </p:cNvSpPr>
            <p:nvPr/>
          </p:nvSpPr>
          <p:spPr bwMode="auto">
            <a:xfrm>
              <a:off x="2554992" y="2484462"/>
              <a:ext cx="666750" cy="576739"/>
            </a:xfrm>
            <a:prstGeom prst="hexagon">
              <a:avLst/>
            </a:prstGeom>
            <a:solidFill>
              <a:srgbClr val="0078D7">
                <a:lumMod val="40000"/>
                <a:lumOff val="60000"/>
              </a:srgbClr>
            </a:solidFill>
            <a:ln w="9525" cap="flat" cmpd="sng" algn="ctr">
              <a:noFill/>
              <a:prstDash val="solid"/>
              <a:headEnd type="none" w="med" len="med"/>
              <a:tailEnd type="none" w="med" len="med"/>
            </a:ln>
            <a:effectLst/>
          </p:spPr>
          <p:txBody>
            <a:bodyPr rot="0" spcFirstLastPara="0" vertOverflow="overflow" horzOverflow="overflow" vert="horz" wrap="square" lIns="131653" tIns="105322" rIns="131653" bIns="105322" numCol="1" spcCol="0" rtlCol="0" fromWordArt="0" anchor="t" anchorCtr="0" forceAA="0" compatLnSpc="1">
              <a:prstTxWarp prst="textNoShape">
                <a:avLst/>
              </a:prstTxWarp>
              <a:noAutofit/>
            </a:bodyPr>
            <a:lstStyle/>
            <a:p>
              <a:pPr algn="ctr" defTabSz="671217" fontAlgn="base">
                <a:lnSpc>
                  <a:spcPct val="90000"/>
                </a:lnSpc>
                <a:spcBef>
                  <a:spcPct val="0"/>
                </a:spcBef>
                <a:spcAft>
                  <a:spcPct val="0"/>
                </a:spcAft>
                <a:defRPr/>
              </a:pPr>
              <a:endParaRPr lang="en-US" sz="172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6" name="Hexagon 105"/>
            <p:cNvSpPr>
              <a:spLocks noChangeAspect="1"/>
            </p:cNvSpPr>
            <p:nvPr/>
          </p:nvSpPr>
          <p:spPr bwMode="auto">
            <a:xfrm>
              <a:off x="3113145" y="2175933"/>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31653" tIns="105322" rIns="131653" bIns="105322" numCol="1" spcCol="0" rtlCol="0" fromWordArt="0" anchor="t" anchorCtr="0" forceAA="0" compatLnSpc="1">
              <a:prstTxWarp prst="textNoShape">
                <a:avLst/>
              </a:prstTxWarp>
              <a:noAutofit/>
            </a:bodyPr>
            <a:lstStyle/>
            <a:p>
              <a:pPr algn="ctr" defTabSz="671217" fontAlgn="base">
                <a:lnSpc>
                  <a:spcPct val="90000"/>
                </a:lnSpc>
                <a:spcBef>
                  <a:spcPct val="0"/>
                </a:spcBef>
                <a:spcAft>
                  <a:spcPct val="0"/>
                </a:spcAft>
                <a:defRPr/>
              </a:pPr>
              <a:endParaRPr lang="en-US" sz="172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7" name="Hexagon 106"/>
            <p:cNvSpPr>
              <a:spLocks noChangeAspect="1"/>
            </p:cNvSpPr>
            <p:nvPr/>
          </p:nvSpPr>
          <p:spPr bwMode="auto">
            <a:xfrm>
              <a:off x="3671298" y="1866396"/>
              <a:ext cx="666750" cy="576739"/>
            </a:xfrm>
            <a:prstGeom prst="hexagon">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31653" tIns="105322" rIns="131653" bIns="105322" numCol="1" spcCol="0" rtlCol="0" fromWordArt="0" anchor="t" anchorCtr="0" forceAA="0" compatLnSpc="1">
              <a:prstTxWarp prst="textNoShape">
                <a:avLst/>
              </a:prstTxWarp>
              <a:noAutofit/>
            </a:bodyPr>
            <a:lstStyle/>
            <a:p>
              <a:pPr algn="ctr" defTabSz="671217" fontAlgn="base">
                <a:lnSpc>
                  <a:spcPct val="90000"/>
                </a:lnSpc>
                <a:spcBef>
                  <a:spcPct val="0"/>
                </a:spcBef>
                <a:spcAft>
                  <a:spcPct val="0"/>
                </a:spcAft>
                <a:defRPr/>
              </a:pPr>
              <a:endParaRPr lang="en-US" sz="172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8" name="Hexagon 107"/>
            <p:cNvSpPr>
              <a:spLocks noChangeAspect="1"/>
            </p:cNvSpPr>
            <p:nvPr/>
          </p:nvSpPr>
          <p:spPr bwMode="auto">
            <a:xfrm>
              <a:off x="3671298" y="2484462"/>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31653" tIns="105322" rIns="131653" bIns="105322" numCol="1" spcCol="0" rtlCol="0" fromWordArt="0" anchor="t" anchorCtr="0" forceAA="0" compatLnSpc="1">
              <a:prstTxWarp prst="textNoShape">
                <a:avLst/>
              </a:prstTxWarp>
              <a:noAutofit/>
            </a:bodyPr>
            <a:lstStyle/>
            <a:p>
              <a:pPr algn="ctr" defTabSz="671217" fontAlgn="base">
                <a:lnSpc>
                  <a:spcPct val="90000"/>
                </a:lnSpc>
                <a:spcBef>
                  <a:spcPct val="0"/>
                </a:spcBef>
                <a:spcAft>
                  <a:spcPct val="0"/>
                </a:spcAft>
                <a:defRPr/>
              </a:pPr>
              <a:endParaRPr lang="en-US" sz="172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9" name="Hexagon 108"/>
            <p:cNvSpPr>
              <a:spLocks noChangeAspect="1"/>
            </p:cNvSpPr>
            <p:nvPr/>
          </p:nvSpPr>
          <p:spPr bwMode="auto">
            <a:xfrm>
              <a:off x="4229451" y="2175932"/>
              <a:ext cx="666750" cy="576739"/>
            </a:xfrm>
            <a:prstGeom prst="hexagon">
              <a:avLst/>
            </a:prstGeom>
            <a:solidFill>
              <a:srgbClr val="0078D7">
                <a:lumMod val="40000"/>
                <a:lumOff val="60000"/>
              </a:srgbClr>
            </a:solidFill>
            <a:ln w="9525" cap="flat" cmpd="sng" algn="ctr">
              <a:noFill/>
              <a:prstDash val="solid"/>
              <a:headEnd type="none" w="med" len="med"/>
              <a:tailEnd type="none" w="med" len="med"/>
            </a:ln>
            <a:effectLst/>
          </p:spPr>
          <p:txBody>
            <a:bodyPr rot="0" spcFirstLastPara="0" vertOverflow="overflow" horzOverflow="overflow" vert="horz" wrap="square" lIns="131653" tIns="105322" rIns="131653" bIns="105322" numCol="1" spcCol="0" rtlCol="0" fromWordArt="0" anchor="t" anchorCtr="0" forceAA="0" compatLnSpc="1">
              <a:prstTxWarp prst="textNoShape">
                <a:avLst/>
              </a:prstTxWarp>
              <a:noAutofit/>
            </a:bodyPr>
            <a:lstStyle/>
            <a:p>
              <a:pPr algn="ctr" defTabSz="671217" fontAlgn="base">
                <a:lnSpc>
                  <a:spcPct val="90000"/>
                </a:lnSpc>
                <a:spcBef>
                  <a:spcPct val="0"/>
                </a:spcBef>
                <a:spcAft>
                  <a:spcPct val="0"/>
                </a:spcAft>
                <a:defRPr/>
              </a:pPr>
              <a:endParaRPr lang="en-US" sz="172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0" name="Hexagon 109"/>
            <p:cNvSpPr>
              <a:spLocks noChangeAspect="1"/>
            </p:cNvSpPr>
            <p:nvPr/>
          </p:nvSpPr>
          <p:spPr bwMode="auto">
            <a:xfrm>
              <a:off x="4229451" y="2793998"/>
              <a:ext cx="666750" cy="576739"/>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31653" tIns="105322" rIns="131653" bIns="105322" numCol="1" spcCol="0" rtlCol="0" fromWordArt="0" anchor="t" anchorCtr="0" forceAA="0" compatLnSpc="1">
              <a:prstTxWarp prst="textNoShape">
                <a:avLst/>
              </a:prstTxWarp>
              <a:noAutofit/>
            </a:bodyPr>
            <a:lstStyle/>
            <a:p>
              <a:pPr algn="ctr" defTabSz="671217" fontAlgn="base">
                <a:lnSpc>
                  <a:spcPct val="90000"/>
                </a:lnSpc>
                <a:spcBef>
                  <a:spcPct val="0"/>
                </a:spcBef>
                <a:spcAft>
                  <a:spcPct val="0"/>
                </a:spcAft>
                <a:defRPr/>
              </a:pPr>
              <a:endParaRPr lang="en-US" sz="172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1" name="Hexagon 110"/>
            <p:cNvSpPr>
              <a:spLocks noChangeAspect="1"/>
            </p:cNvSpPr>
            <p:nvPr/>
          </p:nvSpPr>
          <p:spPr bwMode="auto">
            <a:xfrm>
              <a:off x="3113145" y="2793997"/>
              <a:ext cx="666750" cy="576739"/>
            </a:xfrm>
            <a:prstGeom prst="hexagon">
              <a:avLst/>
            </a:prstGeom>
            <a:solidFill>
              <a:srgbClr val="0078D7">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31653" tIns="105322" rIns="131653" bIns="105322" numCol="1" spcCol="0" rtlCol="0" fromWordArt="0" anchor="t" anchorCtr="0" forceAA="0" compatLnSpc="1">
              <a:prstTxWarp prst="textNoShape">
                <a:avLst/>
              </a:prstTxWarp>
              <a:noAutofit/>
            </a:bodyPr>
            <a:lstStyle/>
            <a:p>
              <a:pPr algn="ctr" defTabSz="671217" fontAlgn="base">
                <a:lnSpc>
                  <a:spcPct val="90000"/>
                </a:lnSpc>
                <a:spcBef>
                  <a:spcPct val="0"/>
                </a:spcBef>
                <a:spcAft>
                  <a:spcPct val="0"/>
                </a:spcAft>
                <a:defRPr/>
              </a:pPr>
              <a:endParaRPr lang="en-US" sz="172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2" name="Hexagon 111"/>
            <p:cNvSpPr>
              <a:spLocks noChangeAspect="1"/>
            </p:cNvSpPr>
            <p:nvPr/>
          </p:nvSpPr>
          <p:spPr bwMode="auto">
            <a:xfrm>
              <a:off x="4787604" y="1866396"/>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31653" tIns="105322" rIns="131653" bIns="105322" numCol="1" spcCol="0" rtlCol="0" fromWordArt="0" anchor="t" anchorCtr="0" forceAA="0" compatLnSpc="1">
              <a:prstTxWarp prst="textNoShape">
                <a:avLst/>
              </a:prstTxWarp>
              <a:noAutofit/>
            </a:bodyPr>
            <a:lstStyle/>
            <a:p>
              <a:pPr algn="ctr" defTabSz="671217" fontAlgn="base">
                <a:lnSpc>
                  <a:spcPct val="90000"/>
                </a:lnSpc>
                <a:spcBef>
                  <a:spcPct val="0"/>
                </a:spcBef>
                <a:spcAft>
                  <a:spcPct val="0"/>
                </a:spcAft>
                <a:defRPr/>
              </a:pPr>
              <a:endParaRPr lang="en-US" sz="172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3" name="Hexagon 112"/>
            <p:cNvSpPr>
              <a:spLocks noChangeAspect="1"/>
            </p:cNvSpPr>
            <p:nvPr/>
          </p:nvSpPr>
          <p:spPr bwMode="auto">
            <a:xfrm>
              <a:off x="4787604" y="2484462"/>
              <a:ext cx="666750" cy="576739"/>
            </a:xfrm>
            <a:prstGeom prst="hexagon">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31653" tIns="105322" rIns="131653" bIns="105322" numCol="1" spcCol="0" rtlCol="0" fromWordArt="0" anchor="t" anchorCtr="0" forceAA="0" compatLnSpc="1">
              <a:prstTxWarp prst="textNoShape">
                <a:avLst/>
              </a:prstTxWarp>
              <a:noAutofit/>
            </a:bodyPr>
            <a:lstStyle/>
            <a:p>
              <a:pPr algn="ctr" defTabSz="671217" fontAlgn="base">
                <a:lnSpc>
                  <a:spcPct val="90000"/>
                </a:lnSpc>
                <a:spcBef>
                  <a:spcPct val="0"/>
                </a:spcBef>
                <a:spcAft>
                  <a:spcPct val="0"/>
                </a:spcAft>
                <a:defRPr/>
              </a:pPr>
              <a:endParaRPr lang="en-US" sz="172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4" name="Hexagon 113"/>
            <p:cNvSpPr>
              <a:spLocks noChangeAspect="1"/>
            </p:cNvSpPr>
            <p:nvPr/>
          </p:nvSpPr>
          <p:spPr bwMode="auto">
            <a:xfrm>
              <a:off x="5342466" y="2167466"/>
              <a:ext cx="666750" cy="576739"/>
            </a:xfrm>
            <a:prstGeom prst="hexagon">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31653" tIns="105322" rIns="131653" bIns="105322" numCol="1" spcCol="0" rtlCol="0" fromWordArt="0" anchor="t" anchorCtr="0" forceAA="0" compatLnSpc="1">
              <a:prstTxWarp prst="textNoShape">
                <a:avLst/>
              </a:prstTxWarp>
              <a:noAutofit/>
            </a:bodyPr>
            <a:lstStyle/>
            <a:p>
              <a:pPr algn="ctr" defTabSz="671217" fontAlgn="base">
                <a:lnSpc>
                  <a:spcPct val="90000"/>
                </a:lnSpc>
                <a:spcBef>
                  <a:spcPct val="0"/>
                </a:spcBef>
                <a:spcAft>
                  <a:spcPct val="0"/>
                </a:spcAft>
                <a:defRPr/>
              </a:pPr>
              <a:endParaRPr lang="en-US" sz="172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5" name="Hexagon 114"/>
            <p:cNvSpPr>
              <a:spLocks noChangeAspect="1"/>
            </p:cNvSpPr>
            <p:nvPr/>
          </p:nvSpPr>
          <p:spPr bwMode="auto">
            <a:xfrm>
              <a:off x="5900619" y="1866396"/>
              <a:ext cx="666750" cy="576739"/>
            </a:xfrm>
            <a:prstGeom prst="hexagon">
              <a:avLst/>
            </a:prstGeom>
            <a:solidFill>
              <a:srgbClr val="0078D7">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131653" tIns="105322" rIns="131653" bIns="105322" numCol="1" spcCol="0" rtlCol="0" fromWordArt="0" anchor="t" anchorCtr="0" forceAA="0" compatLnSpc="1">
              <a:prstTxWarp prst="textNoShape">
                <a:avLst/>
              </a:prstTxWarp>
              <a:noAutofit/>
            </a:bodyPr>
            <a:lstStyle/>
            <a:p>
              <a:pPr algn="ctr" defTabSz="671217" fontAlgn="base">
                <a:lnSpc>
                  <a:spcPct val="90000"/>
                </a:lnSpc>
                <a:spcBef>
                  <a:spcPct val="0"/>
                </a:spcBef>
                <a:spcAft>
                  <a:spcPct val="0"/>
                </a:spcAft>
                <a:defRPr/>
              </a:pPr>
              <a:endParaRPr lang="en-US" sz="172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6" name="Hexagon 115"/>
            <p:cNvSpPr>
              <a:spLocks noChangeAspect="1"/>
            </p:cNvSpPr>
            <p:nvPr/>
          </p:nvSpPr>
          <p:spPr bwMode="auto">
            <a:xfrm>
              <a:off x="5900619" y="2484462"/>
              <a:ext cx="666750" cy="576739"/>
            </a:xfrm>
            <a:prstGeom prst="hexagon">
              <a:avLst/>
            </a:prstGeom>
            <a:solidFill>
              <a:srgbClr val="0078D7">
                <a:lumMod val="40000"/>
                <a:lumOff val="60000"/>
              </a:srgbClr>
            </a:solidFill>
            <a:ln w="9525" cap="flat" cmpd="sng" algn="ctr">
              <a:noFill/>
              <a:prstDash val="solid"/>
              <a:headEnd type="none" w="med" len="med"/>
              <a:tailEnd type="none" w="med" len="med"/>
            </a:ln>
            <a:effectLst/>
          </p:spPr>
          <p:txBody>
            <a:bodyPr rot="0" spcFirstLastPara="0" vertOverflow="overflow" horzOverflow="overflow" vert="horz" wrap="square" lIns="131653" tIns="105322" rIns="131653" bIns="105322" numCol="1" spcCol="0" rtlCol="0" fromWordArt="0" anchor="t" anchorCtr="0" forceAA="0" compatLnSpc="1">
              <a:prstTxWarp prst="textNoShape">
                <a:avLst/>
              </a:prstTxWarp>
              <a:noAutofit/>
            </a:bodyPr>
            <a:lstStyle/>
            <a:p>
              <a:pPr algn="ctr" defTabSz="671217" fontAlgn="base">
                <a:lnSpc>
                  <a:spcPct val="90000"/>
                </a:lnSpc>
                <a:spcBef>
                  <a:spcPct val="0"/>
                </a:spcBef>
                <a:spcAft>
                  <a:spcPct val="0"/>
                </a:spcAft>
                <a:defRPr/>
              </a:pPr>
              <a:endParaRPr lang="en-US" sz="172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7" name="Hexagon 116"/>
            <p:cNvSpPr>
              <a:spLocks noChangeAspect="1"/>
            </p:cNvSpPr>
            <p:nvPr/>
          </p:nvSpPr>
          <p:spPr bwMode="auto">
            <a:xfrm>
              <a:off x="6458772" y="2175932"/>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31653" tIns="105322" rIns="131653" bIns="105322" numCol="1" spcCol="0" rtlCol="0" fromWordArt="0" anchor="t" anchorCtr="0" forceAA="0" compatLnSpc="1">
              <a:prstTxWarp prst="textNoShape">
                <a:avLst/>
              </a:prstTxWarp>
              <a:noAutofit/>
            </a:bodyPr>
            <a:lstStyle/>
            <a:p>
              <a:pPr algn="ctr" defTabSz="671217" fontAlgn="base">
                <a:lnSpc>
                  <a:spcPct val="90000"/>
                </a:lnSpc>
                <a:spcBef>
                  <a:spcPct val="0"/>
                </a:spcBef>
                <a:spcAft>
                  <a:spcPct val="0"/>
                </a:spcAft>
                <a:defRPr/>
              </a:pPr>
              <a:endParaRPr lang="en-US" sz="172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8" name="Hexagon 117"/>
            <p:cNvSpPr>
              <a:spLocks noChangeAspect="1"/>
            </p:cNvSpPr>
            <p:nvPr/>
          </p:nvSpPr>
          <p:spPr bwMode="auto">
            <a:xfrm>
              <a:off x="6458772" y="2793998"/>
              <a:ext cx="666750" cy="576739"/>
            </a:xfrm>
            <a:prstGeom prst="hexagon">
              <a:avLst/>
            </a:prstGeom>
            <a:solidFill>
              <a:srgbClr val="0078D7">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31653" tIns="105322" rIns="131653" bIns="105322" numCol="1" spcCol="0" rtlCol="0" fromWordArt="0" anchor="t" anchorCtr="0" forceAA="0" compatLnSpc="1">
              <a:prstTxWarp prst="textNoShape">
                <a:avLst/>
              </a:prstTxWarp>
              <a:noAutofit/>
            </a:bodyPr>
            <a:lstStyle/>
            <a:p>
              <a:pPr algn="ctr" defTabSz="671217" fontAlgn="base">
                <a:lnSpc>
                  <a:spcPct val="90000"/>
                </a:lnSpc>
                <a:spcBef>
                  <a:spcPct val="0"/>
                </a:spcBef>
                <a:spcAft>
                  <a:spcPct val="0"/>
                </a:spcAft>
                <a:defRPr/>
              </a:pPr>
              <a:endParaRPr lang="en-US" sz="172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9" name="Hexagon 118"/>
            <p:cNvSpPr>
              <a:spLocks noChangeAspect="1"/>
            </p:cNvSpPr>
            <p:nvPr/>
          </p:nvSpPr>
          <p:spPr bwMode="auto">
            <a:xfrm>
              <a:off x="5342466" y="2785530"/>
              <a:ext cx="666750" cy="576739"/>
            </a:xfrm>
            <a:prstGeom prst="hexagon">
              <a:avLst/>
            </a:prstGeom>
            <a:solidFill>
              <a:srgbClr val="0078D7">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131653" tIns="105322" rIns="131653" bIns="105322" numCol="1" spcCol="0" rtlCol="0" fromWordArt="0" anchor="t" anchorCtr="0" forceAA="0" compatLnSpc="1">
              <a:prstTxWarp prst="textNoShape">
                <a:avLst/>
              </a:prstTxWarp>
              <a:noAutofit/>
            </a:bodyPr>
            <a:lstStyle/>
            <a:p>
              <a:pPr algn="ctr" defTabSz="671217" fontAlgn="base">
                <a:lnSpc>
                  <a:spcPct val="90000"/>
                </a:lnSpc>
                <a:spcBef>
                  <a:spcPct val="0"/>
                </a:spcBef>
                <a:spcAft>
                  <a:spcPct val="0"/>
                </a:spcAft>
                <a:defRPr/>
              </a:pPr>
              <a:endParaRPr lang="en-US" sz="172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0" name="Hexagon 119"/>
            <p:cNvSpPr>
              <a:spLocks noChangeAspect="1"/>
            </p:cNvSpPr>
            <p:nvPr/>
          </p:nvSpPr>
          <p:spPr bwMode="auto">
            <a:xfrm>
              <a:off x="7016925" y="1866396"/>
              <a:ext cx="666750" cy="576739"/>
            </a:xfrm>
            <a:prstGeom prst="hexagon">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31653" tIns="105322" rIns="131653" bIns="105322" numCol="1" spcCol="0" rtlCol="0" fromWordArt="0" anchor="t" anchorCtr="0" forceAA="0" compatLnSpc="1">
              <a:prstTxWarp prst="textNoShape">
                <a:avLst/>
              </a:prstTxWarp>
              <a:noAutofit/>
            </a:bodyPr>
            <a:lstStyle/>
            <a:p>
              <a:pPr algn="ctr" defTabSz="671217" fontAlgn="base">
                <a:lnSpc>
                  <a:spcPct val="90000"/>
                </a:lnSpc>
                <a:spcBef>
                  <a:spcPct val="0"/>
                </a:spcBef>
                <a:spcAft>
                  <a:spcPct val="0"/>
                </a:spcAft>
                <a:defRPr/>
              </a:pPr>
              <a:endParaRPr lang="en-US" sz="172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1" name="Hexagon 120"/>
            <p:cNvSpPr>
              <a:spLocks noChangeAspect="1"/>
            </p:cNvSpPr>
            <p:nvPr/>
          </p:nvSpPr>
          <p:spPr bwMode="auto">
            <a:xfrm>
              <a:off x="7016925" y="2484462"/>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31653" tIns="105322" rIns="131653" bIns="105322" numCol="1" spcCol="0" rtlCol="0" fromWordArt="0" anchor="t" anchorCtr="0" forceAA="0" compatLnSpc="1">
              <a:prstTxWarp prst="textNoShape">
                <a:avLst/>
              </a:prstTxWarp>
              <a:noAutofit/>
            </a:bodyPr>
            <a:lstStyle/>
            <a:p>
              <a:pPr algn="ctr" defTabSz="671217" fontAlgn="base">
                <a:lnSpc>
                  <a:spcPct val="90000"/>
                </a:lnSpc>
                <a:spcBef>
                  <a:spcPct val="0"/>
                </a:spcBef>
                <a:spcAft>
                  <a:spcPct val="0"/>
                </a:spcAft>
                <a:defRPr/>
              </a:pPr>
              <a:endParaRPr lang="en-US" sz="172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2" name="Hexagon 121"/>
            <p:cNvSpPr>
              <a:spLocks noChangeAspect="1"/>
            </p:cNvSpPr>
            <p:nvPr/>
          </p:nvSpPr>
          <p:spPr bwMode="auto">
            <a:xfrm>
              <a:off x="7575078" y="2175933"/>
              <a:ext cx="666750" cy="576739"/>
            </a:xfrm>
            <a:prstGeom prst="hexagon">
              <a:avLst/>
            </a:prstGeom>
            <a:solidFill>
              <a:srgbClr val="0078D7">
                <a:lumMod val="40000"/>
                <a:lumOff val="60000"/>
              </a:srgbClr>
            </a:solidFill>
            <a:ln w="9525" cap="flat" cmpd="sng" algn="ctr">
              <a:noFill/>
              <a:prstDash val="solid"/>
              <a:headEnd type="none" w="med" len="med"/>
              <a:tailEnd type="none" w="med" len="med"/>
            </a:ln>
            <a:effectLst/>
          </p:spPr>
          <p:txBody>
            <a:bodyPr rot="0" spcFirstLastPara="0" vertOverflow="overflow" horzOverflow="overflow" vert="horz" wrap="square" lIns="131653" tIns="105322" rIns="131653" bIns="105322" numCol="1" spcCol="0" rtlCol="0" fromWordArt="0" anchor="t" anchorCtr="0" forceAA="0" compatLnSpc="1">
              <a:prstTxWarp prst="textNoShape">
                <a:avLst/>
              </a:prstTxWarp>
              <a:noAutofit/>
            </a:bodyPr>
            <a:lstStyle/>
            <a:p>
              <a:pPr algn="ctr" defTabSz="671217" fontAlgn="base">
                <a:lnSpc>
                  <a:spcPct val="90000"/>
                </a:lnSpc>
                <a:spcBef>
                  <a:spcPct val="0"/>
                </a:spcBef>
                <a:spcAft>
                  <a:spcPct val="0"/>
                </a:spcAft>
                <a:defRPr/>
              </a:pPr>
              <a:endParaRPr lang="en-US" sz="172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3" name="Hexagon 122"/>
            <p:cNvSpPr>
              <a:spLocks noChangeAspect="1"/>
            </p:cNvSpPr>
            <p:nvPr/>
          </p:nvSpPr>
          <p:spPr bwMode="auto">
            <a:xfrm>
              <a:off x="8133231" y="1866396"/>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31653" tIns="105322" rIns="131653" bIns="105322" numCol="1" spcCol="0" rtlCol="0" fromWordArt="0" anchor="t" anchorCtr="0" forceAA="0" compatLnSpc="1">
              <a:prstTxWarp prst="textNoShape">
                <a:avLst/>
              </a:prstTxWarp>
              <a:noAutofit/>
            </a:bodyPr>
            <a:lstStyle/>
            <a:p>
              <a:pPr algn="ctr" defTabSz="671217" fontAlgn="base">
                <a:lnSpc>
                  <a:spcPct val="90000"/>
                </a:lnSpc>
                <a:spcBef>
                  <a:spcPct val="0"/>
                </a:spcBef>
                <a:spcAft>
                  <a:spcPct val="0"/>
                </a:spcAft>
                <a:defRPr/>
              </a:pPr>
              <a:endParaRPr lang="en-US" sz="172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4" name="Hexagon 123"/>
            <p:cNvSpPr>
              <a:spLocks noChangeAspect="1"/>
            </p:cNvSpPr>
            <p:nvPr/>
          </p:nvSpPr>
          <p:spPr bwMode="auto">
            <a:xfrm>
              <a:off x="8133231" y="2484462"/>
              <a:ext cx="666750" cy="576739"/>
            </a:xfrm>
            <a:prstGeom prst="hexagon">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31653" tIns="105322" rIns="131653" bIns="105322" numCol="1" spcCol="0" rtlCol="0" fromWordArt="0" anchor="t" anchorCtr="0" forceAA="0" compatLnSpc="1">
              <a:prstTxWarp prst="textNoShape">
                <a:avLst/>
              </a:prstTxWarp>
              <a:noAutofit/>
            </a:bodyPr>
            <a:lstStyle/>
            <a:p>
              <a:pPr algn="ctr" defTabSz="671217" fontAlgn="base">
                <a:lnSpc>
                  <a:spcPct val="90000"/>
                </a:lnSpc>
                <a:spcBef>
                  <a:spcPct val="0"/>
                </a:spcBef>
                <a:spcAft>
                  <a:spcPct val="0"/>
                </a:spcAft>
                <a:defRPr/>
              </a:pPr>
              <a:endParaRPr lang="en-US" sz="172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5" name="Hexagon 124"/>
            <p:cNvSpPr>
              <a:spLocks noChangeAspect="1"/>
            </p:cNvSpPr>
            <p:nvPr/>
          </p:nvSpPr>
          <p:spPr bwMode="auto">
            <a:xfrm>
              <a:off x="8691384" y="2175932"/>
              <a:ext cx="666750" cy="576739"/>
            </a:xfrm>
            <a:prstGeom prst="hexagon">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31653" tIns="105322" rIns="131653" bIns="105322" numCol="1" spcCol="0" rtlCol="0" fromWordArt="0" anchor="t" anchorCtr="0" forceAA="0" compatLnSpc="1">
              <a:prstTxWarp prst="textNoShape">
                <a:avLst/>
              </a:prstTxWarp>
              <a:noAutofit/>
            </a:bodyPr>
            <a:lstStyle/>
            <a:p>
              <a:pPr algn="ctr" defTabSz="671217" fontAlgn="base">
                <a:lnSpc>
                  <a:spcPct val="90000"/>
                </a:lnSpc>
                <a:spcBef>
                  <a:spcPct val="0"/>
                </a:spcBef>
                <a:spcAft>
                  <a:spcPct val="0"/>
                </a:spcAft>
                <a:defRPr/>
              </a:pPr>
              <a:endParaRPr lang="en-US" sz="172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6" name="Hexagon 125"/>
            <p:cNvSpPr>
              <a:spLocks noChangeAspect="1"/>
            </p:cNvSpPr>
            <p:nvPr/>
          </p:nvSpPr>
          <p:spPr bwMode="auto">
            <a:xfrm>
              <a:off x="8691384" y="2793998"/>
              <a:ext cx="666750" cy="576739"/>
            </a:xfrm>
            <a:prstGeom prst="hexagon">
              <a:avLst/>
            </a:prstGeom>
            <a:solidFill>
              <a:srgbClr val="0078D7">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131653" tIns="105322" rIns="131653" bIns="105322" numCol="1" spcCol="0" rtlCol="0" fromWordArt="0" anchor="t" anchorCtr="0" forceAA="0" compatLnSpc="1">
              <a:prstTxWarp prst="textNoShape">
                <a:avLst/>
              </a:prstTxWarp>
              <a:noAutofit/>
            </a:bodyPr>
            <a:lstStyle/>
            <a:p>
              <a:pPr algn="ctr" defTabSz="671217" fontAlgn="base">
                <a:lnSpc>
                  <a:spcPct val="90000"/>
                </a:lnSpc>
                <a:spcBef>
                  <a:spcPct val="0"/>
                </a:spcBef>
                <a:spcAft>
                  <a:spcPct val="0"/>
                </a:spcAft>
                <a:defRPr/>
              </a:pPr>
              <a:endParaRPr lang="en-US" sz="172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7" name="Hexagon 126"/>
            <p:cNvSpPr>
              <a:spLocks noChangeAspect="1"/>
            </p:cNvSpPr>
            <p:nvPr/>
          </p:nvSpPr>
          <p:spPr bwMode="auto">
            <a:xfrm>
              <a:off x="7575078" y="2793997"/>
              <a:ext cx="666750" cy="576739"/>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31653" tIns="105322" rIns="131653" bIns="105322" numCol="1" spcCol="0" rtlCol="0" fromWordArt="0" anchor="t" anchorCtr="0" forceAA="0" compatLnSpc="1">
              <a:prstTxWarp prst="textNoShape">
                <a:avLst/>
              </a:prstTxWarp>
              <a:noAutofit/>
            </a:bodyPr>
            <a:lstStyle/>
            <a:p>
              <a:pPr algn="ctr" defTabSz="671217" fontAlgn="base">
                <a:lnSpc>
                  <a:spcPct val="90000"/>
                </a:lnSpc>
                <a:spcBef>
                  <a:spcPct val="0"/>
                </a:spcBef>
                <a:spcAft>
                  <a:spcPct val="0"/>
                </a:spcAft>
                <a:defRPr/>
              </a:pPr>
              <a:endParaRPr lang="en-US" sz="172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8" name="Hexagon 127"/>
            <p:cNvSpPr>
              <a:spLocks noChangeAspect="1"/>
            </p:cNvSpPr>
            <p:nvPr/>
          </p:nvSpPr>
          <p:spPr bwMode="auto">
            <a:xfrm>
              <a:off x="9249537" y="1866396"/>
              <a:ext cx="666750" cy="576739"/>
            </a:xfrm>
            <a:prstGeom prst="hexagon">
              <a:avLst/>
            </a:prstGeom>
            <a:solidFill>
              <a:srgbClr val="0078D7">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131653" tIns="105322" rIns="131653" bIns="105322" numCol="1" spcCol="0" rtlCol="0" fromWordArt="0" anchor="t" anchorCtr="0" forceAA="0" compatLnSpc="1">
              <a:prstTxWarp prst="textNoShape">
                <a:avLst/>
              </a:prstTxWarp>
              <a:noAutofit/>
            </a:bodyPr>
            <a:lstStyle/>
            <a:p>
              <a:pPr algn="ctr" defTabSz="671217" fontAlgn="base">
                <a:lnSpc>
                  <a:spcPct val="90000"/>
                </a:lnSpc>
                <a:spcBef>
                  <a:spcPct val="0"/>
                </a:spcBef>
                <a:spcAft>
                  <a:spcPct val="0"/>
                </a:spcAft>
                <a:defRPr/>
              </a:pPr>
              <a:endParaRPr lang="en-US" sz="172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9" name="Hexagon 128"/>
            <p:cNvSpPr>
              <a:spLocks noChangeAspect="1"/>
            </p:cNvSpPr>
            <p:nvPr/>
          </p:nvSpPr>
          <p:spPr bwMode="auto">
            <a:xfrm>
              <a:off x="9249537" y="2484462"/>
              <a:ext cx="666750" cy="576739"/>
            </a:xfrm>
            <a:prstGeom prst="hexagon">
              <a:avLst/>
            </a:prstGeom>
            <a:solidFill>
              <a:srgbClr val="0078D7">
                <a:lumMod val="40000"/>
                <a:lumOff val="60000"/>
              </a:srgbClr>
            </a:solidFill>
            <a:ln w="9525" cap="flat" cmpd="sng" algn="ctr">
              <a:noFill/>
              <a:prstDash val="solid"/>
              <a:headEnd type="none" w="med" len="med"/>
              <a:tailEnd type="none" w="med" len="med"/>
            </a:ln>
            <a:effectLst/>
          </p:spPr>
          <p:txBody>
            <a:bodyPr rot="0" spcFirstLastPara="0" vertOverflow="overflow" horzOverflow="overflow" vert="horz" wrap="square" lIns="131653" tIns="105322" rIns="131653" bIns="105322" numCol="1" spcCol="0" rtlCol="0" fromWordArt="0" anchor="t" anchorCtr="0" forceAA="0" compatLnSpc="1">
              <a:prstTxWarp prst="textNoShape">
                <a:avLst/>
              </a:prstTxWarp>
              <a:noAutofit/>
            </a:bodyPr>
            <a:lstStyle/>
            <a:p>
              <a:pPr algn="ctr" defTabSz="671217" fontAlgn="base">
                <a:lnSpc>
                  <a:spcPct val="90000"/>
                </a:lnSpc>
                <a:spcBef>
                  <a:spcPct val="0"/>
                </a:spcBef>
                <a:spcAft>
                  <a:spcPct val="0"/>
                </a:spcAft>
                <a:defRPr/>
              </a:pPr>
              <a:endParaRPr lang="en-US" sz="172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0" name="Hexagon 129"/>
            <p:cNvSpPr>
              <a:spLocks noChangeAspect="1"/>
            </p:cNvSpPr>
            <p:nvPr/>
          </p:nvSpPr>
          <p:spPr bwMode="auto">
            <a:xfrm>
              <a:off x="9804400" y="2167467"/>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31653" tIns="105322" rIns="131653" bIns="105322" numCol="1" spcCol="0" rtlCol="0" fromWordArt="0" anchor="t" anchorCtr="0" forceAA="0" compatLnSpc="1">
              <a:prstTxWarp prst="textNoShape">
                <a:avLst/>
              </a:prstTxWarp>
              <a:noAutofit/>
            </a:bodyPr>
            <a:lstStyle/>
            <a:p>
              <a:pPr algn="ctr" defTabSz="671217" fontAlgn="base">
                <a:lnSpc>
                  <a:spcPct val="90000"/>
                </a:lnSpc>
                <a:spcBef>
                  <a:spcPct val="0"/>
                </a:spcBef>
                <a:spcAft>
                  <a:spcPct val="0"/>
                </a:spcAft>
                <a:defRPr/>
              </a:pPr>
              <a:endParaRPr lang="en-US" sz="172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1" name="Hexagon 130"/>
            <p:cNvSpPr>
              <a:spLocks noChangeAspect="1"/>
            </p:cNvSpPr>
            <p:nvPr/>
          </p:nvSpPr>
          <p:spPr bwMode="auto">
            <a:xfrm>
              <a:off x="10362553" y="1857930"/>
              <a:ext cx="666750" cy="576739"/>
            </a:xfrm>
            <a:prstGeom prst="hexagon">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31653" tIns="105322" rIns="131653" bIns="105322" numCol="1" spcCol="0" rtlCol="0" fromWordArt="0" anchor="t" anchorCtr="0" forceAA="0" compatLnSpc="1">
              <a:prstTxWarp prst="textNoShape">
                <a:avLst/>
              </a:prstTxWarp>
              <a:noAutofit/>
            </a:bodyPr>
            <a:lstStyle/>
            <a:p>
              <a:pPr algn="ctr" defTabSz="671217" fontAlgn="base">
                <a:lnSpc>
                  <a:spcPct val="90000"/>
                </a:lnSpc>
                <a:spcBef>
                  <a:spcPct val="0"/>
                </a:spcBef>
                <a:spcAft>
                  <a:spcPct val="0"/>
                </a:spcAft>
                <a:defRPr/>
              </a:pPr>
              <a:endParaRPr lang="en-US" sz="172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2" name="Hexagon 131"/>
            <p:cNvSpPr>
              <a:spLocks noChangeAspect="1"/>
            </p:cNvSpPr>
            <p:nvPr/>
          </p:nvSpPr>
          <p:spPr bwMode="auto">
            <a:xfrm>
              <a:off x="10362553" y="2475996"/>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31653" tIns="105322" rIns="131653" bIns="105322" numCol="1" spcCol="0" rtlCol="0" fromWordArt="0" anchor="t" anchorCtr="0" forceAA="0" compatLnSpc="1">
              <a:prstTxWarp prst="textNoShape">
                <a:avLst/>
              </a:prstTxWarp>
              <a:noAutofit/>
            </a:bodyPr>
            <a:lstStyle/>
            <a:p>
              <a:pPr algn="ctr" defTabSz="671217" fontAlgn="base">
                <a:lnSpc>
                  <a:spcPct val="90000"/>
                </a:lnSpc>
                <a:spcBef>
                  <a:spcPct val="0"/>
                </a:spcBef>
                <a:spcAft>
                  <a:spcPct val="0"/>
                </a:spcAft>
                <a:defRPr/>
              </a:pPr>
              <a:endParaRPr lang="en-US" sz="172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3" name="Hexagon 132"/>
            <p:cNvSpPr>
              <a:spLocks noChangeAspect="1"/>
            </p:cNvSpPr>
            <p:nvPr/>
          </p:nvSpPr>
          <p:spPr bwMode="auto">
            <a:xfrm>
              <a:off x="10920706" y="2167466"/>
              <a:ext cx="666750" cy="576739"/>
            </a:xfrm>
            <a:prstGeom prst="hexagon">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31653" tIns="105322" rIns="131653" bIns="105322" numCol="1" spcCol="0" rtlCol="0" fromWordArt="0" anchor="t" anchorCtr="0" forceAA="0" compatLnSpc="1">
              <a:prstTxWarp prst="textNoShape">
                <a:avLst/>
              </a:prstTxWarp>
              <a:noAutofit/>
            </a:bodyPr>
            <a:lstStyle/>
            <a:p>
              <a:pPr algn="ctr" defTabSz="671217" fontAlgn="base">
                <a:lnSpc>
                  <a:spcPct val="90000"/>
                </a:lnSpc>
                <a:spcBef>
                  <a:spcPct val="0"/>
                </a:spcBef>
                <a:spcAft>
                  <a:spcPct val="0"/>
                </a:spcAft>
                <a:defRPr/>
              </a:pPr>
              <a:endParaRPr lang="en-US" sz="172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4" name="Hexagon 133"/>
            <p:cNvSpPr>
              <a:spLocks noChangeAspect="1"/>
            </p:cNvSpPr>
            <p:nvPr/>
          </p:nvSpPr>
          <p:spPr bwMode="auto">
            <a:xfrm>
              <a:off x="10920706" y="2785532"/>
              <a:ext cx="666750" cy="576739"/>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31653" tIns="105322" rIns="131653" bIns="105322" numCol="1" spcCol="0" rtlCol="0" fromWordArt="0" anchor="t" anchorCtr="0" forceAA="0" compatLnSpc="1">
              <a:prstTxWarp prst="textNoShape">
                <a:avLst/>
              </a:prstTxWarp>
              <a:noAutofit/>
            </a:bodyPr>
            <a:lstStyle/>
            <a:p>
              <a:pPr algn="ctr" defTabSz="671217" fontAlgn="base">
                <a:lnSpc>
                  <a:spcPct val="90000"/>
                </a:lnSpc>
                <a:spcBef>
                  <a:spcPct val="0"/>
                </a:spcBef>
                <a:spcAft>
                  <a:spcPct val="0"/>
                </a:spcAft>
                <a:defRPr/>
              </a:pPr>
              <a:endParaRPr lang="en-US" sz="172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5" name="Hexagon 134"/>
            <p:cNvSpPr>
              <a:spLocks noChangeAspect="1"/>
            </p:cNvSpPr>
            <p:nvPr/>
          </p:nvSpPr>
          <p:spPr bwMode="auto">
            <a:xfrm>
              <a:off x="9804400" y="2785531"/>
              <a:ext cx="666750" cy="576739"/>
            </a:xfrm>
            <a:prstGeom prst="hexagon">
              <a:avLst/>
            </a:prstGeom>
            <a:solidFill>
              <a:srgbClr val="0078D7">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31653" tIns="105322" rIns="131653" bIns="105322" numCol="1" spcCol="0" rtlCol="0" fromWordArt="0" anchor="t" anchorCtr="0" forceAA="0" compatLnSpc="1">
              <a:prstTxWarp prst="textNoShape">
                <a:avLst/>
              </a:prstTxWarp>
              <a:noAutofit/>
            </a:bodyPr>
            <a:lstStyle/>
            <a:p>
              <a:pPr algn="ctr" defTabSz="671217" fontAlgn="base">
                <a:lnSpc>
                  <a:spcPct val="90000"/>
                </a:lnSpc>
                <a:spcBef>
                  <a:spcPct val="0"/>
                </a:spcBef>
                <a:spcAft>
                  <a:spcPct val="0"/>
                </a:spcAft>
                <a:defRPr/>
              </a:pPr>
              <a:endParaRPr lang="en-US" sz="172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136" name="TextBox 135"/>
          <p:cNvSpPr txBox="1"/>
          <p:nvPr/>
        </p:nvSpPr>
        <p:spPr>
          <a:xfrm>
            <a:off x="2977995" y="5242061"/>
            <a:ext cx="858118" cy="451997"/>
          </a:xfrm>
          <a:prstGeom prst="rect">
            <a:avLst/>
          </a:prstGeom>
          <a:noFill/>
        </p:spPr>
        <p:txBody>
          <a:bodyPr wrap="square" lIns="131653" tIns="105322" rIns="131653" bIns="105322" rtlCol="0">
            <a:spAutoFit/>
          </a:bodyPr>
          <a:lstStyle/>
          <a:p>
            <a:pPr defTabSz="671411">
              <a:lnSpc>
                <a:spcPct val="90000"/>
              </a:lnSpc>
              <a:spcAft>
                <a:spcPts val="431"/>
              </a:spcAft>
              <a:defRPr/>
            </a:pPr>
            <a:r>
              <a:rPr lang="en-US" sz="1728" kern="0" dirty="0">
                <a:solidFill>
                  <a:sysClr val="windowText" lastClr="000000"/>
                </a:solidFill>
                <a:ea typeface="MS PGothic" panose="020B0600070205080204" pitchFamily="34" charset="-128"/>
              </a:rPr>
              <a:t>Azure</a:t>
            </a:r>
          </a:p>
        </p:txBody>
      </p:sp>
      <p:sp>
        <p:nvSpPr>
          <p:cNvPr id="137" name="Freeform 136"/>
          <p:cNvSpPr>
            <a:spLocks/>
          </p:cNvSpPr>
          <p:nvPr/>
        </p:nvSpPr>
        <p:spPr bwMode="auto">
          <a:xfrm>
            <a:off x="2801936" y="4467493"/>
            <a:ext cx="1290833" cy="714518"/>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rgbClr val="0078D7">
              <a:lumMod val="20000"/>
              <a:lumOff val="80000"/>
            </a:srgbClr>
          </a:solidFill>
          <a:ln>
            <a:noFill/>
          </a:ln>
        </p:spPr>
        <p:txBody>
          <a:bodyPr vert="horz" wrap="square" lIns="65826" tIns="32912" rIns="65826" bIns="32912" numCol="1" anchor="t" anchorCtr="0" compatLnSpc="1">
            <a:prstTxWarp prst="textNoShape">
              <a:avLst/>
            </a:prstTxWarp>
          </a:bodyPr>
          <a:lstStyle/>
          <a:p>
            <a:pPr defTabSz="671411">
              <a:defRPr/>
            </a:pPr>
            <a:endParaRPr lang="en-US" sz="1296" kern="0">
              <a:solidFill>
                <a:srgbClr val="505050"/>
              </a:solidFill>
              <a:ea typeface="MS PGothic" panose="020B0600070205080204" pitchFamily="34" charset="-128"/>
            </a:endParaRPr>
          </a:p>
        </p:txBody>
      </p:sp>
      <p:sp>
        <p:nvSpPr>
          <p:cNvPr id="138" name="TextBox 137"/>
          <p:cNvSpPr txBox="1"/>
          <p:nvPr/>
        </p:nvSpPr>
        <p:spPr>
          <a:xfrm>
            <a:off x="6985276" y="5214465"/>
            <a:ext cx="2088968" cy="451997"/>
          </a:xfrm>
          <a:prstGeom prst="rect">
            <a:avLst/>
          </a:prstGeom>
          <a:noFill/>
        </p:spPr>
        <p:txBody>
          <a:bodyPr wrap="square" lIns="131653" tIns="105322" rIns="131653" bIns="105322" rtlCol="0">
            <a:spAutoFit/>
          </a:bodyPr>
          <a:lstStyle/>
          <a:p>
            <a:pPr defTabSz="671411">
              <a:lnSpc>
                <a:spcPct val="90000"/>
              </a:lnSpc>
              <a:spcAft>
                <a:spcPts val="431"/>
              </a:spcAft>
              <a:defRPr/>
            </a:pPr>
            <a:r>
              <a:rPr lang="en-US" sz="1728" kern="0" dirty="0">
                <a:solidFill>
                  <a:sysClr val="windowText" lastClr="000000"/>
                </a:solidFill>
                <a:ea typeface="MS PGothic" panose="020B0600070205080204" pitchFamily="34" charset="-128"/>
              </a:rPr>
              <a:t>Other Clouds</a:t>
            </a:r>
          </a:p>
        </p:txBody>
      </p:sp>
      <p:sp>
        <p:nvSpPr>
          <p:cNvPr id="139" name="Freeform 138"/>
          <p:cNvSpPr>
            <a:spLocks/>
          </p:cNvSpPr>
          <p:nvPr/>
        </p:nvSpPr>
        <p:spPr bwMode="auto">
          <a:xfrm>
            <a:off x="7122369" y="4452433"/>
            <a:ext cx="1290833" cy="714518"/>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rgbClr val="FFC326"/>
          </a:solidFill>
          <a:ln>
            <a:noFill/>
          </a:ln>
        </p:spPr>
        <p:txBody>
          <a:bodyPr vert="horz" wrap="square" lIns="65826" tIns="32912" rIns="65826" bIns="32912" numCol="1" anchor="t" anchorCtr="0" compatLnSpc="1">
            <a:prstTxWarp prst="textNoShape">
              <a:avLst/>
            </a:prstTxWarp>
          </a:bodyPr>
          <a:lstStyle/>
          <a:p>
            <a:pPr defTabSz="671411">
              <a:defRPr/>
            </a:pPr>
            <a:endParaRPr lang="en-US" sz="1296" kern="0">
              <a:solidFill>
                <a:srgbClr val="505050"/>
              </a:solidFill>
              <a:ea typeface="MS PGothic" panose="020B0600070205080204" pitchFamily="34" charset="-128"/>
            </a:endParaRPr>
          </a:p>
        </p:txBody>
      </p:sp>
      <p:grpSp>
        <p:nvGrpSpPr>
          <p:cNvPr id="141" name="Group 8"/>
          <p:cNvGrpSpPr>
            <a:grpSpLocks noChangeAspect="1"/>
          </p:cNvGrpSpPr>
          <p:nvPr/>
        </p:nvGrpSpPr>
        <p:grpSpPr bwMode="auto">
          <a:xfrm>
            <a:off x="4940924" y="4168543"/>
            <a:ext cx="1302568" cy="1301761"/>
            <a:chOff x="4385" y="3099"/>
            <a:chExt cx="1613" cy="1612"/>
          </a:xfrm>
        </p:grpSpPr>
        <p:sp>
          <p:nvSpPr>
            <p:cNvPr id="142" name="AutoShape 7"/>
            <p:cNvSpPr>
              <a:spLocks noChangeAspect="1" noChangeArrowheads="1" noTextEdit="1"/>
            </p:cNvSpPr>
            <p:nvPr/>
          </p:nvSpPr>
          <p:spPr bwMode="auto">
            <a:xfrm>
              <a:off x="4385" y="3099"/>
              <a:ext cx="1613" cy="1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5826" tIns="32912" rIns="65826" bIns="32912" numCol="1" anchor="t" anchorCtr="0" compatLnSpc="1">
              <a:prstTxWarp prst="textNoShape">
                <a:avLst/>
              </a:prstTxWarp>
            </a:bodyPr>
            <a:lstStyle/>
            <a:p>
              <a:pPr defTabSz="671411">
                <a:defRPr/>
              </a:pPr>
              <a:endParaRPr lang="en-US" sz="1296" b="1" kern="0">
                <a:solidFill>
                  <a:srgbClr val="505050"/>
                </a:solidFill>
                <a:ea typeface="MS PGothic" panose="020B0600070205080204" pitchFamily="34" charset="-128"/>
              </a:endParaRPr>
            </a:p>
          </p:txBody>
        </p:sp>
        <p:sp>
          <p:nvSpPr>
            <p:cNvPr id="143" name="Rectangle 9"/>
            <p:cNvSpPr>
              <a:spLocks noChangeArrowheads="1"/>
            </p:cNvSpPr>
            <p:nvPr/>
          </p:nvSpPr>
          <p:spPr bwMode="auto">
            <a:xfrm>
              <a:off x="5494" y="3463"/>
              <a:ext cx="253" cy="89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5826" tIns="32912" rIns="65826" bIns="32912" numCol="1" anchor="t" anchorCtr="0" compatLnSpc="1">
              <a:prstTxWarp prst="textNoShape">
                <a:avLst/>
              </a:prstTxWarp>
            </a:bodyPr>
            <a:lstStyle/>
            <a:p>
              <a:pPr defTabSz="671411">
                <a:defRPr/>
              </a:pPr>
              <a:endParaRPr lang="en-US" sz="1296" b="1" kern="0">
                <a:solidFill>
                  <a:srgbClr val="505050"/>
                </a:solidFill>
                <a:ea typeface="MS PGothic" panose="020B0600070205080204" pitchFamily="34" charset="-128"/>
              </a:endParaRPr>
            </a:p>
          </p:txBody>
        </p:sp>
        <p:sp>
          <p:nvSpPr>
            <p:cNvPr id="144" name="Rectangle 10"/>
            <p:cNvSpPr>
              <a:spLocks noChangeArrowheads="1"/>
            </p:cNvSpPr>
            <p:nvPr/>
          </p:nvSpPr>
          <p:spPr bwMode="auto">
            <a:xfrm>
              <a:off x="4638" y="3463"/>
              <a:ext cx="254" cy="89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5826" tIns="32912" rIns="65826" bIns="32912" numCol="1" anchor="t" anchorCtr="0" compatLnSpc="1">
              <a:prstTxWarp prst="textNoShape">
                <a:avLst/>
              </a:prstTxWarp>
            </a:bodyPr>
            <a:lstStyle/>
            <a:p>
              <a:pPr defTabSz="671411">
                <a:defRPr/>
              </a:pPr>
              <a:endParaRPr lang="en-US" sz="1296" b="1" kern="0">
                <a:solidFill>
                  <a:srgbClr val="505050"/>
                </a:solidFill>
                <a:ea typeface="MS PGothic" panose="020B0600070205080204" pitchFamily="34" charset="-128"/>
              </a:endParaRPr>
            </a:p>
          </p:txBody>
        </p:sp>
        <p:sp>
          <p:nvSpPr>
            <p:cNvPr id="145" name="Rectangle 11"/>
            <p:cNvSpPr>
              <a:spLocks noChangeArrowheads="1"/>
            </p:cNvSpPr>
            <p:nvPr/>
          </p:nvSpPr>
          <p:spPr bwMode="auto">
            <a:xfrm>
              <a:off x="4704" y="3531"/>
              <a:ext cx="314" cy="82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5826" tIns="32912" rIns="65826" bIns="32912" numCol="1" anchor="t" anchorCtr="0" compatLnSpc="1">
              <a:prstTxWarp prst="textNoShape">
                <a:avLst/>
              </a:prstTxWarp>
            </a:bodyPr>
            <a:lstStyle/>
            <a:p>
              <a:pPr defTabSz="671411">
                <a:defRPr/>
              </a:pPr>
              <a:endParaRPr lang="en-US" sz="1296" b="1" kern="0">
                <a:solidFill>
                  <a:srgbClr val="505050"/>
                </a:solidFill>
                <a:ea typeface="MS PGothic" panose="020B0600070205080204" pitchFamily="34" charset="-128"/>
              </a:endParaRPr>
            </a:p>
          </p:txBody>
        </p:sp>
        <p:sp>
          <p:nvSpPr>
            <p:cNvPr id="146" name="Rectangle 145"/>
            <p:cNvSpPr>
              <a:spLocks noChangeArrowheads="1"/>
            </p:cNvSpPr>
            <p:nvPr/>
          </p:nvSpPr>
          <p:spPr bwMode="auto">
            <a:xfrm>
              <a:off x="5367" y="3653"/>
              <a:ext cx="313" cy="70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5826" tIns="32912" rIns="65826" bIns="32912" numCol="1" anchor="t" anchorCtr="0" compatLnSpc="1">
              <a:prstTxWarp prst="textNoShape">
                <a:avLst/>
              </a:prstTxWarp>
            </a:bodyPr>
            <a:lstStyle/>
            <a:p>
              <a:pPr defTabSz="671411">
                <a:defRPr/>
              </a:pPr>
              <a:endParaRPr lang="en-US" sz="1296" b="1" kern="0">
                <a:solidFill>
                  <a:srgbClr val="505050"/>
                </a:solidFill>
                <a:ea typeface="MS PGothic" panose="020B0600070205080204" pitchFamily="34" charset="-128"/>
              </a:endParaRPr>
            </a:p>
          </p:txBody>
        </p:sp>
        <p:sp>
          <p:nvSpPr>
            <p:cNvPr id="147" name="Rectangle 13"/>
            <p:cNvSpPr>
              <a:spLocks noChangeArrowheads="1"/>
            </p:cNvSpPr>
            <p:nvPr/>
          </p:nvSpPr>
          <p:spPr bwMode="auto">
            <a:xfrm>
              <a:off x="4968" y="3779"/>
              <a:ext cx="462" cy="5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5826" tIns="32912" rIns="65826" bIns="32912" numCol="1" anchor="t" anchorCtr="0" compatLnSpc="1">
              <a:prstTxWarp prst="textNoShape">
                <a:avLst/>
              </a:prstTxWarp>
            </a:bodyPr>
            <a:lstStyle/>
            <a:p>
              <a:pPr defTabSz="671411">
                <a:defRPr/>
              </a:pPr>
              <a:endParaRPr lang="en-US" sz="1296" b="1" kern="0">
                <a:solidFill>
                  <a:srgbClr val="505050"/>
                </a:solidFill>
                <a:ea typeface="MS PGothic" panose="020B0600070205080204" pitchFamily="34" charset="-128"/>
              </a:endParaRPr>
            </a:p>
          </p:txBody>
        </p:sp>
        <p:sp>
          <p:nvSpPr>
            <p:cNvPr id="148" name="Rectangle 14"/>
            <p:cNvSpPr>
              <a:spLocks noChangeArrowheads="1"/>
            </p:cNvSpPr>
            <p:nvPr/>
          </p:nvSpPr>
          <p:spPr bwMode="auto">
            <a:xfrm>
              <a:off x="4945" y="3761"/>
              <a:ext cx="508" cy="18"/>
            </a:xfrm>
            <a:prstGeom prst="rect">
              <a:avLst/>
            </a:prstGeom>
            <a:solidFill>
              <a:srgbClr val="0078D7">
                <a:lumMod val="20000"/>
                <a:lumOff val="8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5826" tIns="32912" rIns="65826" bIns="32912" numCol="1" anchor="t" anchorCtr="0" compatLnSpc="1">
              <a:prstTxWarp prst="textNoShape">
                <a:avLst/>
              </a:prstTxWarp>
            </a:bodyPr>
            <a:lstStyle/>
            <a:p>
              <a:pPr defTabSz="671411">
                <a:defRPr/>
              </a:pPr>
              <a:endParaRPr lang="en-US" sz="1296" b="1" kern="0">
                <a:solidFill>
                  <a:srgbClr val="505050"/>
                </a:solidFill>
                <a:ea typeface="MS PGothic" panose="020B0600070205080204" pitchFamily="34" charset="-128"/>
              </a:endParaRPr>
            </a:p>
          </p:txBody>
        </p:sp>
        <p:sp>
          <p:nvSpPr>
            <p:cNvPr id="149" name="Rectangle 15"/>
            <p:cNvSpPr>
              <a:spLocks noChangeArrowheads="1"/>
            </p:cNvSpPr>
            <p:nvPr/>
          </p:nvSpPr>
          <p:spPr bwMode="auto">
            <a:xfrm>
              <a:off x="5222" y="4238"/>
              <a:ext cx="61" cy="116"/>
            </a:xfrm>
            <a:prstGeom prst="rect">
              <a:avLst/>
            </a:prstGeom>
            <a:solidFill>
              <a:srgbClr val="0078D7">
                <a:lumMod val="7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5826" tIns="32912" rIns="65826" bIns="32912" numCol="1" anchor="t" anchorCtr="0" compatLnSpc="1">
              <a:prstTxWarp prst="textNoShape">
                <a:avLst/>
              </a:prstTxWarp>
            </a:bodyPr>
            <a:lstStyle/>
            <a:p>
              <a:pPr defTabSz="671411">
                <a:defRPr/>
              </a:pPr>
              <a:endParaRPr lang="en-US" sz="1296" b="1" kern="0">
                <a:solidFill>
                  <a:srgbClr val="505050"/>
                </a:solidFill>
                <a:ea typeface="MS PGothic" panose="020B0600070205080204" pitchFamily="34" charset="-128"/>
              </a:endParaRPr>
            </a:p>
          </p:txBody>
        </p:sp>
        <p:sp>
          <p:nvSpPr>
            <p:cNvPr id="150" name="Rectangle 16"/>
            <p:cNvSpPr>
              <a:spLocks noChangeArrowheads="1"/>
            </p:cNvSpPr>
            <p:nvPr/>
          </p:nvSpPr>
          <p:spPr bwMode="auto">
            <a:xfrm>
              <a:off x="5117" y="4238"/>
              <a:ext cx="61" cy="116"/>
            </a:xfrm>
            <a:prstGeom prst="rect">
              <a:avLst/>
            </a:prstGeom>
            <a:solidFill>
              <a:srgbClr val="0078D7">
                <a:lumMod val="7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5826" tIns="32912" rIns="65826" bIns="32912" numCol="1" anchor="t" anchorCtr="0" compatLnSpc="1">
              <a:prstTxWarp prst="textNoShape">
                <a:avLst/>
              </a:prstTxWarp>
            </a:bodyPr>
            <a:lstStyle/>
            <a:p>
              <a:pPr defTabSz="671411">
                <a:defRPr/>
              </a:pPr>
              <a:endParaRPr lang="en-US" sz="1296" b="1" kern="0">
                <a:solidFill>
                  <a:srgbClr val="505050"/>
                </a:solidFill>
                <a:ea typeface="MS PGothic" panose="020B0600070205080204" pitchFamily="34" charset="-128"/>
              </a:endParaRPr>
            </a:p>
          </p:txBody>
        </p:sp>
        <p:sp>
          <p:nvSpPr>
            <p:cNvPr id="151" name="Rectangle 17"/>
            <p:cNvSpPr>
              <a:spLocks noChangeArrowheads="1"/>
            </p:cNvSpPr>
            <p:nvPr/>
          </p:nvSpPr>
          <p:spPr bwMode="auto">
            <a:xfrm>
              <a:off x="5014" y="3831"/>
              <a:ext cx="372" cy="59"/>
            </a:xfrm>
            <a:prstGeom prst="rect">
              <a:avLst/>
            </a:prstGeom>
            <a:solidFill>
              <a:srgbClr val="0078D7">
                <a:lumMod val="7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5826" tIns="32912" rIns="65826" bIns="32912" numCol="1" anchor="t" anchorCtr="0" compatLnSpc="1">
              <a:prstTxWarp prst="textNoShape">
                <a:avLst/>
              </a:prstTxWarp>
            </a:bodyPr>
            <a:lstStyle/>
            <a:p>
              <a:pPr defTabSz="671411">
                <a:defRPr/>
              </a:pPr>
              <a:endParaRPr lang="en-US" sz="1296" b="1" kern="0">
                <a:solidFill>
                  <a:srgbClr val="505050"/>
                </a:solidFill>
                <a:ea typeface="MS PGothic" panose="020B0600070205080204" pitchFamily="34" charset="-128"/>
              </a:endParaRPr>
            </a:p>
          </p:txBody>
        </p:sp>
        <p:sp>
          <p:nvSpPr>
            <p:cNvPr id="152" name="Rectangle 18"/>
            <p:cNvSpPr>
              <a:spLocks noChangeArrowheads="1"/>
            </p:cNvSpPr>
            <p:nvPr/>
          </p:nvSpPr>
          <p:spPr bwMode="auto">
            <a:xfrm>
              <a:off x="5014" y="3934"/>
              <a:ext cx="372" cy="59"/>
            </a:xfrm>
            <a:prstGeom prst="rect">
              <a:avLst/>
            </a:prstGeom>
            <a:solidFill>
              <a:srgbClr val="0078D7">
                <a:lumMod val="7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5826" tIns="32912" rIns="65826" bIns="32912" numCol="1" anchor="t" anchorCtr="0" compatLnSpc="1">
              <a:prstTxWarp prst="textNoShape">
                <a:avLst/>
              </a:prstTxWarp>
            </a:bodyPr>
            <a:lstStyle/>
            <a:p>
              <a:pPr defTabSz="671411">
                <a:defRPr/>
              </a:pPr>
              <a:endParaRPr lang="en-US" sz="1296" b="1" kern="0">
                <a:solidFill>
                  <a:srgbClr val="505050"/>
                </a:solidFill>
                <a:ea typeface="MS PGothic" panose="020B0600070205080204" pitchFamily="34" charset="-128"/>
              </a:endParaRPr>
            </a:p>
          </p:txBody>
        </p:sp>
        <p:sp>
          <p:nvSpPr>
            <p:cNvPr id="153" name="Rectangle 19"/>
            <p:cNvSpPr>
              <a:spLocks noChangeArrowheads="1"/>
            </p:cNvSpPr>
            <p:nvPr/>
          </p:nvSpPr>
          <p:spPr bwMode="auto">
            <a:xfrm>
              <a:off x="5014" y="4038"/>
              <a:ext cx="372" cy="60"/>
            </a:xfrm>
            <a:prstGeom prst="rect">
              <a:avLst/>
            </a:prstGeom>
            <a:solidFill>
              <a:srgbClr val="0078D7">
                <a:lumMod val="7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5826" tIns="32912" rIns="65826" bIns="32912" numCol="1" anchor="t" anchorCtr="0" compatLnSpc="1">
              <a:prstTxWarp prst="textNoShape">
                <a:avLst/>
              </a:prstTxWarp>
            </a:bodyPr>
            <a:lstStyle/>
            <a:p>
              <a:pPr defTabSz="671411">
                <a:defRPr/>
              </a:pPr>
              <a:endParaRPr lang="en-US" sz="1296" b="1" kern="0">
                <a:solidFill>
                  <a:srgbClr val="505050"/>
                </a:solidFill>
                <a:ea typeface="MS PGothic" panose="020B0600070205080204" pitchFamily="34" charset="-128"/>
              </a:endParaRPr>
            </a:p>
          </p:txBody>
        </p:sp>
        <p:sp>
          <p:nvSpPr>
            <p:cNvPr id="154" name="Rectangle 20"/>
            <p:cNvSpPr>
              <a:spLocks noChangeArrowheads="1"/>
            </p:cNvSpPr>
            <p:nvPr/>
          </p:nvSpPr>
          <p:spPr bwMode="auto">
            <a:xfrm>
              <a:off x="5014" y="4141"/>
              <a:ext cx="372" cy="61"/>
            </a:xfrm>
            <a:prstGeom prst="rect">
              <a:avLst/>
            </a:prstGeom>
            <a:solidFill>
              <a:srgbClr val="0078D7">
                <a:lumMod val="7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5826" tIns="32912" rIns="65826" bIns="32912" numCol="1" anchor="t" anchorCtr="0" compatLnSpc="1">
              <a:prstTxWarp prst="textNoShape">
                <a:avLst/>
              </a:prstTxWarp>
            </a:bodyPr>
            <a:lstStyle/>
            <a:p>
              <a:pPr defTabSz="671411">
                <a:defRPr/>
              </a:pPr>
              <a:endParaRPr lang="en-US" sz="1296" b="1" kern="0">
                <a:solidFill>
                  <a:srgbClr val="505050"/>
                </a:solidFill>
                <a:ea typeface="MS PGothic" panose="020B0600070205080204" pitchFamily="34" charset="-128"/>
              </a:endParaRPr>
            </a:p>
          </p:txBody>
        </p:sp>
        <p:sp>
          <p:nvSpPr>
            <p:cNvPr id="155" name="Rectangle 21"/>
            <p:cNvSpPr>
              <a:spLocks noChangeArrowheads="1"/>
            </p:cNvSpPr>
            <p:nvPr/>
          </p:nvSpPr>
          <p:spPr bwMode="auto">
            <a:xfrm>
              <a:off x="5043" y="3689"/>
              <a:ext cx="179" cy="7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5826" tIns="32912" rIns="65826" bIns="32912" numCol="1" anchor="t" anchorCtr="0" compatLnSpc="1">
              <a:prstTxWarp prst="textNoShape">
                <a:avLst/>
              </a:prstTxWarp>
            </a:bodyPr>
            <a:lstStyle/>
            <a:p>
              <a:pPr defTabSz="671411">
                <a:defRPr/>
              </a:pPr>
              <a:endParaRPr lang="en-US" sz="1296" b="1" kern="0">
                <a:solidFill>
                  <a:srgbClr val="505050"/>
                </a:solidFill>
                <a:ea typeface="MS PGothic" panose="020B0600070205080204" pitchFamily="34" charset="-128"/>
              </a:endParaRPr>
            </a:p>
          </p:txBody>
        </p:sp>
      </p:grpSp>
      <p:pic>
        <p:nvPicPr>
          <p:cNvPr id="163" name="Picture 162" descr="2073251155_0451f31674.jpg"/>
          <p:cNvPicPr>
            <a:picLocks noChangeAspect="1"/>
          </p:cNvPicPr>
          <p:nvPr/>
        </p:nvPicPr>
        <p:blipFill>
          <a:blip r:embed="rId2"/>
          <a:stretch>
            <a:fillRect/>
          </a:stretch>
        </p:blipFill>
        <p:spPr>
          <a:xfrm>
            <a:off x="827451" y="4520718"/>
            <a:ext cx="929459" cy="749579"/>
          </a:xfrm>
          <a:prstGeom prst="rect">
            <a:avLst/>
          </a:prstGeom>
          <a:noFill/>
        </p:spPr>
      </p:pic>
      <p:pic>
        <p:nvPicPr>
          <p:cNvPr id="224" name="Picture 223"/>
          <p:cNvPicPr>
            <a:picLocks noChangeAspect="1"/>
          </p:cNvPicPr>
          <p:nvPr/>
        </p:nvPicPr>
        <p:blipFill>
          <a:blip r:embed="rId3"/>
          <a:stretch>
            <a:fillRect/>
          </a:stretch>
        </p:blipFill>
        <p:spPr>
          <a:xfrm>
            <a:off x="6494264" y="3778916"/>
            <a:ext cx="473168" cy="522011"/>
          </a:xfrm>
          <a:prstGeom prst="rect">
            <a:avLst/>
          </a:prstGeom>
        </p:spPr>
      </p:pic>
      <p:pic>
        <p:nvPicPr>
          <p:cNvPr id="226" name="Picture 225"/>
          <p:cNvPicPr>
            <a:picLocks noChangeAspect="1"/>
          </p:cNvPicPr>
          <p:nvPr/>
        </p:nvPicPr>
        <p:blipFill>
          <a:blip r:embed="rId4"/>
          <a:stretch>
            <a:fillRect/>
          </a:stretch>
        </p:blipFill>
        <p:spPr>
          <a:xfrm>
            <a:off x="2047762" y="3767948"/>
            <a:ext cx="557804" cy="665645"/>
          </a:xfrm>
          <a:prstGeom prst="rect">
            <a:avLst/>
          </a:prstGeom>
        </p:spPr>
      </p:pic>
      <p:sp>
        <p:nvSpPr>
          <p:cNvPr id="166" name="Rectangle 165"/>
          <p:cNvSpPr/>
          <p:nvPr/>
        </p:nvSpPr>
        <p:spPr bwMode="auto">
          <a:xfrm>
            <a:off x="5892965" y="1750876"/>
            <a:ext cx="2311305" cy="544171"/>
          </a:xfrm>
          <a:prstGeom prst="rect">
            <a:avLst/>
          </a:prstGeom>
          <a:solidFill>
            <a:srgbClr val="92D050"/>
          </a:solidFill>
          <a:ln w="6350" cap="flat" cmpd="sng" algn="ctr">
            <a:noFill/>
            <a:prstDash val="solid"/>
            <a:miter lim="800000"/>
            <a:headEnd type="none" w="med" len="med"/>
            <a:tailEnd type="none" w="med" len="med"/>
          </a:ln>
          <a:effectLst/>
        </p:spPr>
        <p:txBody>
          <a:bodyPr tIns="65910" rIns="24719" bIns="24719" anchor="ctr"/>
          <a:lstStyle/>
          <a:p>
            <a:pPr algn="ctr" defTabSz="672023">
              <a:defRPr/>
            </a:pPr>
            <a:r>
              <a:rPr lang="en-US" sz="1730"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rPr>
              <a:t>Guest Executables</a:t>
            </a:r>
          </a:p>
          <a:p>
            <a:pPr algn="ctr" defTabSz="672023">
              <a:defRPr/>
            </a:pPr>
            <a:r>
              <a:rPr lang="en-US" sz="1324"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rPr>
              <a:t>(Any Code)</a:t>
            </a:r>
          </a:p>
        </p:txBody>
      </p:sp>
      <p:sp>
        <p:nvSpPr>
          <p:cNvPr id="167" name="Rectangle 166"/>
          <p:cNvSpPr/>
          <p:nvPr/>
        </p:nvSpPr>
        <p:spPr bwMode="auto">
          <a:xfrm>
            <a:off x="3206784" y="2403438"/>
            <a:ext cx="2511296" cy="543570"/>
          </a:xfrm>
          <a:prstGeom prst="rect">
            <a:avLst/>
          </a:prstGeom>
          <a:solidFill>
            <a:srgbClr val="92D050"/>
          </a:solidFill>
          <a:ln w="6350" cap="flat" cmpd="sng" algn="ctr">
            <a:noFill/>
            <a:prstDash val="solid"/>
            <a:miter lim="800000"/>
            <a:headEnd type="none" w="med" len="med"/>
            <a:tailEnd type="none" w="med" len="med"/>
          </a:ln>
          <a:effectLst/>
        </p:spPr>
        <p:txBody>
          <a:bodyPr tIns="65910" rIns="24719" bIns="24719" anchor="ctr"/>
          <a:lstStyle/>
          <a:p>
            <a:pPr algn="ctr" defTabSz="672023">
              <a:defRPr/>
            </a:pPr>
            <a:r>
              <a:rPr lang="en-US" sz="1730"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rPr>
              <a:t>Reliable Services</a:t>
            </a:r>
          </a:p>
        </p:txBody>
      </p:sp>
      <p:sp>
        <p:nvSpPr>
          <p:cNvPr id="168" name="Rectangle 167"/>
          <p:cNvSpPr/>
          <p:nvPr/>
        </p:nvSpPr>
        <p:spPr bwMode="auto">
          <a:xfrm>
            <a:off x="3200711" y="1754966"/>
            <a:ext cx="2494982" cy="543570"/>
          </a:xfrm>
          <a:prstGeom prst="rect">
            <a:avLst/>
          </a:prstGeom>
          <a:solidFill>
            <a:srgbClr val="92D050"/>
          </a:solidFill>
          <a:ln w="6350" cap="flat" cmpd="sng" algn="ctr">
            <a:noFill/>
            <a:prstDash val="solid"/>
            <a:miter lim="800000"/>
            <a:headEnd type="none" w="med" len="med"/>
            <a:tailEnd type="none" w="med" len="med"/>
          </a:ln>
          <a:effectLst/>
        </p:spPr>
        <p:txBody>
          <a:bodyPr tIns="65910" rIns="24719" bIns="24719" anchor="ctr"/>
          <a:lstStyle/>
          <a:p>
            <a:pPr algn="ctr" defTabSz="672023">
              <a:defRPr/>
            </a:pPr>
            <a:r>
              <a:rPr lang="en-US" sz="1730"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rPr>
              <a:t>Reliable Actors</a:t>
            </a:r>
          </a:p>
        </p:txBody>
      </p:sp>
      <p:grpSp>
        <p:nvGrpSpPr>
          <p:cNvPr id="169" name="Group 168"/>
          <p:cNvGrpSpPr/>
          <p:nvPr/>
        </p:nvGrpSpPr>
        <p:grpSpPr>
          <a:xfrm>
            <a:off x="807057" y="1754967"/>
            <a:ext cx="2203345" cy="1183189"/>
            <a:chOff x="2275901" y="1470147"/>
            <a:chExt cx="2775314" cy="1641487"/>
          </a:xfrm>
        </p:grpSpPr>
        <p:sp>
          <p:nvSpPr>
            <p:cNvPr id="171" name="Rectangle 170"/>
            <p:cNvSpPr/>
            <p:nvPr/>
          </p:nvSpPr>
          <p:spPr bwMode="auto">
            <a:xfrm>
              <a:off x="2275901" y="1470147"/>
              <a:ext cx="2775314" cy="1641487"/>
            </a:xfrm>
            <a:prstGeom prst="rect">
              <a:avLst/>
            </a:prstGeom>
            <a:solidFill>
              <a:srgbClr val="92D050"/>
            </a:solidFill>
            <a:ln w="6350" cap="flat" cmpd="sng" algn="ctr">
              <a:noFill/>
              <a:prstDash val="solid"/>
              <a:miter lim="800000"/>
              <a:headEnd type="none" w="med" len="med"/>
              <a:tailEnd type="none" w="med" len="med"/>
            </a:ln>
            <a:effectLst/>
          </p:spPr>
          <p:txBody>
            <a:bodyPr tIns="65910" rIns="24719" bIns="24719" anchor="ctr"/>
            <a:lstStyle/>
            <a:p>
              <a:pPr algn="ctr" defTabSz="672023">
                <a:defRPr/>
              </a:pPr>
              <a:r>
                <a:rPr lang="en-US" sz="1730"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rPr>
                <a:t> </a:t>
              </a:r>
            </a:p>
            <a:p>
              <a:pPr algn="ctr" defTabSz="672023">
                <a:defRPr/>
              </a:pPr>
              <a:r>
                <a:rPr lang="en-US" sz="1728"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rPr>
                <a:t>Web Apps </a:t>
              </a:r>
            </a:p>
            <a:p>
              <a:pPr marL="247142" indent="-247142" algn="ctr" defTabSz="672023">
                <a:buFontTx/>
                <a:buChar char="-"/>
                <a:defRPr/>
              </a:pPr>
              <a:r>
                <a:rPr lang="en-US" sz="1728"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rPr>
                <a:t>ASP.NET Core</a:t>
              </a:r>
            </a:p>
            <a:p>
              <a:pPr defTabSz="672023">
                <a:defRPr/>
              </a:pPr>
              <a:r>
                <a:rPr lang="en-US" sz="1728"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rPr>
                <a:t>      -    OWIN</a:t>
              </a:r>
            </a:p>
            <a:p>
              <a:pPr algn="ctr" defTabSz="672023">
                <a:defRPr/>
              </a:pPr>
              <a:endParaRPr lang="en-US" sz="1730"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pic>
          <p:nvPicPr>
            <p:cNvPr id="172" name="Picture 171"/>
            <p:cNvPicPr>
              <a:picLocks noChangeAspect="1"/>
            </p:cNvPicPr>
            <p:nvPr/>
          </p:nvPicPr>
          <p:blipFill>
            <a:blip r:embed="rId5"/>
            <a:stretch>
              <a:fillRect/>
            </a:stretch>
          </p:blipFill>
          <p:spPr>
            <a:xfrm>
              <a:off x="2410488" y="1794925"/>
              <a:ext cx="403751" cy="394334"/>
            </a:xfrm>
            <a:prstGeom prst="rect">
              <a:avLst/>
            </a:prstGeom>
            <a:solidFill>
              <a:srgbClr val="92D050"/>
            </a:solidFill>
            <a:ln w="6350" cap="flat" cmpd="sng" algn="ctr">
              <a:noFill/>
              <a:prstDash val="solid"/>
              <a:miter lim="800000"/>
              <a:headEnd type="none" w="med" len="med"/>
              <a:tailEnd type="none" w="med" len="med"/>
            </a:ln>
            <a:effectLst/>
          </p:spPr>
        </p:pic>
      </p:grpSp>
      <p:sp>
        <p:nvSpPr>
          <p:cNvPr id="170" name="Rectangle 169"/>
          <p:cNvSpPr/>
          <p:nvPr/>
        </p:nvSpPr>
        <p:spPr bwMode="auto">
          <a:xfrm>
            <a:off x="5887078" y="2406191"/>
            <a:ext cx="2311305" cy="569691"/>
          </a:xfrm>
          <a:prstGeom prst="rect">
            <a:avLst/>
          </a:prstGeom>
          <a:solidFill>
            <a:srgbClr val="92D050"/>
          </a:solidFill>
          <a:ln w="6350" cap="flat" cmpd="sng" algn="ctr">
            <a:noFill/>
            <a:prstDash val="solid"/>
            <a:miter lim="800000"/>
            <a:headEnd type="none" w="med" len="med"/>
            <a:tailEnd type="none" w="med" len="med"/>
          </a:ln>
          <a:effectLst/>
        </p:spPr>
        <p:txBody>
          <a:bodyPr tIns="65910" rIns="24719" bIns="24719" anchor="ctr"/>
          <a:lstStyle/>
          <a:p>
            <a:pPr algn="ctr" defTabSz="672023">
              <a:defRPr/>
            </a:pPr>
            <a:r>
              <a:rPr lang="en-US" sz="1730"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rPr>
              <a:t>Containers</a:t>
            </a:r>
          </a:p>
          <a:p>
            <a:pPr algn="ctr" defTabSz="672023">
              <a:defRPr/>
            </a:pPr>
            <a:r>
              <a:rPr lang="en-US" sz="1324"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rPr>
              <a:t>(Windows Containers &amp; Docker)</a:t>
            </a:r>
          </a:p>
        </p:txBody>
      </p:sp>
      <p:sp>
        <p:nvSpPr>
          <p:cNvPr id="175" name="TextBox 174"/>
          <p:cNvSpPr txBox="1"/>
          <p:nvPr/>
        </p:nvSpPr>
        <p:spPr>
          <a:xfrm>
            <a:off x="575292" y="3050368"/>
            <a:ext cx="1383366" cy="663465"/>
          </a:xfrm>
          <a:prstGeom prst="rect">
            <a:avLst/>
          </a:prstGeom>
          <a:noFill/>
        </p:spPr>
        <p:txBody>
          <a:bodyPr wrap="square" lIns="131653" tIns="105322" rIns="131653" bIns="105322" rtlCol="0">
            <a:spAutoFit/>
          </a:bodyPr>
          <a:lstStyle/>
          <a:p>
            <a:pPr algn="ctr" defTabSz="671411">
              <a:lnSpc>
                <a:spcPct val="90000"/>
              </a:lnSpc>
              <a:spcAft>
                <a:spcPts val="431"/>
              </a:spcAft>
              <a:defRPr/>
            </a:pPr>
            <a:r>
              <a:rPr lang="en-US" sz="1442" kern="0" dirty="0">
                <a:gradFill>
                  <a:gsLst>
                    <a:gs pos="12097">
                      <a:srgbClr val="FFFFFF"/>
                    </a:gs>
                    <a:gs pos="34000">
                      <a:srgbClr val="FFFFFF"/>
                    </a:gs>
                  </a:gsLst>
                  <a:lin ang="5400000" scaled="0"/>
                </a:gradFill>
                <a:ea typeface="MS PGothic" panose="020B0600070205080204" pitchFamily="34" charset="-128"/>
              </a:rPr>
              <a:t>Lifecycle</a:t>
            </a:r>
          </a:p>
          <a:p>
            <a:pPr algn="ctr" defTabSz="671411">
              <a:lnSpc>
                <a:spcPct val="90000"/>
              </a:lnSpc>
              <a:spcAft>
                <a:spcPts val="431"/>
              </a:spcAft>
              <a:defRPr/>
            </a:pPr>
            <a:r>
              <a:rPr lang="en-US" sz="1442" kern="0" dirty="0">
                <a:gradFill>
                  <a:gsLst>
                    <a:gs pos="12097">
                      <a:srgbClr val="FFFFFF"/>
                    </a:gs>
                    <a:gs pos="34000">
                      <a:srgbClr val="FFFFFF"/>
                    </a:gs>
                  </a:gsLst>
                  <a:lin ang="5400000" scaled="0"/>
                </a:gradFill>
                <a:ea typeface="MS PGothic" panose="020B0600070205080204" pitchFamily="34" charset="-128"/>
              </a:rPr>
              <a:t>Management</a:t>
            </a:r>
          </a:p>
        </p:txBody>
      </p:sp>
      <p:sp>
        <p:nvSpPr>
          <p:cNvPr id="177" name="TextBox 176"/>
          <p:cNvSpPr txBox="1"/>
          <p:nvPr/>
        </p:nvSpPr>
        <p:spPr>
          <a:xfrm>
            <a:off x="7197165" y="3056304"/>
            <a:ext cx="1408703" cy="663465"/>
          </a:xfrm>
          <a:prstGeom prst="rect">
            <a:avLst/>
          </a:prstGeom>
          <a:noFill/>
        </p:spPr>
        <p:txBody>
          <a:bodyPr wrap="square" lIns="131653" tIns="105322" rIns="131653" bIns="105322" rtlCol="0">
            <a:spAutoFit/>
          </a:bodyPr>
          <a:lstStyle/>
          <a:p>
            <a:pPr algn="ctr" defTabSz="671411">
              <a:lnSpc>
                <a:spcPct val="90000"/>
              </a:lnSpc>
              <a:spcAft>
                <a:spcPts val="431"/>
              </a:spcAft>
              <a:defRPr/>
            </a:pPr>
            <a:r>
              <a:rPr lang="en-US" sz="1442" kern="0" dirty="0">
                <a:gradFill>
                  <a:gsLst>
                    <a:gs pos="12097">
                      <a:srgbClr val="FFFFFF"/>
                    </a:gs>
                    <a:gs pos="34000">
                      <a:srgbClr val="FFFFFF"/>
                    </a:gs>
                  </a:gsLst>
                  <a:lin ang="5400000" scaled="0"/>
                </a:gradFill>
                <a:ea typeface="MS PGothic" panose="020B0600070205080204" pitchFamily="34" charset="-128"/>
              </a:rPr>
              <a:t>Auto</a:t>
            </a:r>
          </a:p>
          <a:p>
            <a:pPr algn="ctr" defTabSz="671411">
              <a:lnSpc>
                <a:spcPct val="90000"/>
              </a:lnSpc>
              <a:spcAft>
                <a:spcPts val="431"/>
              </a:spcAft>
              <a:defRPr/>
            </a:pPr>
            <a:r>
              <a:rPr lang="en-US" sz="1442" kern="0" dirty="0">
                <a:gradFill>
                  <a:gsLst>
                    <a:gs pos="12097">
                      <a:srgbClr val="FFFFFF"/>
                    </a:gs>
                    <a:gs pos="34000">
                      <a:srgbClr val="FFFFFF"/>
                    </a:gs>
                  </a:gsLst>
                  <a:lin ang="5400000" scaled="0"/>
                </a:gradFill>
                <a:ea typeface="MS PGothic" panose="020B0600070205080204" pitchFamily="34" charset="-128"/>
              </a:rPr>
              <a:t>scaling</a:t>
            </a:r>
          </a:p>
        </p:txBody>
      </p:sp>
      <p:sp>
        <p:nvSpPr>
          <p:cNvPr id="178" name="TextBox 177"/>
          <p:cNvSpPr txBox="1"/>
          <p:nvPr/>
        </p:nvSpPr>
        <p:spPr>
          <a:xfrm>
            <a:off x="1787087" y="3067826"/>
            <a:ext cx="1193758" cy="612169"/>
          </a:xfrm>
          <a:prstGeom prst="rect">
            <a:avLst/>
          </a:prstGeom>
          <a:noFill/>
        </p:spPr>
        <p:txBody>
          <a:bodyPr wrap="square" lIns="131653" tIns="105322" rIns="131653" bIns="105322" rtlCol="0">
            <a:spAutoFit/>
          </a:bodyPr>
          <a:lstStyle/>
          <a:p>
            <a:pPr algn="ctr" defTabSz="671411">
              <a:lnSpc>
                <a:spcPct val="90000"/>
              </a:lnSpc>
              <a:spcAft>
                <a:spcPts val="431"/>
              </a:spcAft>
              <a:defRPr/>
            </a:pPr>
            <a:r>
              <a:rPr lang="en-US" sz="1442" kern="0" dirty="0">
                <a:gradFill>
                  <a:gsLst>
                    <a:gs pos="12097">
                      <a:srgbClr val="FFFFFF"/>
                    </a:gs>
                    <a:gs pos="34000">
                      <a:srgbClr val="FFFFFF"/>
                    </a:gs>
                  </a:gsLst>
                  <a:lin ang="5400000" scaled="0"/>
                </a:gradFill>
                <a:ea typeface="MS PGothic" panose="020B0600070205080204" pitchFamily="34" charset="-128"/>
              </a:rPr>
              <a:t>Always On</a:t>
            </a:r>
            <a:br>
              <a:rPr lang="en-US" sz="1442" kern="0" dirty="0">
                <a:gradFill>
                  <a:gsLst>
                    <a:gs pos="12097">
                      <a:srgbClr val="FFFFFF"/>
                    </a:gs>
                    <a:gs pos="34000">
                      <a:srgbClr val="FFFFFF"/>
                    </a:gs>
                  </a:gsLst>
                  <a:lin ang="5400000" scaled="0"/>
                </a:gradFill>
                <a:ea typeface="MS PGothic" panose="020B0600070205080204" pitchFamily="34" charset="-128"/>
              </a:rPr>
            </a:br>
            <a:r>
              <a:rPr lang="en-US" sz="1442" kern="0" dirty="0">
                <a:gradFill>
                  <a:gsLst>
                    <a:gs pos="12097">
                      <a:srgbClr val="FFFFFF"/>
                    </a:gs>
                    <a:gs pos="34000">
                      <a:srgbClr val="FFFFFF"/>
                    </a:gs>
                  </a:gsLst>
                  <a:lin ang="5400000" scaled="0"/>
                </a:gradFill>
                <a:ea typeface="MS PGothic" panose="020B0600070205080204" pitchFamily="34" charset="-128"/>
              </a:rPr>
              <a:t>Availability</a:t>
            </a:r>
          </a:p>
        </p:txBody>
      </p:sp>
      <p:sp>
        <p:nvSpPr>
          <p:cNvPr id="179" name="TextBox 178"/>
          <p:cNvSpPr txBox="1"/>
          <p:nvPr/>
        </p:nvSpPr>
        <p:spPr>
          <a:xfrm>
            <a:off x="6267349" y="3065925"/>
            <a:ext cx="1497026" cy="612169"/>
          </a:xfrm>
          <a:prstGeom prst="rect">
            <a:avLst/>
          </a:prstGeom>
          <a:noFill/>
        </p:spPr>
        <p:txBody>
          <a:bodyPr wrap="square" lIns="131653" tIns="105322" rIns="131653" bIns="105322" rtlCol="0">
            <a:spAutoFit/>
          </a:bodyPr>
          <a:lstStyle/>
          <a:p>
            <a:pPr algn="ctr" defTabSz="671411">
              <a:lnSpc>
                <a:spcPct val="90000"/>
              </a:lnSpc>
              <a:spcAft>
                <a:spcPts val="431"/>
              </a:spcAft>
              <a:defRPr/>
            </a:pPr>
            <a:r>
              <a:rPr lang="en-US" sz="1442" kern="0" dirty="0">
                <a:gradFill>
                  <a:gsLst>
                    <a:gs pos="12097">
                      <a:srgbClr val="FFFFFF"/>
                    </a:gs>
                    <a:gs pos="34000">
                      <a:srgbClr val="FFFFFF"/>
                    </a:gs>
                  </a:gsLst>
                  <a:lin ang="5400000" scaled="0"/>
                </a:gradFill>
                <a:ea typeface="MS PGothic" panose="020B0600070205080204" pitchFamily="34" charset="-128"/>
              </a:rPr>
              <a:t>Dev &amp; Ops Tooling</a:t>
            </a:r>
          </a:p>
        </p:txBody>
      </p:sp>
      <p:sp>
        <p:nvSpPr>
          <p:cNvPr id="180" name="TextBox 179"/>
          <p:cNvSpPr txBox="1"/>
          <p:nvPr/>
        </p:nvSpPr>
        <p:spPr>
          <a:xfrm>
            <a:off x="4051085" y="3063803"/>
            <a:ext cx="1387124" cy="612169"/>
          </a:xfrm>
          <a:prstGeom prst="rect">
            <a:avLst/>
          </a:prstGeom>
          <a:noFill/>
        </p:spPr>
        <p:txBody>
          <a:bodyPr wrap="square" lIns="131653" tIns="105322" rIns="131653" bIns="105322" rtlCol="0">
            <a:spAutoFit/>
          </a:bodyPr>
          <a:lstStyle/>
          <a:p>
            <a:pPr algn="ctr" defTabSz="671411">
              <a:lnSpc>
                <a:spcPct val="90000"/>
              </a:lnSpc>
              <a:spcAft>
                <a:spcPts val="431"/>
              </a:spcAft>
              <a:defRPr/>
            </a:pPr>
            <a:r>
              <a:rPr lang="en-US" sz="1442" kern="0" dirty="0">
                <a:gradFill>
                  <a:gsLst>
                    <a:gs pos="12097">
                      <a:srgbClr val="FFFFFF"/>
                    </a:gs>
                    <a:gs pos="34000">
                      <a:srgbClr val="FFFFFF"/>
                    </a:gs>
                  </a:gsLst>
                  <a:lin ang="5400000" scaled="0"/>
                </a:gradFill>
                <a:ea typeface="MS PGothic" panose="020B0600070205080204" pitchFamily="34" charset="-128"/>
              </a:rPr>
              <a:t>Programming Models</a:t>
            </a:r>
          </a:p>
        </p:txBody>
      </p:sp>
      <p:sp>
        <p:nvSpPr>
          <p:cNvPr id="181" name="TextBox 180"/>
          <p:cNvSpPr txBox="1"/>
          <p:nvPr/>
        </p:nvSpPr>
        <p:spPr>
          <a:xfrm>
            <a:off x="5188613" y="3076616"/>
            <a:ext cx="1408703" cy="612169"/>
          </a:xfrm>
          <a:prstGeom prst="rect">
            <a:avLst/>
          </a:prstGeom>
          <a:noFill/>
        </p:spPr>
        <p:txBody>
          <a:bodyPr wrap="square" lIns="131653" tIns="105322" rIns="131653" bIns="105322" rtlCol="0">
            <a:spAutoFit/>
          </a:bodyPr>
          <a:lstStyle/>
          <a:p>
            <a:pPr algn="ctr" defTabSz="671411">
              <a:lnSpc>
                <a:spcPct val="90000"/>
              </a:lnSpc>
              <a:spcAft>
                <a:spcPts val="431"/>
              </a:spcAft>
              <a:defRPr/>
            </a:pPr>
            <a:r>
              <a:rPr lang="en-US" sz="1442" kern="0" dirty="0">
                <a:gradFill>
                  <a:gsLst>
                    <a:gs pos="12097">
                      <a:srgbClr val="FFFFFF"/>
                    </a:gs>
                    <a:gs pos="34000">
                      <a:srgbClr val="FFFFFF"/>
                    </a:gs>
                  </a:gsLst>
                  <a:lin ang="5400000" scaled="0"/>
                </a:gradFill>
                <a:ea typeface="MS PGothic" panose="020B0600070205080204" pitchFamily="34" charset="-128"/>
              </a:rPr>
              <a:t>Health &amp; Monitoring</a:t>
            </a:r>
          </a:p>
        </p:txBody>
      </p:sp>
      <p:sp>
        <p:nvSpPr>
          <p:cNvPr id="182" name="TextBox 181"/>
          <p:cNvSpPr txBox="1"/>
          <p:nvPr/>
        </p:nvSpPr>
        <p:spPr>
          <a:xfrm>
            <a:off x="717487" y="5304768"/>
            <a:ext cx="1563294" cy="443135"/>
          </a:xfrm>
          <a:prstGeom prst="rect">
            <a:avLst/>
          </a:prstGeom>
          <a:noFill/>
        </p:spPr>
        <p:txBody>
          <a:bodyPr wrap="square" lIns="129065" tIns="103251" rIns="129065" bIns="103251" rtlCol="0">
            <a:spAutoFit/>
          </a:bodyPr>
          <a:lstStyle/>
          <a:p>
            <a:pPr defTabSz="658184">
              <a:lnSpc>
                <a:spcPct val="90000"/>
              </a:lnSpc>
              <a:spcAft>
                <a:spcPts val="423"/>
              </a:spcAft>
              <a:defRPr/>
            </a:pPr>
            <a:r>
              <a:rPr lang="en-US" sz="1694" kern="0" dirty="0">
                <a:solidFill>
                  <a:sysClr val="windowText" lastClr="000000"/>
                </a:solidFill>
                <a:ea typeface="MS PGothic" panose="020B0600070205080204" pitchFamily="34" charset="-128"/>
              </a:rPr>
              <a:t>Dev Box</a:t>
            </a:r>
          </a:p>
        </p:txBody>
      </p:sp>
      <p:sp>
        <p:nvSpPr>
          <p:cNvPr id="183" name="TextBox 182"/>
          <p:cNvSpPr txBox="1"/>
          <p:nvPr/>
        </p:nvSpPr>
        <p:spPr>
          <a:xfrm>
            <a:off x="2858054" y="3171448"/>
            <a:ext cx="1408703" cy="412436"/>
          </a:xfrm>
          <a:prstGeom prst="rect">
            <a:avLst/>
          </a:prstGeom>
          <a:noFill/>
        </p:spPr>
        <p:txBody>
          <a:bodyPr wrap="square" lIns="131653" tIns="105322" rIns="131653" bIns="105322" rtlCol="0">
            <a:spAutoFit/>
          </a:bodyPr>
          <a:lstStyle/>
          <a:p>
            <a:pPr algn="ctr" defTabSz="671411">
              <a:lnSpc>
                <a:spcPct val="90000"/>
              </a:lnSpc>
              <a:spcAft>
                <a:spcPts val="431"/>
              </a:spcAft>
              <a:defRPr/>
            </a:pPr>
            <a:r>
              <a:rPr lang="en-US" sz="1442" kern="0" dirty="0">
                <a:gradFill>
                  <a:gsLst>
                    <a:gs pos="12097">
                      <a:srgbClr val="FFFFFF"/>
                    </a:gs>
                    <a:gs pos="34000">
                      <a:srgbClr val="FFFFFF"/>
                    </a:gs>
                  </a:gsLst>
                  <a:lin ang="5400000" scaled="0"/>
                </a:gradFill>
                <a:ea typeface="MS PGothic" panose="020B0600070205080204" pitchFamily="34" charset="-128"/>
              </a:rPr>
              <a:t>Orchestration</a:t>
            </a:r>
          </a:p>
        </p:txBody>
      </p:sp>
      <p:sp>
        <p:nvSpPr>
          <p:cNvPr id="156" name="TextBox 155"/>
          <p:cNvSpPr txBox="1"/>
          <p:nvPr/>
        </p:nvSpPr>
        <p:spPr>
          <a:xfrm>
            <a:off x="4750942" y="5205792"/>
            <a:ext cx="1846374" cy="742590"/>
          </a:xfrm>
          <a:prstGeom prst="rect">
            <a:avLst/>
          </a:prstGeom>
          <a:noFill/>
        </p:spPr>
        <p:txBody>
          <a:bodyPr wrap="square" lIns="131653" tIns="105322" rIns="131653" bIns="105322" rtlCol="0">
            <a:spAutoFit/>
          </a:bodyPr>
          <a:lstStyle/>
          <a:p>
            <a:pPr algn="ctr" defTabSz="671411">
              <a:lnSpc>
                <a:spcPct val="90000"/>
              </a:lnSpc>
              <a:spcAft>
                <a:spcPts val="431"/>
              </a:spcAft>
              <a:defRPr/>
            </a:pPr>
            <a:r>
              <a:rPr lang="en-US" sz="1728" kern="0" dirty="0">
                <a:solidFill>
                  <a:sysClr val="windowText" lastClr="000000"/>
                </a:solidFill>
                <a:ea typeface="MS PGothic" panose="020B0600070205080204" pitchFamily="34" charset="-128"/>
              </a:rPr>
              <a:t>On Premise</a:t>
            </a:r>
          </a:p>
          <a:p>
            <a:pPr algn="ctr" defTabSz="671411">
              <a:lnSpc>
                <a:spcPct val="90000"/>
              </a:lnSpc>
              <a:spcAft>
                <a:spcPts val="431"/>
              </a:spcAft>
              <a:defRPr/>
            </a:pPr>
            <a:r>
              <a:rPr lang="en-US" sz="1728" kern="0" dirty="0">
                <a:solidFill>
                  <a:sysClr val="windowText" lastClr="000000"/>
                </a:solidFill>
                <a:ea typeface="MS PGothic" panose="020B0600070205080204" pitchFamily="34" charset="-128"/>
              </a:rPr>
              <a:t>Data centers</a:t>
            </a:r>
          </a:p>
        </p:txBody>
      </p:sp>
      <p:sp>
        <p:nvSpPr>
          <p:cNvPr id="140" name="Title 2"/>
          <p:cNvSpPr txBox="1">
            <a:spLocks/>
          </p:cNvSpPr>
          <p:nvPr/>
        </p:nvSpPr>
        <p:spPr>
          <a:xfrm>
            <a:off x="236219" y="377097"/>
            <a:ext cx="8570033" cy="661391"/>
          </a:xfrm>
          <a:prstGeom prst="rect">
            <a:avLst/>
          </a:prstGeom>
        </p:spPr>
        <p:txBody>
          <a:bodyPr vert="horz" wrap="square" lIns="105457" tIns="65910" rIns="105457" bIns="6591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685775">
              <a:defRPr/>
            </a:pPr>
            <a:r>
              <a:rPr lang="en-US" sz="3459" spc="-75" dirty="0">
                <a:solidFill>
                  <a:schemeClr val="tx1"/>
                </a:solidFill>
              </a:rPr>
              <a:t>Azure Service Fabric Microservices</a:t>
            </a:r>
          </a:p>
        </p:txBody>
      </p:sp>
    </p:spTree>
    <p:extLst>
      <p:ext uri="{BB962C8B-B14F-4D97-AF65-F5344CB8AC3E}">
        <p14:creationId xmlns:p14="http://schemas.microsoft.com/office/powerpoint/2010/main" val="27070316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6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6" grpId="0" animBg="1"/>
      <p:bldP spid="167" grpId="0" animBg="1"/>
      <p:bldP spid="168" grpId="0" animBg="1"/>
      <p:bldP spid="170"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p:cNvSpPr txBox="1">
            <a:spLocks/>
          </p:cNvSpPr>
          <p:nvPr/>
        </p:nvSpPr>
        <p:spPr>
          <a:xfrm>
            <a:off x="140575" y="292782"/>
            <a:ext cx="8741880" cy="674653"/>
          </a:xfrm>
          <a:prstGeom prst="rect">
            <a:avLst/>
          </a:prstGeom>
        </p:spPr>
        <p:txBody>
          <a:bodyPr/>
          <a:lstStyle>
            <a:lvl1pPr algn="l" defTabSz="931863" rtl="0" eaLnBrk="0" fontAlgn="base" hangingPunct="0">
              <a:lnSpc>
                <a:spcPct val="90000"/>
              </a:lnSpc>
              <a:spcBef>
                <a:spcPct val="0"/>
              </a:spcBef>
              <a:spcAft>
                <a:spcPct val="0"/>
              </a:spcAft>
              <a:defRPr lang="en-US" sz="4800" kern="1200" spc="-102" dirty="0">
                <a:ln w="3175">
                  <a:noFill/>
                </a:ln>
                <a:gradFill>
                  <a:gsLst>
                    <a:gs pos="1250">
                      <a:schemeClr val="tx1"/>
                    </a:gs>
                    <a:gs pos="100000">
                      <a:schemeClr val="tx1"/>
                    </a:gs>
                  </a:gsLst>
                  <a:lin ang="5400000" scaled="0"/>
                </a:gradFill>
                <a:latin typeface="+mj-lt"/>
                <a:ea typeface="MS PGothic" panose="020B0600070205080204" pitchFamily="34" charset="-128"/>
                <a:cs typeface="Segoe UI" pitchFamily="34" charset="0"/>
              </a:defRPr>
            </a:lvl1pPr>
            <a:lvl2pPr algn="l" defTabSz="931863" rtl="0" eaLnBrk="0" fontAlgn="base" hangingPunct="0">
              <a:lnSpc>
                <a:spcPct val="90000"/>
              </a:lnSpc>
              <a:spcBef>
                <a:spcPct val="0"/>
              </a:spcBef>
              <a:spcAft>
                <a:spcPct val="0"/>
              </a:spcAft>
              <a:defRPr sz="4800">
                <a:solidFill>
                  <a:schemeClr val="tx1"/>
                </a:solidFill>
                <a:latin typeface="Segoe UI Light" charset="0"/>
                <a:ea typeface="MS PGothic" panose="020B0600070205080204" pitchFamily="34" charset="-128"/>
                <a:cs typeface="Segoe UI" panose="020B0502040204020203" pitchFamily="34" charset="0"/>
              </a:defRPr>
            </a:lvl2pPr>
            <a:lvl3pPr algn="l" defTabSz="931863" rtl="0" eaLnBrk="0" fontAlgn="base" hangingPunct="0">
              <a:lnSpc>
                <a:spcPct val="90000"/>
              </a:lnSpc>
              <a:spcBef>
                <a:spcPct val="0"/>
              </a:spcBef>
              <a:spcAft>
                <a:spcPct val="0"/>
              </a:spcAft>
              <a:defRPr sz="4800">
                <a:solidFill>
                  <a:schemeClr val="tx1"/>
                </a:solidFill>
                <a:latin typeface="Segoe UI Light" charset="0"/>
                <a:ea typeface="MS PGothic" panose="020B0600070205080204" pitchFamily="34" charset="-128"/>
                <a:cs typeface="Segoe UI" panose="020B0502040204020203" pitchFamily="34" charset="0"/>
              </a:defRPr>
            </a:lvl3pPr>
            <a:lvl4pPr algn="l" defTabSz="931863" rtl="0" eaLnBrk="0" fontAlgn="base" hangingPunct="0">
              <a:lnSpc>
                <a:spcPct val="90000"/>
              </a:lnSpc>
              <a:spcBef>
                <a:spcPct val="0"/>
              </a:spcBef>
              <a:spcAft>
                <a:spcPct val="0"/>
              </a:spcAft>
              <a:defRPr sz="4800">
                <a:solidFill>
                  <a:schemeClr val="tx1"/>
                </a:solidFill>
                <a:latin typeface="Segoe UI Light" charset="0"/>
                <a:ea typeface="MS PGothic" panose="020B0600070205080204" pitchFamily="34" charset="-128"/>
                <a:cs typeface="Segoe UI" panose="020B0502040204020203" pitchFamily="34" charset="0"/>
              </a:defRPr>
            </a:lvl4pPr>
            <a:lvl5pPr algn="l" defTabSz="931863" rtl="0" eaLnBrk="0" fontAlgn="base" hangingPunct="0">
              <a:lnSpc>
                <a:spcPct val="90000"/>
              </a:lnSpc>
              <a:spcBef>
                <a:spcPct val="0"/>
              </a:spcBef>
              <a:spcAft>
                <a:spcPct val="0"/>
              </a:spcAft>
              <a:defRPr sz="4800">
                <a:solidFill>
                  <a:schemeClr val="tx1"/>
                </a:solidFill>
                <a:latin typeface="Segoe UI Light" charset="0"/>
                <a:ea typeface="MS PGothic" panose="020B0600070205080204" pitchFamily="34" charset="-128"/>
                <a:cs typeface="Segoe UI" panose="020B0502040204020203" pitchFamily="34" charset="0"/>
              </a:defRPr>
            </a:lvl5pPr>
            <a:lvl6pPr marL="457200" algn="l" defTabSz="931863" rtl="0" fontAlgn="base">
              <a:lnSpc>
                <a:spcPct val="90000"/>
              </a:lnSpc>
              <a:spcBef>
                <a:spcPct val="0"/>
              </a:spcBef>
              <a:spcAft>
                <a:spcPct val="0"/>
              </a:spcAft>
              <a:defRPr sz="4800">
                <a:solidFill>
                  <a:schemeClr val="tx1"/>
                </a:solidFill>
                <a:latin typeface="Segoe UI Light" charset="0"/>
                <a:ea typeface="ＭＳ Ｐゴシック" charset="0"/>
              </a:defRPr>
            </a:lvl6pPr>
            <a:lvl7pPr marL="914400" algn="l" defTabSz="931863" rtl="0" fontAlgn="base">
              <a:lnSpc>
                <a:spcPct val="90000"/>
              </a:lnSpc>
              <a:spcBef>
                <a:spcPct val="0"/>
              </a:spcBef>
              <a:spcAft>
                <a:spcPct val="0"/>
              </a:spcAft>
              <a:defRPr sz="4800">
                <a:solidFill>
                  <a:schemeClr val="tx1"/>
                </a:solidFill>
                <a:latin typeface="Segoe UI Light" charset="0"/>
                <a:ea typeface="ＭＳ Ｐゴシック" charset="0"/>
              </a:defRPr>
            </a:lvl7pPr>
            <a:lvl8pPr marL="1371600" algn="l" defTabSz="931863" rtl="0" fontAlgn="base">
              <a:lnSpc>
                <a:spcPct val="90000"/>
              </a:lnSpc>
              <a:spcBef>
                <a:spcPct val="0"/>
              </a:spcBef>
              <a:spcAft>
                <a:spcPct val="0"/>
              </a:spcAft>
              <a:defRPr sz="4800">
                <a:solidFill>
                  <a:schemeClr val="tx1"/>
                </a:solidFill>
                <a:latin typeface="Segoe UI Light" charset="0"/>
                <a:ea typeface="ＭＳ Ｐゴシック" charset="0"/>
              </a:defRPr>
            </a:lvl8pPr>
            <a:lvl9pPr marL="1828800" algn="l" defTabSz="931863" rtl="0" fontAlgn="base">
              <a:lnSpc>
                <a:spcPct val="90000"/>
              </a:lnSpc>
              <a:spcBef>
                <a:spcPct val="0"/>
              </a:spcBef>
              <a:spcAft>
                <a:spcPct val="0"/>
              </a:spcAft>
              <a:defRPr sz="4800">
                <a:solidFill>
                  <a:schemeClr val="tx1"/>
                </a:solidFill>
                <a:latin typeface="Segoe UI Light" charset="0"/>
                <a:ea typeface="ＭＳ Ｐゴシック" charset="0"/>
              </a:defRPr>
            </a:lvl9pPr>
          </a:lstStyle>
          <a:p>
            <a:pPr defTabSz="698897">
              <a:defRPr/>
            </a:pPr>
            <a:r>
              <a:rPr lang="en-US" sz="3529" spc="-77" dirty="0">
                <a:solidFill>
                  <a:schemeClr val="bg1"/>
                </a:solidFill>
              </a:rPr>
              <a:t>Services built with Service Fabric</a:t>
            </a:r>
          </a:p>
        </p:txBody>
      </p:sp>
      <p:sp>
        <p:nvSpPr>
          <p:cNvPr id="3" name="Hexagon 2"/>
          <p:cNvSpPr/>
          <p:nvPr/>
        </p:nvSpPr>
        <p:spPr bwMode="auto">
          <a:xfrm>
            <a:off x="140575" y="1916284"/>
            <a:ext cx="2485136" cy="2071816"/>
          </a:xfrm>
          <a:prstGeom prst="hexagon">
            <a:avLst/>
          </a:prstGeom>
          <a:solidFill>
            <a:srgbClr val="B4009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34464" tIns="107571" rIns="134464" bIns="107571"/>
          <a:lstStyle/>
          <a:p>
            <a:pPr algn="ctr" defTabSz="685577">
              <a:lnSpc>
                <a:spcPct val="90000"/>
              </a:lnSpc>
              <a:defRPr/>
            </a:pPr>
            <a:r>
              <a:rPr lang="en-US" sz="1765" b="1" kern="0" dirty="0">
                <a:gradFill>
                  <a:gsLst>
                    <a:gs pos="0">
                      <a:srgbClr val="FFFFFF"/>
                    </a:gs>
                    <a:gs pos="100000">
                      <a:srgbClr val="FFFFFF"/>
                    </a:gs>
                  </a:gsLst>
                  <a:lin ang="5400000" scaled="0"/>
                </a:gradFill>
                <a:ea typeface="Segoe UI" pitchFamily="34" charset="0"/>
                <a:cs typeface="Segoe UI" pitchFamily="34" charset="0"/>
              </a:rPr>
              <a:t>Azure Core Infrastructure</a:t>
            </a:r>
          </a:p>
          <a:p>
            <a:pPr algn="ctr" defTabSz="685577">
              <a:lnSpc>
                <a:spcPct val="90000"/>
              </a:lnSpc>
              <a:defRPr/>
            </a:pPr>
            <a:endParaRPr lang="en-US" sz="1765" kern="0" dirty="0">
              <a:gradFill>
                <a:gsLst>
                  <a:gs pos="0">
                    <a:srgbClr val="FFFFFF"/>
                  </a:gs>
                  <a:gs pos="100000">
                    <a:srgbClr val="FFFFFF"/>
                  </a:gs>
                </a:gsLst>
                <a:lin ang="5400000" scaled="0"/>
              </a:gradFill>
              <a:ea typeface="Segoe UI" pitchFamily="34" charset="0"/>
              <a:cs typeface="Segoe UI" pitchFamily="34" charset="0"/>
            </a:endParaRPr>
          </a:p>
          <a:p>
            <a:pPr algn="ctr" defTabSz="685577">
              <a:lnSpc>
                <a:spcPct val="90000"/>
              </a:lnSpc>
              <a:defRPr/>
            </a:pPr>
            <a:r>
              <a:rPr lang="en-US" sz="1765" kern="0" dirty="0">
                <a:gradFill>
                  <a:gsLst>
                    <a:gs pos="0">
                      <a:srgbClr val="FFFFFF"/>
                    </a:gs>
                    <a:gs pos="100000">
                      <a:srgbClr val="FFFFFF"/>
                    </a:gs>
                  </a:gsLst>
                  <a:lin ang="5400000" scaled="0"/>
                </a:gradFill>
                <a:ea typeface="Segoe UI" pitchFamily="34" charset="0"/>
                <a:cs typeface="Segoe UI" pitchFamily="34" charset="0"/>
              </a:rPr>
              <a:t>thousands of machines</a:t>
            </a:r>
          </a:p>
        </p:txBody>
      </p:sp>
      <p:sp>
        <p:nvSpPr>
          <p:cNvPr id="4" name="Hexagon 3"/>
          <p:cNvSpPr/>
          <p:nvPr/>
        </p:nvSpPr>
        <p:spPr bwMode="auto">
          <a:xfrm>
            <a:off x="289735" y="4325425"/>
            <a:ext cx="1428045" cy="1269620"/>
          </a:xfrm>
          <a:prstGeom prst="hexagon">
            <a:avLst/>
          </a:prstGeom>
          <a:solidFill>
            <a:srgbClr val="6A14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34464" tIns="107571" rIns="134464" bIns="107571" anchor="ctr"/>
          <a:lstStyle/>
          <a:p>
            <a:pPr algn="ctr" defTabSz="685577">
              <a:lnSpc>
                <a:spcPct val="90000"/>
              </a:lnSpc>
              <a:defRPr/>
            </a:pPr>
            <a:r>
              <a:rPr lang="en-US" sz="1765" b="1" kern="0" dirty="0">
                <a:gradFill>
                  <a:gsLst>
                    <a:gs pos="0">
                      <a:srgbClr val="FFFFFF"/>
                    </a:gs>
                    <a:gs pos="100000">
                      <a:srgbClr val="FFFFFF"/>
                    </a:gs>
                  </a:gsLst>
                  <a:lin ang="5400000" scaled="0"/>
                </a:gradFill>
                <a:ea typeface="Segoe UI" pitchFamily="34" charset="0"/>
                <a:cs typeface="Segoe UI" pitchFamily="34" charset="0"/>
              </a:rPr>
              <a:t>Power BI</a:t>
            </a:r>
          </a:p>
        </p:txBody>
      </p:sp>
      <p:sp>
        <p:nvSpPr>
          <p:cNvPr id="5" name="Hexagon 4"/>
          <p:cNvSpPr/>
          <p:nvPr/>
        </p:nvSpPr>
        <p:spPr bwMode="auto">
          <a:xfrm>
            <a:off x="4796106" y="1712935"/>
            <a:ext cx="1736823" cy="1477118"/>
          </a:xfrm>
          <a:prstGeom prst="hexagon">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34464" tIns="107571" rIns="134464" bIns="107571"/>
          <a:lstStyle/>
          <a:p>
            <a:pPr algn="ctr" defTabSz="685577">
              <a:lnSpc>
                <a:spcPct val="90000"/>
              </a:lnSpc>
              <a:defRPr/>
            </a:pPr>
            <a:r>
              <a:rPr lang="en-US" sz="1765" b="1" kern="0" dirty="0">
                <a:gradFill>
                  <a:gsLst>
                    <a:gs pos="0">
                      <a:srgbClr val="FFFFFF"/>
                    </a:gs>
                    <a:gs pos="100000">
                      <a:srgbClr val="FFFFFF"/>
                    </a:gs>
                  </a:gsLst>
                  <a:lin ang="5400000" scaled="0"/>
                </a:gradFill>
                <a:ea typeface="Segoe UI" pitchFamily="34" charset="0"/>
                <a:cs typeface="Segoe UI" pitchFamily="34" charset="0"/>
              </a:rPr>
              <a:t>Intune</a:t>
            </a:r>
          </a:p>
          <a:p>
            <a:pPr algn="ctr" defTabSz="685577">
              <a:lnSpc>
                <a:spcPct val="90000"/>
              </a:lnSpc>
              <a:defRPr/>
            </a:pPr>
            <a:endParaRPr lang="en-US" sz="1765" kern="0" dirty="0">
              <a:gradFill>
                <a:gsLst>
                  <a:gs pos="0">
                    <a:srgbClr val="FFFFFF"/>
                  </a:gs>
                  <a:gs pos="100000">
                    <a:srgbClr val="FFFFFF"/>
                  </a:gs>
                </a:gsLst>
                <a:lin ang="5400000" scaled="0"/>
              </a:gradFill>
              <a:ea typeface="Segoe UI" pitchFamily="34" charset="0"/>
              <a:cs typeface="Segoe UI" pitchFamily="34" charset="0"/>
            </a:endParaRPr>
          </a:p>
          <a:p>
            <a:pPr algn="ctr" defTabSz="685577">
              <a:lnSpc>
                <a:spcPct val="90000"/>
              </a:lnSpc>
              <a:defRPr/>
            </a:pPr>
            <a:r>
              <a:rPr lang="en-US" sz="1765" kern="0" dirty="0">
                <a:gradFill>
                  <a:gsLst>
                    <a:gs pos="0">
                      <a:srgbClr val="FFFFFF"/>
                    </a:gs>
                    <a:gs pos="100000">
                      <a:srgbClr val="FFFFFF"/>
                    </a:gs>
                  </a:gsLst>
                  <a:lin ang="5400000" scaled="0"/>
                </a:gradFill>
                <a:ea typeface="Segoe UI" pitchFamily="34" charset="0"/>
                <a:cs typeface="Segoe UI" pitchFamily="34" charset="0"/>
              </a:rPr>
              <a:t>800k devices</a:t>
            </a:r>
          </a:p>
        </p:txBody>
      </p:sp>
      <p:sp>
        <p:nvSpPr>
          <p:cNvPr id="6" name="Hexagon 5"/>
          <p:cNvSpPr/>
          <p:nvPr/>
        </p:nvSpPr>
        <p:spPr bwMode="auto">
          <a:xfrm>
            <a:off x="1866607" y="3765160"/>
            <a:ext cx="2207306" cy="1904320"/>
          </a:xfrm>
          <a:prstGeom prst="hexagon">
            <a:avLst/>
          </a:prstGeom>
          <a:solidFill>
            <a:srgbClr val="E8112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34464" tIns="107571" rIns="134464" bIns="107571"/>
          <a:lstStyle/>
          <a:p>
            <a:pPr algn="ctr" defTabSz="685577">
              <a:lnSpc>
                <a:spcPct val="90000"/>
              </a:lnSpc>
              <a:defRPr/>
            </a:pPr>
            <a:r>
              <a:rPr lang="en-US" sz="1765" b="1" kern="0" dirty="0">
                <a:gradFill>
                  <a:gsLst>
                    <a:gs pos="0">
                      <a:srgbClr val="FFFFFF"/>
                    </a:gs>
                    <a:gs pos="100000">
                      <a:srgbClr val="FFFFFF"/>
                    </a:gs>
                  </a:gsLst>
                  <a:lin ang="5400000" scaled="0"/>
                </a:gradFill>
                <a:ea typeface="Segoe UI" pitchFamily="34" charset="0"/>
                <a:cs typeface="Segoe UI" pitchFamily="34" charset="0"/>
              </a:rPr>
              <a:t>Azure SQL Database</a:t>
            </a:r>
          </a:p>
          <a:p>
            <a:pPr algn="ctr" defTabSz="685577">
              <a:lnSpc>
                <a:spcPct val="90000"/>
              </a:lnSpc>
              <a:defRPr/>
            </a:pPr>
            <a:endParaRPr lang="en-US" sz="1765" kern="0" dirty="0">
              <a:gradFill>
                <a:gsLst>
                  <a:gs pos="0">
                    <a:srgbClr val="FFFFFF"/>
                  </a:gs>
                  <a:gs pos="100000">
                    <a:srgbClr val="FFFFFF"/>
                  </a:gs>
                </a:gsLst>
                <a:lin ang="5400000" scaled="0"/>
              </a:gradFill>
              <a:ea typeface="Segoe UI" pitchFamily="34" charset="0"/>
              <a:cs typeface="Segoe UI" pitchFamily="34" charset="0"/>
            </a:endParaRPr>
          </a:p>
          <a:p>
            <a:pPr algn="ctr" defTabSz="685577">
              <a:lnSpc>
                <a:spcPct val="90000"/>
              </a:lnSpc>
              <a:defRPr/>
            </a:pPr>
            <a:r>
              <a:rPr lang="en-US" sz="1765" kern="0" dirty="0">
                <a:gradFill>
                  <a:gsLst>
                    <a:gs pos="0">
                      <a:srgbClr val="FFFFFF"/>
                    </a:gs>
                    <a:gs pos="100000">
                      <a:srgbClr val="FFFFFF"/>
                    </a:gs>
                  </a:gsLst>
                  <a:lin ang="5400000" scaled="0"/>
                </a:gradFill>
                <a:ea typeface="Segoe UI" pitchFamily="34" charset="0"/>
                <a:cs typeface="Segoe UI" pitchFamily="34" charset="0"/>
              </a:rPr>
              <a:t>1.4 million databases</a:t>
            </a:r>
          </a:p>
        </p:txBody>
      </p:sp>
      <p:sp>
        <p:nvSpPr>
          <p:cNvPr id="7" name="Hexagon 6"/>
          <p:cNvSpPr/>
          <p:nvPr/>
        </p:nvSpPr>
        <p:spPr bwMode="auto">
          <a:xfrm>
            <a:off x="4202176" y="3446648"/>
            <a:ext cx="2216406" cy="1871682"/>
          </a:xfrm>
          <a:prstGeom prst="hexagon">
            <a:avLst/>
          </a:prstGeom>
          <a:solidFill>
            <a:schemeClr val="accent6">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34464" tIns="107571" rIns="134464" bIns="107571"/>
          <a:lstStyle/>
          <a:p>
            <a:pPr algn="ctr" defTabSz="685577">
              <a:lnSpc>
                <a:spcPct val="90000"/>
              </a:lnSpc>
              <a:defRPr/>
            </a:pPr>
            <a:r>
              <a:rPr lang="en-US" sz="1765" b="1" kern="0" dirty="0">
                <a:gradFill>
                  <a:gsLst>
                    <a:gs pos="0">
                      <a:srgbClr val="FFFFFF"/>
                    </a:gs>
                    <a:gs pos="100000">
                      <a:srgbClr val="FFFFFF"/>
                    </a:gs>
                  </a:gsLst>
                  <a:lin ang="5400000" scaled="0"/>
                </a:gradFill>
                <a:ea typeface="Segoe UI" pitchFamily="34" charset="0"/>
                <a:cs typeface="Segoe UI" pitchFamily="34" charset="0"/>
              </a:rPr>
              <a:t>Bing Cortana</a:t>
            </a:r>
          </a:p>
          <a:p>
            <a:pPr algn="ctr" defTabSz="685577">
              <a:lnSpc>
                <a:spcPct val="90000"/>
              </a:lnSpc>
              <a:defRPr/>
            </a:pPr>
            <a:endParaRPr lang="en-US" sz="1765" kern="0" dirty="0">
              <a:gradFill>
                <a:gsLst>
                  <a:gs pos="0">
                    <a:srgbClr val="FFFFFF"/>
                  </a:gs>
                  <a:gs pos="100000">
                    <a:srgbClr val="FFFFFF"/>
                  </a:gs>
                </a:gsLst>
                <a:lin ang="5400000" scaled="0"/>
              </a:gradFill>
              <a:ea typeface="Segoe UI" pitchFamily="34" charset="0"/>
              <a:cs typeface="Segoe UI" pitchFamily="34" charset="0"/>
            </a:endParaRPr>
          </a:p>
          <a:p>
            <a:pPr algn="ctr" defTabSz="685577">
              <a:lnSpc>
                <a:spcPct val="90000"/>
              </a:lnSpc>
              <a:defRPr/>
            </a:pPr>
            <a:r>
              <a:rPr lang="en-US" sz="1765" kern="0" dirty="0">
                <a:gradFill>
                  <a:gsLst>
                    <a:gs pos="0">
                      <a:srgbClr val="FFFFFF"/>
                    </a:gs>
                    <a:gs pos="100000">
                      <a:srgbClr val="FFFFFF"/>
                    </a:gs>
                  </a:gsLst>
                  <a:lin ang="5400000" scaled="0"/>
                </a:gradFill>
                <a:ea typeface="Segoe UI" pitchFamily="34" charset="0"/>
                <a:cs typeface="Segoe UI" pitchFamily="34" charset="0"/>
              </a:rPr>
              <a:t>500m </a:t>
            </a:r>
            <a:r>
              <a:rPr lang="en-US" sz="1765" kern="0" dirty="0" err="1">
                <a:gradFill>
                  <a:gsLst>
                    <a:gs pos="0">
                      <a:srgbClr val="FFFFFF"/>
                    </a:gs>
                    <a:gs pos="100000">
                      <a:srgbClr val="FFFFFF"/>
                    </a:gs>
                  </a:gsLst>
                  <a:lin ang="5400000" scaled="0"/>
                </a:gradFill>
                <a:ea typeface="Segoe UI" pitchFamily="34" charset="0"/>
                <a:cs typeface="Segoe UI" pitchFamily="34" charset="0"/>
              </a:rPr>
              <a:t>evals</a:t>
            </a:r>
            <a:r>
              <a:rPr lang="en-US" sz="1765" kern="0" dirty="0">
                <a:gradFill>
                  <a:gsLst>
                    <a:gs pos="0">
                      <a:srgbClr val="FFFFFF"/>
                    </a:gs>
                    <a:gs pos="100000">
                      <a:srgbClr val="FFFFFF"/>
                    </a:gs>
                  </a:gsLst>
                  <a:lin ang="5400000" scaled="0"/>
                </a:gradFill>
                <a:ea typeface="Segoe UI" pitchFamily="34" charset="0"/>
                <a:cs typeface="Segoe UI" pitchFamily="34" charset="0"/>
              </a:rPr>
              <a:t>/sec</a:t>
            </a:r>
          </a:p>
        </p:txBody>
      </p:sp>
      <p:sp>
        <p:nvSpPr>
          <p:cNvPr id="8" name="Hexagon 7"/>
          <p:cNvSpPr/>
          <p:nvPr/>
        </p:nvSpPr>
        <p:spPr bwMode="auto">
          <a:xfrm>
            <a:off x="2613509" y="1749370"/>
            <a:ext cx="2100161" cy="1791683"/>
          </a:xfrm>
          <a:prstGeom prst="hexagon">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34464" tIns="107571" rIns="134464" bIns="107571" anchor="ctr"/>
          <a:lstStyle/>
          <a:p>
            <a:pPr algn="ctr" defTabSz="685577">
              <a:lnSpc>
                <a:spcPct val="90000"/>
              </a:lnSpc>
              <a:defRPr/>
            </a:pPr>
            <a:r>
              <a:rPr lang="en-US" sz="1765" b="1" kern="0" dirty="0">
                <a:gradFill>
                  <a:gsLst>
                    <a:gs pos="0">
                      <a:srgbClr val="FFFFFF"/>
                    </a:gs>
                    <a:gs pos="100000">
                      <a:srgbClr val="FFFFFF"/>
                    </a:gs>
                  </a:gsLst>
                  <a:lin ang="5400000" scaled="0"/>
                </a:gradFill>
                <a:ea typeface="Segoe UI" pitchFamily="34" charset="0"/>
                <a:cs typeface="Segoe UI" pitchFamily="34" charset="0"/>
              </a:rPr>
              <a:t>Azure Document DB</a:t>
            </a:r>
          </a:p>
          <a:p>
            <a:pPr algn="ctr" defTabSz="685577">
              <a:lnSpc>
                <a:spcPct val="90000"/>
              </a:lnSpc>
              <a:defRPr/>
            </a:pPr>
            <a:endParaRPr lang="en-US" sz="1765" b="1" kern="0" dirty="0">
              <a:gradFill>
                <a:gsLst>
                  <a:gs pos="0">
                    <a:srgbClr val="FFFFFF"/>
                  </a:gs>
                  <a:gs pos="100000">
                    <a:srgbClr val="FFFFFF"/>
                  </a:gs>
                </a:gsLst>
                <a:lin ang="5400000" scaled="0"/>
              </a:gradFill>
              <a:ea typeface="Segoe UI" pitchFamily="34" charset="0"/>
              <a:cs typeface="Segoe UI" pitchFamily="34" charset="0"/>
            </a:endParaRPr>
          </a:p>
          <a:p>
            <a:pPr algn="ctr" defTabSz="685577">
              <a:lnSpc>
                <a:spcPct val="90000"/>
              </a:lnSpc>
              <a:defRPr/>
            </a:pPr>
            <a:r>
              <a:rPr lang="en-US" sz="1765" b="1" kern="0" dirty="0">
                <a:gradFill>
                  <a:gsLst>
                    <a:gs pos="0">
                      <a:srgbClr val="FFFFFF"/>
                    </a:gs>
                    <a:gs pos="100000">
                      <a:srgbClr val="FFFFFF"/>
                    </a:gs>
                  </a:gsLst>
                  <a:lin ang="5400000" scaled="0"/>
                </a:gradFill>
                <a:latin typeface="Segoe UI Light"/>
                <a:ea typeface="Segoe UI" pitchFamily="34" charset="0"/>
                <a:cs typeface="Segoe UI" pitchFamily="34" charset="0"/>
              </a:rPr>
              <a:t>billions transactions/week</a:t>
            </a:r>
          </a:p>
        </p:txBody>
      </p:sp>
      <p:sp>
        <p:nvSpPr>
          <p:cNvPr id="9" name="Hexagon 8"/>
          <p:cNvSpPr/>
          <p:nvPr/>
        </p:nvSpPr>
        <p:spPr bwMode="auto">
          <a:xfrm>
            <a:off x="6604019" y="1153685"/>
            <a:ext cx="2122527" cy="1798506"/>
          </a:xfrm>
          <a:prstGeom prst="hexagon">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34464" tIns="107571" rIns="134464" bIns="107571"/>
          <a:lstStyle/>
          <a:p>
            <a:pPr algn="ctr" defTabSz="685577">
              <a:lnSpc>
                <a:spcPct val="90000"/>
              </a:lnSpc>
              <a:defRPr/>
            </a:pPr>
            <a:r>
              <a:rPr lang="en-US" sz="1765" b="1" kern="0" dirty="0">
                <a:gradFill>
                  <a:gsLst>
                    <a:gs pos="0">
                      <a:srgbClr val="FFFFFF"/>
                    </a:gs>
                    <a:gs pos="100000">
                      <a:srgbClr val="FFFFFF"/>
                    </a:gs>
                  </a:gsLst>
                  <a:lin ang="5400000" scaled="0"/>
                </a:gradFill>
                <a:ea typeface="Segoe UI" pitchFamily="34" charset="0"/>
                <a:cs typeface="Segoe UI" pitchFamily="34" charset="0"/>
              </a:rPr>
              <a:t>Skype for Business</a:t>
            </a:r>
          </a:p>
          <a:p>
            <a:pPr algn="ctr" defTabSz="685577">
              <a:lnSpc>
                <a:spcPct val="90000"/>
              </a:lnSpc>
              <a:defRPr/>
            </a:pPr>
            <a:endParaRPr lang="en-US" sz="1765" kern="0" dirty="0">
              <a:gradFill>
                <a:gsLst>
                  <a:gs pos="0">
                    <a:srgbClr val="FFFFFF"/>
                  </a:gs>
                  <a:gs pos="100000">
                    <a:srgbClr val="FFFFFF"/>
                  </a:gs>
                </a:gsLst>
                <a:lin ang="5400000" scaled="0"/>
              </a:gradFill>
              <a:ea typeface="Segoe UI" pitchFamily="34" charset="0"/>
              <a:cs typeface="Segoe UI" pitchFamily="34" charset="0"/>
            </a:endParaRPr>
          </a:p>
          <a:p>
            <a:pPr algn="ctr" defTabSz="685577">
              <a:lnSpc>
                <a:spcPct val="90000"/>
              </a:lnSpc>
              <a:defRPr/>
            </a:pPr>
            <a:r>
              <a:rPr lang="en-US" sz="1765" kern="0" dirty="0">
                <a:gradFill>
                  <a:gsLst>
                    <a:gs pos="0">
                      <a:srgbClr val="FFFFFF"/>
                    </a:gs>
                    <a:gs pos="100000">
                      <a:srgbClr val="FFFFFF"/>
                    </a:gs>
                  </a:gsLst>
                  <a:lin ang="5400000" scaled="0"/>
                </a:gradFill>
                <a:ea typeface="Segoe UI" pitchFamily="34" charset="0"/>
                <a:cs typeface="Segoe UI" pitchFamily="34" charset="0"/>
              </a:rPr>
              <a:t>Hybrid Ops</a:t>
            </a:r>
          </a:p>
        </p:txBody>
      </p:sp>
      <p:sp>
        <p:nvSpPr>
          <p:cNvPr id="10" name="Hexagon 9"/>
          <p:cNvSpPr/>
          <p:nvPr/>
        </p:nvSpPr>
        <p:spPr bwMode="auto">
          <a:xfrm>
            <a:off x="6662170" y="3077707"/>
            <a:ext cx="1885417" cy="1639612"/>
          </a:xfrm>
          <a:prstGeom prst="hexagon">
            <a:avLst/>
          </a:prstGeom>
          <a:solidFill>
            <a:schemeClr val="accent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34464" tIns="107571" rIns="134464" bIns="107571" anchor="ctr"/>
          <a:lstStyle/>
          <a:p>
            <a:pPr algn="ctr" defTabSz="685577">
              <a:lnSpc>
                <a:spcPct val="90000"/>
              </a:lnSpc>
              <a:defRPr/>
            </a:pPr>
            <a:endParaRPr lang="en-US" sz="1765" b="1" kern="0" dirty="0">
              <a:gradFill>
                <a:gsLst>
                  <a:gs pos="0">
                    <a:srgbClr val="FFFFFF"/>
                  </a:gs>
                  <a:gs pos="100000">
                    <a:srgbClr val="FFFFFF"/>
                  </a:gs>
                </a:gsLst>
                <a:lin ang="5400000" scaled="0"/>
              </a:gradFill>
              <a:ea typeface="Segoe UI" pitchFamily="34" charset="0"/>
              <a:cs typeface="Segoe UI" pitchFamily="34" charset="0"/>
            </a:endParaRPr>
          </a:p>
          <a:p>
            <a:pPr algn="ctr" defTabSz="685577">
              <a:lnSpc>
                <a:spcPct val="90000"/>
              </a:lnSpc>
              <a:defRPr/>
            </a:pPr>
            <a:r>
              <a:rPr lang="en-US" sz="1765" b="1" kern="0" dirty="0">
                <a:gradFill>
                  <a:gsLst>
                    <a:gs pos="0">
                      <a:srgbClr val="FFFFFF"/>
                    </a:gs>
                    <a:gs pos="100000">
                      <a:srgbClr val="FFFFFF"/>
                    </a:gs>
                  </a:gsLst>
                  <a:lin ang="5400000" scaled="0"/>
                </a:gradFill>
                <a:ea typeface="Segoe UI" pitchFamily="34" charset="0"/>
                <a:cs typeface="Segoe UI" pitchFamily="34" charset="0"/>
              </a:rPr>
              <a:t>Event Hubs</a:t>
            </a:r>
          </a:p>
          <a:p>
            <a:pPr algn="ctr" defTabSz="685577">
              <a:lnSpc>
                <a:spcPct val="90000"/>
              </a:lnSpc>
              <a:defRPr/>
            </a:pPr>
            <a:endParaRPr lang="en-US" sz="1471" b="1" kern="0" dirty="0">
              <a:gradFill>
                <a:gsLst>
                  <a:gs pos="0">
                    <a:srgbClr val="FFFFFF"/>
                  </a:gs>
                  <a:gs pos="100000">
                    <a:srgbClr val="FFFFFF"/>
                  </a:gs>
                </a:gsLst>
                <a:lin ang="5400000" scaled="0"/>
              </a:gradFill>
              <a:ea typeface="Segoe UI" pitchFamily="34" charset="0"/>
              <a:cs typeface="Segoe UI" pitchFamily="34" charset="0"/>
            </a:endParaRPr>
          </a:p>
          <a:p>
            <a:pPr algn="ctr" defTabSz="685577">
              <a:lnSpc>
                <a:spcPct val="90000"/>
              </a:lnSpc>
              <a:defRPr/>
            </a:pPr>
            <a:r>
              <a:rPr lang="en-US" sz="1471" kern="0" dirty="0">
                <a:gradFill>
                  <a:gsLst>
                    <a:gs pos="0">
                      <a:srgbClr val="FFFFFF"/>
                    </a:gs>
                    <a:gs pos="100000">
                      <a:srgbClr val="FFFFFF"/>
                    </a:gs>
                  </a:gsLst>
                  <a:lin ang="5400000" scaled="0"/>
                </a:gradFill>
                <a:ea typeface="Segoe UI" pitchFamily="34" charset="0"/>
                <a:cs typeface="Segoe UI" pitchFamily="34" charset="0"/>
              </a:rPr>
              <a:t>20bn events/day</a:t>
            </a:r>
          </a:p>
          <a:p>
            <a:pPr algn="ctr" defTabSz="685577">
              <a:lnSpc>
                <a:spcPct val="90000"/>
              </a:lnSpc>
              <a:defRPr/>
            </a:pPr>
            <a:endParaRPr lang="en-US" sz="1765" kern="0" dirty="0">
              <a:gradFill>
                <a:gsLst>
                  <a:gs pos="0">
                    <a:srgbClr val="FFFFFF"/>
                  </a:gs>
                  <a:gs pos="100000">
                    <a:srgbClr val="FFFFFF"/>
                  </a:gs>
                </a:gsLst>
                <a:lin ang="5400000" scaled="0"/>
              </a:gradFill>
              <a:ea typeface="Segoe UI" pitchFamily="34" charset="0"/>
              <a:cs typeface="Segoe UI" pitchFamily="34" charset="0"/>
            </a:endParaRPr>
          </a:p>
        </p:txBody>
      </p:sp>
      <p:sp>
        <p:nvSpPr>
          <p:cNvPr id="11" name="Hexagon 10"/>
          <p:cNvSpPr/>
          <p:nvPr/>
        </p:nvSpPr>
        <p:spPr bwMode="auto">
          <a:xfrm>
            <a:off x="6320009" y="4842835"/>
            <a:ext cx="1152204" cy="999071"/>
          </a:xfrm>
          <a:prstGeom prst="hexagon">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lIns="134464" tIns="107571" rIns="134464" bIns="107571"/>
          <a:lstStyle/>
          <a:p>
            <a:pPr algn="ctr" defTabSz="685577">
              <a:lnSpc>
                <a:spcPct val="90000"/>
              </a:lnSpc>
              <a:defRPr/>
            </a:pPr>
            <a:r>
              <a:rPr lang="en-US" sz="1765" kern="0" dirty="0" err="1">
                <a:gradFill>
                  <a:gsLst>
                    <a:gs pos="0">
                      <a:srgbClr val="FFFFFF"/>
                    </a:gs>
                    <a:gs pos="100000">
                      <a:srgbClr val="FFFFFF"/>
                    </a:gs>
                  </a:gsLst>
                  <a:lin ang="5400000" scaled="0"/>
                </a:gradFill>
                <a:ea typeface="Segoe UI" pitchFamily="34" charset="0"/>
                <a:cs typeface="Segoe UI" pitchFamily="34" charset="0"/>
              </a:rPr>
              <a:t>IoT</a:t>
            </a:r>
            <a:r>
              <a:rPr lang="en-US" sz="1765" kern="0" dirty="0">
                <a:gradFill>
                  <a:gsLst>
                    <a:gs pos="0">
                      <a:srgbClr val="FFFFFF"/>
                    </a:gs>
                    <a:gs pos="100000">
                      <a:srgbClr val="FFFFFF"/>
                    </a:gs>
                  </a:gsLst>
                  <a:lin ang="5400000" scaled="0"/>
                </a:gradFill>
                <a:ea typeface="Segoe UI" pitchFamily="34" charset="0"/>
                <a:cs typeface="Segoe UI" pitchFamily="34" charset="0"/>
              </a:rPr>
              <a:t> Suite</a:t>
            </a:r>
          </a:p>
        </p:txBody>
      </p:sp>
    </p:spTree>
    <p:extLst>
      <p:ext uri="{BB962C8B-B14F-4D97-AF65-F5344CB8AC3E}">
        <p14:creationId xmlns:p14="http://schemas.microsoft.com/office/powerpoint/2010/main" val="3629215496"/>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Agenda</a:t>
            </a:r>
          </a:p>
        </p:txBody>
      </p:sp>
      <p:sp>
        <p:nvSpPr>
          <p:cNvPr id="4" name="Text Placeholder 1"/>
          <p:cNvSpPr>
            <a:spLocks noGrp="1"/>
          </p:cNvSpPr>
          <p:nvPr>
            <p:ph type="body" sz="quarter" idx="4294967295"/>
          </p:nvPr>
        </p:nvSpPr>
        <p:spPr>
          <a:xfrm>
            <a:off x="2555044" y="2345858"/>
            <a:ext cx="6469733" cy="1864100"/>
          </a:xfrm>
          <a:prstGeom prst="rect">
            <a:avLst/>
          </a:prstGeom>
        </p:spPr>
        <p:txBody>
          <a:bodyPr/>
          <a:lstStyle/>
          <a:p>
            <a:pPr marL="420154" indent="-420154"/>
            <a:r>
              <a:rPr lang="en-US" sz="2059" dirty="0"/>
              <a:t>Microservices </a:t>
            </a:r>
          </a:p>
          <a:p>
            <a:pPr marL="420154" indent="-420154"/>
            <a:r>
              <a:rPr lang="en-US" sz="2059" dirty="0"/>
              <a:t>Introduction to Service Fabric</a:t>
            </a:r>
          </a:p>
          <a:p>
            <a:pPr marL="420154" indent="-420154"/>
            <a:r>
              <a:rPr lang="en-US" sz="2059" dirty="0"/>
              <a:t>Demonstration of Platform Capabilities</a:t>
            </a:r>
          </a:p>
          <a:p>
            <a:pPr marL="420154" indent="-420154"/>
            <a:r>
              <a:rPr lang="en-US" sz="2059" dirty="0"/>
              <a:t>Service Fabric Architecture</a:t>
            </a:r>
          </a:p>
          <a:p>
            <a:pPr marL="420154" indent="-420154"/>
            <a:r>
              <a:rPr lang="en-US" sz="2059" dirty="0"/>
              <a:t>Wrap-up</a:t>
            </a:r>
          </a:p>
        </p:txBody>
      </p:sp>
      <p:grpSp>
        <p:nvGrpSpPr>
          <p:cNvPr id="8" name="Group 7"/>
          <p:cNvGrpSpPr/>
          <p:nvPr/>
        </p:nvGrpSpPr>
        <p:grpSpPr>
          <a:xfrm>
            <a:off x="200731" y="2345859"/>
            <a:ext cx="1816849" cy="2091467"/>
            <a:chOff x="513213" y="1516062"/>
            <a:chExt cx="4163327" cy="4158599"/>
          </a:xfrm>
          <a:solidFill>
            <a:srgbClr val="FFA800"/>
          </a:solidFill>
        </p:grpSpPr>
        <p:sp>
          <p:nvSpPr>
            <p:cNvPr id="10" name="Oval 9"/>
            <p:cNvSpPr/>
            <p:nvPr/>
          </p:nvSpPr>
          <p:spPr bwMode="auto">
            <a:xfrm>
              <a:off x="1943819" y="1516062"/>
              <a:ext cx="1294216" cy="133290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532" fontAlgn="base">
                <a:lnSpc>
                  <a:spcPct val="90000"/>
                </a:lnSpc>
                <a:spcBef>
                  <a:spcPct val="0"/>
                </a:spcBef>
                <a:spcAft>
                  <a:spcPct val="0"/>
                </a:spcAft>
              </a:pPr>
              <a:endParaRPr lang="en-US" sz="1765" kern="0" err="1">
                <a:gradFill>
                  <a:gsLst>
                    <a:gs pos="0">
                      <a:srgbClr val="FFFFFF"/>
                    </a:gs>
                    <a:gs pos="100000">
                      <a:srgbClr val="FFFFFF"/>
                    </a:gs>
                  </a:gsLst>
                  <a:lin ang="5400000" scaled="0"/>
                </a:gradFill>
                <a:ea typeface="Segoe UI" pitchFamily="34" charset="0"/>
                <a:cs typeface="Segoe UI" pitchFamily="34" charset="0"/>
              </a:endParaRPr>
            </a:p>
          </p:txBody>
        </p:sp>
        <p:sp>
          <p:nvSpPr>
            <p:cNvPr id="11" name="Oval 10"/>
            <p:cNvSpPr/>
            <p:nvPr/>
          </p:nvSpPr>
          <p:spPr bwMode="auto">
            <a:xfrm>
              <a:off x="3382324" y="2583244"/>
              <a:ext cx="1294216" cy="133290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532" fontAlgn="base">
                <a:lnSpc>
                  <a:spcPct val="90000"/>
                </a:lnSpc>
                <a:spcBef>
                  <a:spcPct val="0"/>
                </a:spcBef>
                <a:spcAft>
                  <a:spcPct val="0"/>
                </a:spcAft>
              </a:pPr>
              <a:endParaRPr lang="en-US" sz="1765" kern="0" err="1">
                <a:gradFill>
                  <a:gsLst>
                    <a:gs pos="0">
                      <a:srgbClr val="FFFFFF"/>
                    </a:gs>
                    <a:gs pos="100000">
                      <a:srgbClr val="FFFFFF"/>
                    </a:gs>
                  </a:gsLst>
                  <a:lin ang="5400000" scaled="0"/>
                </a:gradFill>
                <a:ea typeface="Segoe UI" pitchFamily="34" charset="0"/>
                <a:cs typeface="Segoe UI" pitchFamily="34" charset="0"/>
              </a:endParaRPr>
            </a:p>
          </p:txBody>
        </p:sp>
        <p:sp>
          <p:nvSpPr>
            <p:cNvPr id="12" name="Oval 11"/>
            <p:cNvSpPr/>
            <p:nvPr/>
          </p:nvSpPr>
          <p:spPr bwMode="auto">
            <a:xfrm>
              <a:off x="2823741" y="4341760"/>
              <a:ext cx="1294216" cy="133290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532" fontAlgn="base">
                <a:lnSpc>
                  <a:spcPct val="90000"/>
                </a:lnSpc>
                <a:spcBef>
                  <a:spcPct val="0"/>
                </a:spcBef>
                <a:spcAft>
                  <a:spcPct val="0"/>
                </a:spcAft>
              </a:pPr>
              <a:endParaRPr lang="en-US" sz="1765" kern="0" err="1">
                <a:gradFill>
                  <a:gsLst>
                    <a:gs pos="0">
                      <a:srgbClr val="FFFFFF"/>
                    </a:gs>
                    <a:gs pos="100000">
                      <a:srgbClr val="FFFFFF"/>
                    </a:gs>
                  </a:gsLst>
                  <a:lin ang="5400000" scaled="0"/>
                </a:gradFill>
                <a:ea typeface="Segoe UI" pitchFamily="34" charset="0"/>
                <a:cs typeface="Segoe UI" pitchFamily="34" charset="0"/>
              </a:endParaRPr>
            </a:p>
          </p:txBody>
        </p:sp>
        <p:sp>
          <p:nvSpPr>
            <p:cNvPr id="13" name="Oval 12"/>
            <p:cNvSpPr/>
            <p:nvPr/>
          </p:nvSpPr>
          <p:spPr bwMode="auto">
            <a:xfrm>
              <a:off x="1076574" y="4340020"/>
              <a:ext cx="1294216" cy="133290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532" fontAlgn="base">
                <a:lnSpc>
                  <a:spcPct val="90000"/>
                </a:lnSpc>
                <a:spcBef>
                  <a:spcPct val="0"/>
                </a:spcBef>
                <a:spcAft>
                  <a:spcPct val="0"/>
                </a:spcAft>
              </a:pPr>
              <a:endParaRPr lang="en-US" sz="1765" kern="0" err="1">
                <a:gradFill>
                  <a:gsLst>
                    <a:gs pos="0">
                      <a:srgbClr val="FFFFFF"/>
                    </a:gs>
                    <a:gs pos="100000">
                      <a:srgbClr val="FFFFFF"/>
                    </a:gs>
                  </a:gsLst>
                  <a:lin ang="5400000" scaled="0"/>
                </a:gradFill>
                <a:ea typeface="Segoe UI" pitchFamily="34" charset="0"/>
                <a:cs typeface="Segoe UI" pitchFamily="34" charset="0"/>
              </a:endParaRPr>
            </a:p>
          </p:txBody>
        </p:sp>
        <p:sp>
          <p:nvSpPr>
            <p:cNvPr id="14" name="Oval 13"/>
            <p:cNvSpPr/>
            <p:nvPr/>
          </p:nvSpPr>
          <p:spPr bwMode="auto">
            <a:xfrm>
              <a:off x="513213" y="2605980"/>
              <a:ext cx="1294216" cy="133290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532" fontAlgn="base">
                <a:lnSpc>
                  <a:spcPct val="90000"/>
                </a:lnSpc>
                <a:spcBef>
                  <a:spcPct val="0"/>
                </a:spcBef>
                <a:spcAft>
                  <a:spcPct val="0"/>
                </a:spcAft>
              </a:pPr>
              <a:endParaRPr lang="en-US" sz="1765" kern="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p:cNvSpPr/>
            <p:nvPr/>
          </p:nvSpPr>
          <p:spPr bwMode="auto">
            <a:xfrm rot="6441055">
              <a:off x="3148580" y="3866168"/>
              <a:ext cx="1295400" cy="3944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532" fontAlgn="base">
                <a:lnSpc>
                  <a:spcPct val="90000"/>
                </a:lnSpc>
                <a:spcBef>
                  <a:spcPct val="0"/>
                </a:spcBef>
                <a:spcAft>
                  <a:spcPct val="0"/>
                </a:spcAft>
              </a:pPr>
              <a:endParaRPr lang="en-US" sz="1765" kern="0" err="1">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15"/>
            <p:cNvSpPr/>
            <p:nvPr/>
          </p:nvSpPr>
          <p:spPr bwMode="auto">
            <a:xfrm rot="8563381">
              <a:off x="1215635" y="2519037"/>
              <a:ext cx="1295400" cy="3944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532" fontAlgn="base">
                <a:lnSpc>
                  <a:spcPct val="90000"/>
                </a:lnSpc>
                <a:spcBef>
                  <a:spcPct val="0"/>
                </a:spcBef>
                <a:spcAft>
                  <a:spcPct val="0"/>
                </a:spcAft>
              </a:pPr>
              <a:endParaRPr lang="en-US" sz="1765" kern="0" err="1">
                <a:gradFill>
                  <a:gsLst>
                    <a:gs pos="0">
                      <a:srgbClr val="FFFFFF"/>
                    </a:gs>
                    <a:gs pos="100000">
                      <a:srgbClr val="FFFFFF"/>
                    </a:gs>
                  </a:gsLst>
                  <a:lin ang="5400000" scaled="0"/>
                </a:gradFill>
                <a:ea typeface="Segoe UI" pitchFamily="34" charset="0"/>
                <a:cs typeface="Segoe UI" pitchFamily="34" charset="0"/>
              </a:endParaRPr>
            </a:p>
          </p:txBody>
        </p:sp>
        <p:sp>
          <p:nvSpPr>
            <p:cNvPr id="17" name="Rectangle 16"/>
            <p:cNvSpPr/>
            <p:nvPr/>
          </p:nvSpPr>
          <p:spPr bwMode="auto">
            <a:xfrm rot="4358614">
              <a:off x="746155" y="3910234"/>
              <a:ext cx="1295400" cy="3944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532" fontAlgn="base">
                <a:lnSpc>
                  <a:spcPct val="90000"/>
                </a:lnSpc>
                <a:spcBef>
                  <a:spcPct val="0"/>
                </a:spcBef>
                <a:spcAft>
                  <a:spcPct val="0"/>
                </a:spcAft>
              </a:pPr>
              <a:endParaRPr lang="en-US" sz="1765" kern="0" err="1">
                <a:gradFill>
                  <a:gsLst>
                    <a:gs pos="0">
                      <a:srgbClr val="FFFFFF"/>
                    </a:gs>
                    <a:gs pos="100000">
                      <a:srgbClr val="FFFFFF"/>
                    </a:gs>
                  </a:gsLst>
                  <a:lin ang="5400000" scaled="0"/>
                </a:gradFill>
                <a:ea typeface="Segoe UI" pitchFamily="34" charset="0"/>
                <a:cs typeface="Segoe UI" pitchFamily="34" charset="0"/>
              </a:endParaRPr>
            </a:p>
          </p:txBody>
        </p:sp>
        <p:sp>
          <p:nvSpPr>
            <p:cNvPr id="18" name="Rectangle 17"/>
            <p:cNvSpPr/>
            <p:nvPr/>
          </p:nvSpPr>
          <p:spPr bwMode="auto">
            <a:xfrm>
              <a:off x="1870237" y="4862094"/>
              <a:ext cx="1295400" cy="3944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532" fontAlgn="base">
                <a:lnSpc>
                  <a:spcPct val="90000"/>
                </a:lnSpc>
                <a:spcBef>
                  <a:spcPct val="0"/>
                </a:spcBef>
                <a:spcAft>
                  <a:spcPct val="0"/>
                </a:spcAft>
              </a:pPr>
              <a:endParaRPr lang="en-US" sz="1765" kern="0"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p:cNvSpPr/>
            <p:nvPr/>
          </p:nvSpPr>
          <p:spPr bwMode="auto">
            <a:xfrm rot="13043729" flipH="1">
              <a:off x="2710216" y="2544992"/>
              <a:ext cx="1295400" cy="3944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532" fontAlgn="base">
                <a:lnSpc>
                  <a:spcPct val="90000"/>
                </a:lnSpc>
                <a:spcBef>
                  <a:spcPct val="0"/>
                </a:spcBef>
                <a:spcAft>
                  <a:spcPct val="0"/>
                </a:spcAft>
              </a:pPr>
              <a:endParaRPr lang="en-US" sz="1765" kern="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878309099"/>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achine generated alternative text:&#10;"/>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539934" y="4699160"/>
            <a:ext cx="1769134" cy="879224"/>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56"/>
          <p:cNvPicPr>
            <a:picLocks noChangeAspect="1"/>
          </p:cNvPicPr>
          <p:nvPr/>
        </p:nvPicPr>
        <p:blipFill>
          <a:blip r:embed="rId5"/>
          <a:stretch>
            <a:fillRect/>
          </a:stretch>
        </p:blipFill>
        <p:spPr>
          <a:xfrm>
            <a:off x="4753710" y="2573262"/>
            <a:ext cx="1612797" cy="542032"/>
          </a:xfrm>
          <a:prstGeom prst="rect">
            <a:avLst/>
          </a:prstGeom>
        </p:spPr>
      </p:pic>
      <p:pic>
        <p:nvPicPr>
          <p:cNvPr id="59" name="Picture 58"/>
          <p:cNvPicPr>
            <a:picLocks noChangeAspect="1"/>
          </p:cNvPicPr>
          <p:nvPr/>
        </p:nvPicPr>
        <p:blipFill>
          <a:blip r:embed="rId6"/>
          <a:stretch>
            <a:fillRect/>
          </a:stretch>
        </p:blipFill>
        <p:spPr>
          <a:xfrm>
            <a:off x="2258556" y="1415081"/>
            <a:ext cx="1873401" cy="564586"/>
          </a:xfrm>
          <a:prstGeom prst="rect">
            <a:avLst/>
          </a:prstGeom>
        </p:spPr>
      </p:pic>
      <p:pic>
        <p:nvPicPr>
          <p:cNvPr id="61" name="Picture 60"/>
          <p:cNvPicPr>
            <a:picLocks noChangeAspect="1"/>
          </p:cNvPicPr>
          <p:nvPr/>
        </p:nvPicPr>
        <p:blipFill>
          <a:blip r:embed="rId7"/>
          <a:stretch>
            <a:fillRect/>
          </a:stretch>
        </p:blipFill>
        <p:spPr>
          <a:xfrm>
            <a:off x="4892284" y="1029602"/>
            <a:ext cx="1676723" cy="1175189"/>
          </a:xfrm>
          <a:prstGeom prst="rect">
            <a:avLst/>
          </a:prstGeom>
        </p:spPr>
      </p:pic>
      <p:pic>
        <p:nvPicPr>
          <p:cNvPr id="63" name="Picture 62"/>
          <p:cNvPicPr>
            <a:picLocks noChangeAspect="1"/>
          </p:cNvPicPr>
          <p:nvPr/>
        </p:nvPicPr>
        <p:blipFill>
          <a:blip r:embed="rId8"/>
          <a:stretch>
            <a:fillRect/>
          </a:stretch>
        </p:blipFill>
        <p:spPr>
          <a:xfrm>
            <a:off x="336439" y="2554996"/>
            <a:ext cx="1445891" cy="638219"/>
          </a:xfrm>
          <a:prstGeom prst="rect">
            <a:avLst/>
          </a:prstGeom>
        </p:spPr>
      </p:pic>
      <p:pic>
        <p:nvPicPr>
          <p:cNvPr id="1024" name="Picture 1023"/>
          <p:cNvPicPr>
            <a:picLocks noChangeAspect="1"/>
          </p:cNvPicPr>
          <p:nvPr/>
        </p:nvPicPr>
        <p:blipFill>
          <a:blip r:embed="rId9"/>
          <a:stretch>
            <a:fillRect/>
          </a:stretch>
        </p:blipFill>
        <p:spPr>
          <a:xfrm>
            <a:off x="176097" y="1259906"/>
            <a:ext cx="1767855" cy="780491"/>
          </a:xfrm>
          <a:prstGeom prst="rect">
            <a:avLst/>
          </a:prstGeom>
        </p:spPr>
      </p:pic>
      <p:pic>
        <p:nvPicPr>
          <p:cNvPr id="1025" name="Picture 1024"/>
          <p:cNvPicPr>
            <a:picLocks noChangeAspect="1"/>
          </p:cNvPicPr>
          <p:nvPr/>
        </p:nvPicPr>
        <p:blipFill>
          <a:blip r:embed="rId10"/>
          <a:stretch>
            <a:fillRect/>
          </a:stretch>
        </p:blipFill>
        <p:spPr>
          <a:xfrm>
            <a:off x="336439" y="3752836"/>
            <a:ext cx="1268616" cy="728174"/>
          </a:xfrm>
          <a:prstGeom prst="rect">
            <a:avLst/>
          </a:prstGeom>
        </p:spPr>
      </p:pic>
      <p:pic>
        <p:nvPicPr>
          <p:cNvPr id="1029" name="Picture 1028"/>
          <p:cNvPicPr>
            <a:picLocks noChangeAspect="1"/>
          </p:cNvPicPr>
          <p:nvPr/>
        </p:nvPicPr>
        <p:blipFill>
          <a:blip r:embed="rId11"/>
          <a:stretch>
            <a:fillRect/>
          </a:stretch>
        </p:blipFill>
        <p:spPr>
          <a:xfrm>
            <a:off x="2438145" y="3784145"/>
            <a:ext cx="1763052" cy="665553"/>
          </a:xfrm>
          <a:prstGeom prst="rect">
            <a:avLst/>
          </a:prstGeom>
        </p:spPr>
      </p:pic>
      <p:graphicFrame>
        <p:nvGraphicFramePr>
          <p:cNvPr id="20" name="Object 19"/>
          <p:cNvGraphicFramePr>
            <a:graphicFrameLocks noChangeAspect="1"/>
          </p:cNvGraphicFramePr>
          <p:nvPr>
            <p:extLst/>
          </p:nvPr>
        </p:nvGraphicFramePr>
        <p:xfrm>
          <a:off x="7013359" y="1356794"/>
          <a:ext cx="1803282" cy="1803282"/>
        </p:xfrm>
        <a:graphic>
          <a:graphicData uri="http://schemas.openxmlformats.org/presentationml/2006/ole">
            <mc:AlternateContent xmlns:mc="http://schemas.openxmlformats.org/markup-compatibility/2006">
              <mc:Choice xmlns:v="urn:schemas-microsoft-com:vml" Requires="v">
                <p:oleObj spid="_x0000_s1026" name="Image" r:id="rId12" imgW="6768000" imgH="6768000" progId="Photoshop.Image.12">
                  <p:embed/>
                </p:oleObj>
              </mc:Choice>
              <mc:Fallback>
                <p:oleObj name="Image" r:id="rId12" imgW="6768000" imgH="6768000" progId="Photoshop.Image.12">
                  <p:embed/>
                  <p:pic>
                    <p:nvPicPr>
                      <p:cNvPr id="20" name="Object 19"/>
                      <p:cNvPicPr/>
                      <p:nvPr/>
                    </p:nvPicPr>
                    <p:blipFill>
                      <a:blip r:embed="rId13"/>
                      <a:stretch>
                        <a:fillRect/>
                      </a:stretch>
                    </p:blipFill>
                    <p:spPr>
                      <a:xfrm>
                        <a:off x="7013359" y="1356794"/>
                        <a:ext cx="1803282" cy="1803282"/>
                      </a:xfrm>
                      <a:prstGeom prst="rect">
                        <a:avLst/>
                      </a:prstGeom>
                    </p:spPr>
                  </p:pic>
                </p:oleObj>
              </mc:Fallback>
            </mc:AlternateContent>
          </a:graphicData>
        </a:graphic>
      </p:graphicFrame>
      <p:pic>
        <p:nvPicPr>
          <p:cNvPr id="21" name="Picture 20"/>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360411" y="4812347"/>
            <a:ext cx="1583542" cy="766037"/>
          </a:xfrm>
          <a:prstGeom prst="rect">
            <a:avLst/>
          </a:prstGeom>
        </p:spPr>
      </p:pic>
      <p:pic>
        <p:nvPicPr>
          <p:cNvPr id="22" name="Picture 21"/>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2340781" y="2554996"/>
            <a:ext cx="1968287" cy="623097"/>
          </a:xfrm>
          <a:prstGeom prst="rect">
            <a:avLst/>
          </a:prstGeom>
        </p:spPr>
      </p:pic>
      <p:pic>
        <p:nvPicPr>
          <p:cNvPr id="23" name="Picture 1033"/>
          <p:cNvPicPr>
            <a:picLocks noChangeAspect="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7319360" y="3672832"/>
            <a:ext cx="1334622" cy="6337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Content Placeholder 7"/>
          <p:cNvPicPr>
            <a:picLocks noGrp="1" noChangeAspect="1"/>
          </p:cNvPicPr>
          <p:nvPr>
            <p:ph idx="4294967295"/>
          </p:nvPr>
        </p:nvPicPr>
        <p:blipFill>
          <a:blip r:embed="rId17" cstate="print">
            <a:extLst>
              <a:ext uri="{28A0092B-C50C-407E-A947-70E740481C1C}">
                <a14:useLocalDpi xmlns:a14="http://schemas.microsoft.com/office/drawing/2010/main" val="0"/>
              </a:ext>
            </a:extLst>
          </a:blip>
          <a:stretch>
            <a:fillRect/>
          </a:stretch>
        </p:blipFill>
        <p:spPr>
          <a:xfrm>
            <a:off x="4819036" y="4988538"/>
            <a:ext cx="2194322" cy="460395"/>
          </a:xfrm>
        </p:spPr>
      </p:pic>
      <p:pic>
        <p:nvPicPr>
          <p:cNvPr id="4" name="Picture 3"/>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4622960" y="3588168"/>
            <a:ext cx="2071394" cy="892842"/>
          </a:xfrm>
          <a:prstGeom prst="rect">
            <a:avLst/>
          </a:prstGeom>
        </p:spPr>
      </p:pic>
      <p:pic>
        <p:nvPicPr>
          <p:cNvPr id="18" name="Picture 17"/>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7463548" y="4527724"/>
            <a:ext cx="1279979" cy="1227408"/>
          </a:xfrm>
          <a:prstGeom prst="rect">
            <a:avLst/>
          </a:prstGeom>
        </p:spPr>
      </p:pic>
    </p:spTree>
    <p:extLst>
      <p:ext uri="{BB962C8B-B14F-4D97-AF65-F5344CB8AC3E}">
        <p14:creationId xmlns:p14="http://schemas.microsoft.com/office/powerpoint/2010/main" val="2378245815"/>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1"/>
          <p:cNvSpPr>
            <a:spLocks noGrp="1"/>
          </p:cNvSpPr>
          <p:nvPr>
            <p:ph type="body" sz="quarter" idx="12"/>
          </p:nvPr>
        </p:nvSpPr>
        <p:spPr>
          <a:xfrm>
            <a:off x="206375" y="1066800"/>
            <a:ext cx="8743950" cy="4104585"/>
          </a:xfrm>
        </p:spPr>
        <p:txBody>
          <a:bodyPr/>
          <a:lstStyle/>
          <a:p>
            <a:r>
              <a:rPr lang="en-US" sz="2647" dirty="0"/>
              <a:t>Guest executables and guest containers</a:t>
            </a:r>
          </a:p>
          <a:p>
            <a:pPr lvl="1"/>
            <a:r>
              <a:rPr lang="en-US" sz="1471" dirty="0"/>
              <a:t>Deploy and manage arbitrary services written in any framework</a:t>
            </a:r>
            <a:br>
              <a:rPr lang="en-US" sz="1471" dirty="0"/>
            </a:br>
            <a:endParaRPr lang="en-US" sz="2647" dirty="0"/>
          </a:p>
          <a:p>
            <a:r>
              <a:rPr lang="en-US" sz="2647" dirty="0"/>
              <a:t>Stateless Services</a:t>
            </a:r>
          </a:p>
          <a:p>
            <a:pPr lvl="1"/>
            <a:r>
              <a:rPr lang="en-US" dirty="0"/>
              <a:t>State persisted to external storage, such as Azure DBs </a:t>
            </a:r>
          </a:p>
          <a:p>
            <a:pPr lvl="1"/>
            <a:r>
              <a:rPr lang="en-US" dirty="0"/>
              <a:t>Existing web (ASP.NET) and worker role applications</a:t>
            </a:r>
          </a:p>
          <a:p>
            <a:pPr marL="252092" lvl="1"/>
            <a:endParaRPr lang="en-US" dirty="0"/>
          </a:p>
          <a:p>
            <a:r>
              <a:rPr lang="en-US" sz="2647" dirty="0"/>
              <a:t>Stateful Services</a:t>
            </a:r>
          </a:p>
          <a:p>
            <a:pPr lvl="1"/>
            <a:r>
              <a:rPr lang="en-US" dirty="0"/>
              <a:t>Reliability of state through replication and local persistence</a:t>
            </a:r>
          </a:p>
          <a:p>
            <a:pPr lvl="1"/>
            <a:r>
              <a:rPr lang="en-US" dirty="0"/>
              <a:t>Lowers latency</a:t>
            </a:r>
          </a:p>
          <a:p>
            <a:pPr lvl="1"/>
            <a:r>
              <a:rPr lang="en-US" dirty="0"/>
              <a:t>Reduces complexity in traditional three tier architectures</a:t>
            </a:r>
            <a:endParaRPr lang="en-US" sz="2647" dirty="0"/>
          </a:p>
          <a:p>
            <a:endParaRPr lang="en-US" sz="1471" dirty="0"/>
          </a:p>
        </p:txBody>
      </p:sp>
      <p:sp>
        <p:nvSpPr>
          <p:cNvPr id="4" name="Title 2"/>
          <p:cNvSpPr>
            <a:spLocks noGrp="1"/>
          </p:cNvSpPr>
          <p:nvPr>
            <p:ph type="title"/>
          </p:nvPr>
        </p:nvSpPr>
        <p:spPr/>
        <p:txBody>
          <a:bodyPr/>
          <a:lstStyle/>
          <a:p>
            <a:r>
              <a:rPr lang="en-US" b="0" dirty="0"/>
              <a:t>Categories of services</a:t>
            </a:r>
          </a:p>
        </p:txBody>
      </p:sp>
    </p:spTree>
    <p:extLst>
      <p:ext uri="{BB962C8B-B14F-4D97-AF65-F5344CB8AC3E}">
        <p14:creationId xmlns:p14="http://schemas.microsoft.com/office/powerpoint/2010/main" val="1551895381"/>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bwMode="auto">
          <a:xfrm>
            <a:off x="4123788" y="4958868"/>
            <a:ext cx="4304487" cy="64416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1423" tIns="25712" rIns="25712" bIns="51423" numCol="1" spcCol="0" rtlCol="0" fromWordArt="0" anchor="ctr" anchorCtr="0" forceAA="0" compatLnSpc="1">
            <a:prstTxWarp prst="textNoShape">
              <a:avLst/>
            </a:prstTxWarp>
            <a:noAutofit/>
          </a:bodyPr>
          <a:lstStyle/>
          <a:p>
            <a:pPr defTabSz="514013" fontAlgn="base">
              <a:spcBef>
                <a:spcPct val="0"/>
              </a:spcBef>
              <a:spcAft>
                <a:spcPct val="0"/>
              </a:spcAft>
            </a:pPr>
            <a:r>
              <a:rPr lang="en-US" sz="1013" kern="0" spc="-28" dirty="0">
                <a:solidFill>
                  <a:srgbClr val="404040"/>
                </a:solidFill>
                <a:ea typeface="Segoe UI" pitchFamily="34" charset="0"/>
                <a:cs typeface="Segoe UI" pitchFamily="34" charset="0"/>
              </a:rPr>
              <a:t>Queues                                                Storage</a:t>
            </a:r>
          </a:p>
        </p:txBody>
      </p:sp>
      <p:sp>
        <p:nvSpPr>
          <p:cNvPr id="3" name="Title 2"/>
          <p:cNvSpPr>
            <a:spLocks noGrp="1"/>
          </p:cNvSpPr>
          <p:nvPr>
            <p:ph type="title"/>
          </p:nvPr>
        </p:nvSpPr>
        <p:spPr/>
        <p:txBody>
          <a:bodyPr/>
          <a:lstStyle/>
          <a:p>
            <a:r>
              <a:rPr lang="en-US" dirty="0">
                <a:solidFill>
                  <a:schemeClr val="tx1"/>
                </a:solidFill>
              </a:rPr>
              <a:t>Traditional Service Pattern</a:t>
            </a:r>
          </a:p>
        </p:txBody>
      </p:sp>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8192" y="4998871"/>
            <a:ext cx="573713" cy="573713"/>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028691" y="1457068"/>
            <a:ext cx="618119" cy="618119"/>
          </a:xfrm>
          <a:prstGeom prst="rect">
            <a:avLst/>
          </a:prstGeom>
        </p:spPr>
      </p:pic>
      <p:grpSp>
        <p:nvGrpSpPr>
          <p:cNvPr id="8" name="Group 7"/>
          <p:cNvGrpSpPr/>
          <p:nvPr/>
        </p:nvGrpSpPr>
        <p:grpSpPr>
          <a:xfrm>
            <a:off x="4123788" y="2284034"/>
            <a:ext cx="4304487" cy="644165"/>
            <a:chOff x="3246437" y="2183594"/>
            <a:chExt cx="5854401" cy="876108"/>
          </a:xfrm>
        </p:grpSpPr>
        <p:sp>
          <p:nvSpPr>
            <p:cNvPr id="11" name="Rectangle 10"/>
            <p:cNvSpPr/>
            <p:nvPr/>
          </p:nvSpPr>
          <p:spPr bwMode="auto">
            <a:xfrm>
              <a:off x="3246437" y="2183594"/>
              <a:ext cx="5854401" cy="876108"/>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1423" tIns="25712" rIns="25712" bIns="51423" numCol="1" spcCol="0" rtlCol="0" fromWordArt="0" anchor="ctr" anchorCtr="0" forceAA="0" compatLnSpc="1">
              <a:prstTxWarp prst="textNoShape">
                <a:avLst/>
              </a:prstTxWarp>
              <a:noAutofit/>
            </a:bodyPr>
            <a:lstStyle/>
            <a:p>
              <a:pPr defTabSz="514013" fontAlgn="base">
                <a:spcBef>
                  <a:spcPct val="0"/>
                </a:spcBef>
                <a:spcAft>
                  <a:spcPct val="0"/>
                </a:spcAft>
              </a:pPr>
              <a:r>
                <a:rPr lang="en-US" sz="1013" kern="0" spc="-28" dirty="0">
                  <a:solidFill>
                    <a:srgbClr val="404040"/>
                  </a:solidFill>
                  <a:ea typeface="Segoe UI" pitchFamily="34" charset="0"/>
                  <a:cs typeface="Segoe UI" pitchFamily="34" charset="0"/>
                </a:rPr>
                <a:t>Front End</a:t>
              </a:r>
            </a:p>
            <a:p>
              <a:pPr defTabSz="514013" fontAlgn="base">
                <a:spcBef>
                  <a:spcPct val="0"/>
                </a:spcBef>
                <a:spcAft>
                  <a:spcPct val="0"/>
                </a:spcAft>
              </a:pPr>
              <a:r>
                <a:rPr lang="en-US" sz="1013" kern="0" spc="-28" dirty="0">
                  <a:solidFill>
                    <a:srgbClr val="404040"/>
                  </a:solidFill>
                  <a:ea typeface="Segoe UI" pitchFamily="34" charset="0"/>
                  <a:cs typeface="Segoe UI" pitchFamily="34" charset="0"/>
                </a:rPr>
                <a:t>(Stateless</a:t>
              </a:r>
            </a:p>
            <a:p>
              <a:pPr defTabSz="514013" fontAlgn="base">
                <a:spcBef>
                  <a:spcPct val="0"/>
                </a:spcBef>
                <a:spcAft>
                  <a:spcPct val="0"/>
                </a:spcAft>
              </a:pPr>
              <a:r>
                <a:rPr lang="en-US" sz="1013" kern="0" spc="-28" dirty="0">
                  <a:solidFill>
                    <a:srgbClr val="404040"/>
                  </a:solidFill>
                  <a:ea typeface="Segoe UI" pitchFamily="34" charset="0"/>
                  <a:cs typeface="Segoe UI" pitchFamily="34" charset="0"/>
                </a:rPr>
                <a:t>Web)</a:t>
              </a:r>
            </a:p>
          </p:txBody>
        </p:sp>
        <p:pic>
          <p:nvPicPr>
            <p:cNvPr id="5" name="Picture 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473381" y="2221625"/>
              <a:ext cx="780290" cy="780290"/>
            </a:xfrm>
            <a:prstGeom prst="rect">
              <a:avLst/>
            </a:prstGeom>
          </p:spPr>
        </p:pic>
        <p:pic>
          <p:nvPicPr>
            <p:cNvPr id="12" name="Picture 1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785584" y="2221625"/>
              <a:ext cx="780290" cy="780290"/>
            </a:xfrm>
            <a:prstGeom prst="rect">
              <a:avLst/>
            </a:prstGeom>
          </p:spPr>
        </p:pic>
        <p:pic>
          <p:nvPicPr>
            <p:cNvPr id="13" name="Picture 1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190547" y="2221625"/>
              <a:ext cx="780290" cy="780290"/>
            </a:xfrm>
            <a:prstGeom prst="rect">
              <a:avLst/>
            </a:prstGeom>
          </p:spPr>
        </p:pic>
      </p:grpSp>
      <p:cxnSp>
        <p:nvCxnSpPr>
          <p:cNvPr id="14" name="Straight Arrow Connector 13"/>
          <p:cNvCxnSpPr>
            <a:endCxn id="5" idx="0"/>
          </p:cNvCxnSpPr>
          <p:nvPr/>
        </p:nvCxnSpPr>
        <p:spPr>
          <a:xfrm flipH="1">
            <a:off x="5312763" y="2075138"/>
            <a:ext cx="902119" cy="236859"/>
          </a:xfrm>
          <a:prstGeom prst="straightConnector1">
            <a:avLst/>
          </a:prstGeom>
          <a:ln w="50800">
            <a:solidFill>
              <a:srgbClr val="00B0F0"/>
            </a:solidFill>
            <a:tailEnd type="triangle"/>
          </a:ln>
        </p:spPr>
        <p:style>
          <a:lnRef idx="1">
            <a:schemeClr val="accent1"/>
          </a:lnRef>
          <a:fillRef idx="0">
            <a:schemeClr val="accent1"/>
          </a:fillRef>
          <a:effectRef idx="0">
            <a:schemeClr val="accent1"/>
          </a:effectRef>
          <a:fontRef idx="minor">
            <a:schemeClr val="tx1"/>
          </a:fontRef>
        </p:style>
      </p:cxnSp>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42561" y="5014742"/>
            <a:ext cx="573713" cy="573713"/>
          </a:xfrm>
          <a:prstGeom prst="rect">
            <a:avLst/>
          </a:prstGeom>
        </p:spPr>
      </p:pic>
      <p:grpSp>
        <p:nvGrpSpPr>
          <p:cNvPr id="9" name="Group 8"/>
          <p:cNvGrpSpPr/>
          <p:nvPr/>
        </p:nvGrpSpPr>
        <p:grpSpPr>
          <a:xfrm>
            <a:off x="4123788" y="3523725"/>
            <a:ext cx="4304487" cy="644165"/>
            <a:chOff x="3246437" y="3869660"/>
            <a:chExt cx="5854401" cy="876108"/>
          </a:xfrm>
        </p:grpSpPr>
        <p:sp>
          <p:nvSpPr>
            <p:cNvPr id="19" name="Rectangle 18"/>
            <p:cNvSpPr/>
            <p:nvPr/>
          </p:nvSpPr>
          <p:spPr bwMode="auto">
            <a:xfrm>
              <a:off x="3246437" y="3869660"/>
              <a:ext cx="5854401" cy="876108"/>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1423" tIns="25712" rIns="25712" bIns="51423" numCol="1" spcCol="0" rtlCol="0" fromWordArt="0" anchor="ctr" anchorCtr="0" forceAA="0" compatLnSpc="1">
              <a:prstTxWarp prst="textNoShape">
                <a:avLst/>
              </a:prstTxWarp>
              <a:noAutofit/>
            </a:bodyPr>
            <a:lstStyle/>
            <a:p>
              <a:pPr defTabSz="514013" fontAlgn="base">
                <a:spcBef>
                  <a:spcPct val="0"/>
                </a:spcBef>
                <a:spcAft>
                  <a:spcPct val="0"/>
                </a:spcAft>
              </a:pPr>
              <a:r>
                <a:rPr lang="en-US" sz="1013" kern="0" spc="-28" dirty="0">
                  <a:solidFill>
                    <a:srgbClr val="404040"/>
                  </a:solidFill>
                  <a:ea typeface="Segoe UI" pitchFamily="34" charset="0"/>
                  <a:cs typeface="Segoe UI" pitchFamily="34" charset="0"/>
                </a:rPr>
                <a:t>Stateless</a:t>
              </a:r>
            </a:p>
            <a:p>
              <a:pPr defTabSz="514013" fontAlgn="base">
                <a:spcBef>
                  <a:spcPct val="0"/>
                </a:spcBef>
                <a:spcAft>
                  <a:spcPct val="0"/>
                </a:spcAft>
              </a:pPr>
              <a:r>
                <a:rPr lang="en-US" sz="1013" kern="0" spc="-28" dirty="0">
                  <a:solidFill>
                    <a:srgbClr val="404040"/>
                  </a:solidFill>
                  <a:ea typeface="Segoe UI" pitchFamily="34" charset="0"/>
                  <a:cs typeface="Segoe UI" pitchFamily="34" charset="0"/>
                </a:rPr>
                <a:t>Middle-tier</a:t>
              </a:r>
            </a:p>
            <a:p>
              <a:pPr defTabSz="514013" fontAlgn="base">
                <a:spcBef>
                  <a:spcPct val="0"/>
                </a:spcBef>
                <a:spcAft>
                  <a:spcPct val="0"/>
                </a:spcAft>
              </a:pPr>
              <a:r>
                <a:rPr lang="en-US" sz="1013" kern="0" spc="-28" dirty="0">
                  <a:solidFill>
                    <a:srgbClr val="404040"/>
                  </a:solidFill>
                  <a:ea typeface="Segoe UI" pitchFamily="34" charset="0"/>
                  <a:cs typeface="Segoe UI" pitchFamily="34" charset="0"/>
                </a:rPr>
                <a:t>Compute</a:t>
              </a:r>
            </a:p>
          </p:txBody>
        </p:sp>
        <p:pic>
          <p:nvPicPr>
            <p:cNvPr id="6" name="Picture 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440268" y="3917569"/>
              <a:ext cx="780290" cy="780290"/>
            </a:xfrm>
            <a:prstGeom prst="rect">
              <a:avLst/>
            </a:prstGeom>
          </p:spPr>
        </p:pic>
        <p:pic>
          <p:nvPicPr>
            <p:cNvPr id="26" name="Picture 2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783492" y="3917569"/>
              <a:ext cx="780290" cy="780290"/>
            </a:xfrm>
            <a:prstGeom prst="rect">
              <a:avLst/>
            </a:prstGeom>
          </p:spPr>
        </p:pic>
        <p:pic>
          <p:nvPicPr>
            <p:cNvPr id="27" name="Picture 2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190547" y="3917569"/>
              <a:ext cx="780290" cy="780290"/>
            </a:xfrm>
            <a:prstGeom prst="rect">
              <a:avLst/>
            </a:prstGeom>
          </p:spPr>
        </p:pic>
      </p:grpSp>
      <p:cxnSp>
        <p:nvCxnSpPr>
          <p:cNvPr id="28" name="Straight Arrow Connector 27"/>
          <p:cNvCxnSpPr>
            <a:endCxn id="13" idx="0"/>
          </p:cNvCxnSpPr>
          <p:nvPr/>
        </p:nvCxnSpPr>
        <p:spPr>
          <a:xfrm>
            <a:off x="6501739" y="2075138"/>
            <a:ext cx="808839" cy="236859"/>
          </a:xfrm>
          <a:prstGeom prst="straightConnector1">
            <a:avLst/>
          </a:prstGeom>
          <a:ln w="508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a:off x="6307740" y="2087012"/>
            <a:ext cx="3907" cy="257409"/>
          </a:xfrm>
          <a:prstGeom prst="straightConnector1">
            <a:avLst/>
          </a:prstGeom>
          <a:ln w="50800">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nvGrpSpPr>
          <p:cNvPr id="15" name="Group 14"/>
          <p:cNvGrpSpPr/>
          <p:nvPr/>
        </p:nvGrpSpPr>
        <p:grpSpPr>
          <a:xfrm>
            <a:off x="5300345" y="2857732"/>
            <a:ext cx="2016956" cy="728993"/>
            <a:chOff x="4846637" y="2963862"/>
            <a:chExt cx="2743200" cy="991481"/>
          </a:xfrm>
        </p:grpSpPr>
        <p:cxnSp>
          <p:nvCxnSpPr>
            <p:cNvPr id="35" name="Straight Arrow Connector 34"/>
            <p:cNvCxnSpPr/>
            <p:nvPr/>
          </p:nvCxnSpPr>
          <p:spPr>
            <a:xfrm>
              <a:off x="6173637" y="2963862"/>
              <a:ext cx="0" cy="991481"/>
            </a:xfrm>
            <a:prstGeom prst="straightConnector1">
              <a:avLst/>
            </a:prstGeom>
            <a:ln w="508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a:off x="4846637" y="2963862"/>
              <a:ext cx="0" cy="991481"/>
            </a:xfrm>
            <a:prstGeom prst="straightConnector1">
              <a:avLst/>
            </a:prstGeom>
            <a:ln w="508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a:off x="7589837" y="2963862"/>
              <a:ext cx="0" cy="991481"/>
            </a:xfrm>
            <a:prstGeom prst="straightConnector1">
              <a:avLst/>
            </a:prstGeom>
            <a:ln w="50800">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53" name="Curved Connector 52"/>
          <p:cNvCxnSpPr/>
          <p:nvPr/>
        </p:nvCxnSpPr>
        <p:spPr>
          <a:xfrm rot="16200000" flipH="1">
            <a:off x="5097511" y="4423049"/>
            <a:ext cx="882078" cy="301308"/>
          </a:xfrm>
          <a:prstGeom prst="curvedConnector3">
            <a:avLst>
              <a:gd name="adj1" fmla="val 50000"/>
            </a:avLst>
          </a:prstGeom>
          <a:ln w="50800">
            <a:solidFill>
              <a:srgbClr val="00B0F0"/>
            </a:solidFill>
            <a:headEnd type="none"/>
            <a:tailEnd type="triangle"/>
          </a:ln>
        </p:spPr>
        <p:style>
          <a:lnRef idx="2">
            <a:schemeClr val="accent6"/>
          </a:lnRef>
          <a:fillRef idx="0">
            <a:schemeClr val="accent6"/>
          </a:fillRef>
          <a:effectRef idx="1">
            <a:schemeClr val="accent6"/>
          </a:effectRef>
          <a:fontRef idx="minor">
            <a:schemeClr val="tx1"/>
          </a:fontRef>
        </p:style>
      </p:cxnSp>
      <p:cxnSp>
        <p:nvCxnSpPr>
          <p:cNvPr id="54" name="Curved Connector 53"/>
          <p:cNvCxnSpPr/>
          <p:nvPr/>
        </p:nvCxnSpPr>
        <p:spPr>
          <a:xfrm rot="5400000" flipH="1" flipV="1">
            <a:off x="5311483" y="4356372"/>
            <a:ext cx="1168934" cy="147806"/>
          </a:xfrm>
          <a:prstGeom prst="curvedConnector2">
            <a:avLst/>
          </a:prstGeom>
          <a:ln w="50800">
            <a:solidFill>
              <a:srgbClr val="00B0F0"/>
            </a:solidFill>
            <a:headEnd type="none"/>
            <a:tailEnd type="triangle"/>
          </a:ln>
        </p:spPr>
        <p:style>
          <a:lnRef idx="2">
            <a:schemeClr val="accent6"/>
          </a:lnRef>
          <a:fillRef idx="0">
            <a:schemeClr val="accent6"/>
          </a:fillRef>
          <a:effectRef idx="1">
            <a:schemeClr val="accent6"/>
          </a:effectRef>
          <a:fontRef idx="minor">
            <a:schemeClr val="tx1"/>
          </a:fontRef>
        </p:style>
      </p:cxnSp>
      <p:cxnSp>
        <p:nvCxnSpPr>
          <p:cNvPr id="55" name="Curved Connector 54"/>
          <p:cNvCxnSpPr>
            <a:stCxn id="5" idx="1"/>
            <a:endCxn id="7" idx="1"/>
          </p:cNvCxnSpPr>
          <p:nvPr/>
        </p:nvCxnSpPr>
        <p:spPr>
          <a:xfrm rot="10800000" flipV="1">
            <a:off x="4688191" y="2598853"/>
            <a:ext cx="337715" cy="2686874"/>
          </a:xfrm>
          <a:prstGeom prst="curvedConnector3">
            <a:avLst>
              <a:gd name="adj1" fmla="val 292393"/>
            </a:avLst>
          </a:prstGeom>
          <a:ln w="50800">
            <a:solidFill>
              <a:srgbClr val="00B0F0"/>
            </a:solidFill>
            <a:headEnd type="none"/>
            <a:tailEnd type="triangle"/>
          </a:ln>
        </p:spPr>
        <p:style>
          <a:lnRef idx="1">
            <a:schemeClr val="accent6"/>
          </a:lnRef>
          <a:fillRef idx="0">
            <a:schemeClr val="accent6"/>
          </a:fillRef>
          <a:effectRef idx="0">
            <a:schemeClr val="accent6"/>
          </a:effectRef>
          <a:fontRef idx="minor">
            <a:schemeClr val="tx1"/>
          </a:fontRef>
        </p:style>
      </p:cxnSp>
      <p:cxnSp>
        <p:nvCxnSpPr>
          <p:cNvPr id="56" name="Curved Connector 55"/>
          <p:cNvCxnSpPr>
            <a:stCxn id="7" idx="0"/>
          </p:cNvCxnSpPr>
          <p:nvPr/>
        </p:nvCxnSpPr>
        <p:spPr>
          <a:xfrm rot="5400000" flipH="1" flipV="1">
            <a:off x="4644984" y="4433057"/>
            <a:ext cx="895878" cy="235751"/>
          </a:xfrm>
          <a:prstGeom prst="curvedConnector3">
            <a:avLst>
              <a:gd name="adj1" fmla="val 49999"/>
            </a:avLst>
          </a:prstGeom>
          <a:ln w="50800">
            <a:solidFill>
              <a:srgbClr val="00B0F0"/>
            </a:solidFill>
            <a:headEnd type="none"/>
            <a:tailEnd type="triangle"/>
          </a:ln>
        </p:spPr>
        <p:style>
          <a:lnRef idx="1">
            <a:schemeClr val="accent6"/>
          </a:lnRef>
          <a:fillRef idx="0">
            <a:schemeClr val="accent6"/>
          </a:fillRef>
          <a:effectRef idx="0">
            <a:schemeClr val="accent6"/>
          </a:effectRef>
          <a:fontRef idx="minor">
            <a:schemeClr val="tx1"/>
          </a:fontRef>
        </p:style>
      </p:cxnSp>
      <p:pic>
        <p:nvPicPr>
          <p:cNvPr id="76" name="Picture 75"/>
          <p:cNvPicPr>
            <a:picLocks noChangeAspect="1"/>
          </p:cNvPicPr>
          <p:nvPr/>
        </p:nvPicPr>
        <p:blipFill>
          <a:blip r:embed="rId8"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519482" y="5014742"/>
            <a:ext cx="573713" cy="573713"/>
          </a:xfrm>
          <a:prstGeom prst="rect">
            <a:avLst/>
          </a:prstGeom>
        </p:spPr>
      </p:pic>
      <p:pic>
        <p:nvPicPr>
          <p:cNvPr id="77" name="Picture 76"/>
          <p:cNvPicPr>
            <a:picLocks noChangeAspect="1"/>
          </p:cNvPicPr>
          <p:nvPr/>
        </p:nvPicPr>
        <p:blipFill>
          <a:blip r:embed="rId8"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7198525" y="5014742"/>
            <a:ext cx="573713" cy="573713"/>
          </a:xfrm>
          <a:prstGeom prst="rect">
            <a:avLst/>
          </a:prstGeom>
        </p:spPr>
      </p:pic>
      <p:pic>
        <p:nvPicPr>
          <p:cNvPr id="78" name="Picture 77"/>
          <p:cNvPicPr>
            <a:picLocks noChangeAspect="1"/>
          </p:cNvPicPr>
          <p:nvPr/>
        </p:nvPicPr>
        <p:blipFill>
          <a:blip r:embed="rId8"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7849027" y="5009917"/>
            <a:ext cx="573713" cy="573713"/>
          </a:xfrm>
          <a:prstGeom prst="rect">
            <a:avLst/>
          </a:prstGeom>
        </p:spPr>
      </p:pic>
      <p:cxnSp>
        <p:nvCxnSpPr>
          <p:cNvPr id="79" name="Straight Arrow Connector 78"/>
          <p:cNvCxnSpPr/>
          <p:nvPr/>
        </p:nvCxnSpPr>
        <p:spPr>
          <a:xfrm>
            <a:off x="5575274" y="4065779"/>
            <a:ext cx="1071536" cy="948964"/>
          </a:xfrm>
          <a:prstGeom prst="straightConnector1">
            <a:avLst/>
          </a:prstGeom>
          <a:ln w="508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p:cNvCxnSpPr/>
          <p:nvPr/>
        </p:nvCxnSpPr>
        <p:spPr>
          <a:xfrm>
            <a:off x="6343407" y="4106058"/>
            <a:ext cx="997956" cy="903860"/>
          </a:xfrm>
          <a:prstGeom prst="straightConnector1">
            <a:avLst/>
          </a:prstGeom>
          <a:ln w="50800">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nvGrpSpPr>
          <p:cNvPr id="2" name="Group 1"/>
          <p:cNvGrpSpPr/>
          <p:nvPr/>
        </p:nvGrpSpPr>
        <p:grpSpPr>
          <a:xfrm>
            <a:off x="7765514" y="4241296"/>
            <a:ext cx="1064504" cy="644165"/>
            <a:chOff x="8439044" y="4841586"/>
            <a:chExt cx="1447800" cy="876108"/>
          </a:xfrm>
        </p:grpSpPr>
        <p:sp>
          <p:nvSpPr>
            <p:cNvPr id="97" name="Rectangle 96"/>
            <p:cNvSpPr/>
            <p:nvPr/>
          </p:nvSpPr>
          <p:spPr bwMode="auto">
            <a:xfrm>
              <a:off x="8439044" y="4841586"/>
              <a:ext cx="1447800" cy="876108"/>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1423" tIns="25712" rIns="25712" bIns="51423" numCol="1" spcCol="0" rtlCol="0" fromWordArt="0" anchor="ctr" anchorCtr="0" forceAA="0" compatLnSpc="1">
              <a:prstTxWarp prst="textNoShape">
                <a:avLst/>
              </a:prstTxWarp>
              <a:noAutofit/>
            </a:bodyPr>
            <a:lstStyle/>
            <a:p>
              <a:pPr defTabSz="514013" fontAlgn="base">
                <a:spcBef>
                  <a:spcPct val="0"/>
                </a:spcBef>
                <a:spcAft>
                  <a:spcPct val="0"/>
                </a:spcAft>
              </a:pPr>
              <a:r>
                <a:rPr lang="en-US" sz="1013" kern="0" spc="-28" dirty="0">
                  <a:solidFill>
                    <a:srgbClr val="404040"/>
                  </a:solidFill>
                  <a:ea typeface="Segoe UI" pitchFamily="34" charset="0"/>
                  <a:cs typeface="Segoe UI" pitchFamily="34" charset="0"/>
                </a:rPr>
                <a:t>Cache</a:t>
              </a:r>
            </a:p>
          </p:txBody>
        </p:sp>
        <p:pic>
          <p:nvPicPr>
            <p:cNvPr id="4" name="Picture 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030353" y="4889495"/>
              <a:ext cx="780290" cy="780290"/>
            </a:xfrm>
            <a:prstGeom prst="rect">
              <a:avLst/>
            </a:prstGeom>
          </p:spPr>
        </p:pic>
      </p:grpSp>
      <p:sp>
        <p:nvSpPr>
          <p:cNvPr id="118" name="Content Placeholder 6"/>
          <p:cNvSpPr txBox="1">
            <a:spLocks/>
          </p:cNvSpPr>
          <p:nvPr/>
        </p:nvSpPr>
        <p:spPr>
          <a:xfrm>
            <a:off x="257957" y="2055336"/>
            <a:ext cx="3675740" cy="3670753"/>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57175" indent="-257175" defTabSz="699557"/>
            <a:r>
              <a:rPr lang="en-US" sz="1800" dirty="0"/>
              <a:t>Scale: Partition storage</a:t>
            </a:r>
          </a:p>
          <a:p>
            <a:pPr marL="257175" indent="-257175" defTabSz="699557"/>
            <a:endParaRPr lang="en-US" sz="1800" dirty="0"/>
          </a:p>
          <a:p>
            <a:pPr marL="257175" indent="-257175" defTabSz="699557"/>
            <a:r>
              <a:rPr lang="en-US" sz="1800" dirty="0"/>
              <a:t>Reliability: Use queues</a:t>
            </a:r>
          </a:p>
          <a:p>
            <a:pPr marL="257175" indent="-257175" defTabSz="699557"/>
            <a:endParaRPr lang="en-US" sz="1800" dirty="0"/>
          </a:p>
          <a:p>
            <a:pPr marL="257175" indent="-257175" defTabSz="699557"/>
            <a:r>
              <a:rPr lang="en-US" sz="1800" dirty="0"/>
              <a:t>Latency: Use caches</a:t>
            </a:r>
          </a:p>
          <a:p>
            <a:pPr marL="257175" indent="-257175" defTabSz="699557"/>
            <a:endParaRPr lang="en-US" sz="1800" dirty="0"/>
          </a:p>
          <a:p>
            <a:pPr marL="257175" indent="-257175" defTabSz="699557"/>
            <a:r>
              <a:rPr lang="en-US" sz="1800" dirty="0"/>
              <a:t>State consistency: Manage tx</a:t>
            </a:r>
          </a:p>
          <a:p>
            <a:pPr marL="257175" indent="-257175" defTabSz="699557"/>
            <a:endParaRPr lang="en-US" sz="1800" dirty="0"/>
          </a:p>
        </p:txBody>
      </p:sp>
      <p:cxnSp>
        <p:nvCxnSpPr>
          <p:cNvPr id="48" name="Straight Arrow Connector 47"/>
          <p:cNvCxnSpPr/>
          <p:nvPr/>
        </p:nvCxnSpPr>
        <p:spPr>
          <a:xfrm>
            <a:off x="7149666" y="4102993"/>
            <a:ext cx="943389" cy="887522"/>
          </a:xfrm>
          <a:prstGeom prst="straightConnector1">
            <a:avLst/>
          </a:prstGeom>
          <a:ln w="508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6003902" y="1967418"/>
            <a:ext cx="642908" cy="186285"/>
          </a:xfrm>
          <a:prstGeom prst="rect">
            <a:avLst/>
          </a:prstGeom>
          <a:noFill/>
          <a:ln>
            <a:noFill/>
          </a:ln>
        </p:spPr>
        <p:txBody>
          <a:bodyPr wrap="none" lIns="0" tIns="20170" rIns="0" bIns="0" rtlCol="0">
            <a:noAutofit/>
          </a:bodyPr>
          <a:lstStyle/>
          <a:p>
            <a:pPr algn="ctr" defTabSz="685800">
              <a:lnSpc>
                <a:spcPts val="588"/>
              </a:lnSpc>
            </a:pPr>
            <a:r>
              <a:rPr lang="en-US" sz="735" kern="0" dirty="0">
                <a:solidFill>
                  <a:srgbClr val="FFFFFF"/>
                </a:solidFill>
                <a:ea typeface="Arial Unicode MS" panose="020B0604020202020204" pitchFamily="34" charset="-128"/>
                <a:cs typeface="Segoe UI" panose="020B0502040204020203" pitchFamily="34" charset="0"/>
              </a:rPr>
              <a:t>Load Balancer</a:t>
            </a:r>
          </a:p>
        </p:txBody>
      </p:sp>
      <p:sp>
        <p:nvSpPr>
          <p:cNvPr id="39" name="Rectangle 38"/>
          <p:cNvSpPr/>
          <p:nvPr/>
        </p:nvSpPr>
        <p:spPr>
          <a:xfrm>
            <a:off x="316024" y="4757023"/>
            <a:ext cx="3570230" cy="816506"/>
          </a:xfrm>
          <a:prstGeom prst="rect">
            <a:avLst/>
          </a:prstGeom>
        </p:spPr>
        <p:txBody>
          <a:bodyPr wrap="square">
            <a:spAutoFit/>
          </a:bodyPr>
          <a:lstStyle/>
          <a:p>
            <a:pPr defTabSz="685800"/>
            <a:r>
              <a:rPr lang="en-US" sz="2353" kern="0" dirty="0">
                <a:solidFill>
                  <a:srgbClr val="002060"/>
                </a:solidFill>
              </a:rPr>
              <a:t>Many moving parts managed differently</a:t>
            </a:r>
          </a:p>
        </p:txBody>
      </p:sp>
    </p:spTree>
    <p:custDataLst>
      <p:tags r:id="rId1"/>
    </p:custDataLst>
    <p:extLst>
      <p:ext uri="{BB962C8B-B14F-4D97-AF65-F5344CB8AC3E}">
        <p14:creationId xmlns:p14="http://schemas.microsoft.com/office/powerpoint/2010/main" val="18174932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8">
                                            <p:txEl>
                                              <p:pRg st="0" end="0"/>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8">
                                            <p:txEl>
                                              <p:pRg st="2" end="2"/>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0">
                                            <p:txEl>
                                              <p:pRg st="0" end="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3"/>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1"/>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54"/>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18">
                                            <p:txEl>
                                              <p:pRg st="4" end="4"/>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18">
                                            <p:txEl>
                                              <p:pRg st="6" end="6"/>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39"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bwMode="auto">
          <a:xfrm>
            <a:off x="4416209" y="3716240"/>
            <a:ext cx="4304487" cy="744861"/>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1423" tIns="25712" rIns="25712" bIns="51423" numCol="1" spcCol="0" rtlCol="0" fromWordArt="0" anchor="ctr" anchorCtr="0" forceAA="0" compatLnSpc="1">
            <a:prstTxWarp prst="textNoShape">
              <a:avLst/>
            </a:prstTxWarp>
            <a:noAutofit/>
          </a:bodyPr>
          <a:lstStyle/>
          <a:p>
            <a:pPr defTabSz="514013" fontAlgn="base">
              <a:spcBef>
                <a:spcPct val="0"/>
              </a:spcBef>
              <a:spcAft>
                <a:spcPct val="0"/>
              </a:spcAft>
            </a:pPr>
            <a:r>
              <a:rPr lang="en-US" sz="1013" kern="0" spc="-28" dirty="0">
                <a:solidFill>
                  <a:srgbClr val="404040"/>
                </a:solidFill>
                <a:ea typeface="Segoe UI" pitchFamily="34" charset="0"/>
                <a:cs typeface="Segoe UI" pitchFamily="34" charset="0"/>
              </a:rPr>
              <a:t>Stateful</a:t>
            </a:r>
          </a:p>
          <a:p>
            <a:pPr defTabSz="514013" fontAlgn="base">
              <a:spcBef>
                <a:spcPct val="0"/>
              </a:spcBef>
              <a:spcAft>
                <a:spcPct val="0"/>
              </a:spcAft>
            </a:pPr>
            <a:r>
              <a:rPr lang="en-US" sz="1013" kern="0" spc="-28" dirty="0">
                <a:solidFill>
                  <a:srgbClr val="404040"/>
                </a:solidFill>
                <a:ea typeface="Segoe UI" pitchFamily="34" charset="0"/>
                <a:cs typeface="Segoe UI" pitchFamily="34" charset="0"/>
              </a:rPr>
              <a:t>Middle-tier</a:t>
            </a:r>
          </a:p>
          <a:p>
            <a:pPr defTabSz="514013" fontAlgn="base">
              <a:spcBef>
                <a:spcPct val="0"/>
              </a:spcBef>
              <a:spcAft>
                <a:spcPct val="0"/>
              </a:spcAft>
            </a:pPr>
            <a:r>
              <a:rPr lang="en-US" sz="1013" kern="0" spc="-28" dirty="0">
                <a:solidFill>
                  <a:srgbClr val="404040"/>
                </a:solidFill>
                <a:ea typeface="Segoe UI" pitchFamily="34" charset="0"/>
                <a:cs typeface="Segoe UI" pitchFamily="34" charset="0"/>
              </a:rPr>
              <a:t>Compute</a:t>
            </a:r>
          </a:p>
        </p:txBody>
      </p:sp>
      <p:sp>
        <p:nvSpPr>
          <p:cNvPr id="3" name="Title 2"/>
          <p:cNvSpPr>
            <a:spLocks noGrp="1"/>
          </p:cNvSpPr>
          <p:nvPr>
            <p:ph type="title"/>
          </p:nvPr>
        </p:nvSpPr>
        <p:spPr/>
        <p:txBody>
          <a:bodyPr/>
          <a:lstStyle/>
          <a:p>
            <a:r>
              <a:rPr lang="en-US" dirty="0">
                <a:solidFill>
                  <a:schemeClr val="tx1"/>
                </a:solidFill>
              </a:rPr>
              <a:t>An Alternative Approach: Stateful services</a:t>
            </a:r>
          </a:p>
        </p:txBody>
      </p:sp>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21112" y="1649583"/>
            <a:ext cx="618119" cy="618119"/>
          </a:xfrm>
          <a:prstGeom prst="rect">
            <a:avLst/>
          </a:prstGeom>
        </p:spPr>
      </p:pic>
      <p:grpSp>
        <p:nvGrpSpPr>
          <p:cNvPr id="8" name="Group 7"/>
          <p:cNvGrpSpPr/>
          <p:nvPr/>
        </p:nvGrpSpPr>
        <p:grpSpPr>
          <a:xfrm>
            <a:off x="4416209" y="2476549"/>
            <a:ext cx="4304487" cy="644165"/>
            <a:chOff x="3246437" y="2183594"/>
            <a:chExt cx="5854401" cy="876108"/>
          </a:xfrm>
        </p:grpSpPr>
        <p:sp>
          <p:nvSpPr>
            <p:cNvPr id="11" name="Rectangle 10"/>
            <p:cNvSpPr/>
            <p:nvPr/>
          </p:nvSpPr>
          <p:spPr bwMode="auto">
            <a:xfrm>
              <a:off x="3246437" y="2183594"/>
              <a:ext cx="5854401" cy="876108"/>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1423" tIns="25712" rIns="25712" bIns="51423" numCol="1" spcCol="0" rtlCol="0" fromWordArt="0" anchor="ctr" anchorCtr="0" forceAA="0" compatLnSpc="1">
              <a:prstTxWarp prst="textNoShape">
                <a:avLst/>
              </a:prstTxWarp>
              <a:noAutofit/>
            </a:bodyPr>
            <a:lstStyle/>
            <a:p>
              <a:pPr defTabSz="514013" fontAlgn="base">
                <a:spcBef>
                  <a:spcPct val="0"/>
                </a:spcBef>
                <a:spcAft>
                  <a:spcPct val="0"/>
                </a:spcAft>
              </a:pPr>
              <a:r>
                <a:rPr lang="en-US" sz="1013" kern="0" spc="-28" dirty="0">
                  <a:solidFill>
                    <a:srgbClr val="404040"/>
                  </a:solidFill>
                  <a:ea typeface="Segoe UI" pitchFamily="34" charset="0"/>
                  <a:cs typeface="Segoe UI" pitchFamily="34" charset="0"/>
                </a:rPr>
                <a:t>Front End</a:t>
              </a:r>
            </a:p>
            <a:p>
              <a:pPr defTabSz="514013" fontAlgn="base">
                <a:spcBef>
                  <a:spcPct val="0"/>
                </a:spcBef>
                <a:spcAft>
                  <a:spcPct val="0"/>
                </a:spcAft>
              </a:pPr>
              <a:r>
                <a:rPr lang="en-US" sz="1013" kern="0" spc="-28" dirty="0">
                  <a:solidFill>
                    <a:srgbClr val="404040"/>
                  </a:solidFill>
                  <a:ea typeface="Segoe UI" pitchFamily="34" charset="0"/>
                  <a:cs typeface="Segoe UI" pitchFamily="34" charset="0"/>
                </a:rPr>
                <a:t>(Stateless</a:t>
              </a:r>
            </a:p>
            <a:p>
              <a:pPr defTabSz="514013" fontAlgn="base">
                <a:spcBef>
                  <a:spcPct val="0"/>
                </a:spcBef>
                <a:spcAft>
                  <a:spcPct val="0"/>
                </a:spcAft>
              </a:pPr>
              <a:r>
                <a:rPr lang="en-US" sz="1013" kern="0" spc="-28" dirty="0">
                  <a:solidFill>
                    <a:srgbClr val="404040"/>
                  </a:solidFill>
                  <a:ea typeface="Segoe UI" pitchFamily="34" charset="0"/>
                  <a:cs typeface="Segoe UI" pitchFamily="34" charset="0"/>
                </a:rPr>
                <a:t>Web)</a:t>
              </a:r>
            </a:p>
          </p:txBody>
        </p:sp>
        <p:pic>
          <p:nvPicPr>
            <p:cNvPr id="5" name="Picture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473381" y="2221625"/>
              <a:ext cx="780290" cy="780290"/>
            </a:xfrm>
            <a:prstGeom prst="rect">
              <a:avLst/>
            </a:prstGeom>
          </p:spPr>
        </p:pic>
        <p:pic>
          <p:nvPicPr>
            <p:cNvPr id="12" name="Picture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785584" y="2221625"/>
              <a:ext cx="780290" cy="780290"/>
            </a:xfrm>
            <a:prstGeom prst="rect">
              <a:avLst/>
            </a:prstGeom>
          </p:spPr>
        </p:pic>
        <p:pic>
          <p:nvPicPr>
            <p:cNvPr id="13" name="Picture 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90547" y="2221625"/>
              <a:ext cx="780290" cy="780290"/>
            </a:xfrm>
            <a:prstGeom prst="rect">
              <a:avLst/>
            </a:prstGeom>
          </p:spPr>
        </p:pic>
      </p:grpSp>
      <p:cxnSp>
        <p:nvCxnSpPr>
          <p:cNvPr id="14" name="Straight Arrow Connector 13"/>
          <p:cNvCxnSpPr>
            <a:endCxn id="5" idx="0"/>
          </p:cNvCxnSpPr>
          <p:nvPr/>
        </p:nvCxnSpPr>
        <p:spPr>
          <a:xfrm flipH="1">
            <a:off x="5605184" y="2267653"/>
            <a:ext cx="902119" cy="236859"/>
          </a:xfrm>
          <a:prstGeom prst="straightConnector1">
            <a:avLst/>
          </a:prstGeom>
          <a:ln w="508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endCxn id="13" idx="0"/>
          </p:cNvCxnSpPr>
          <p:nvPr/>
        </p:nvCxnSpPr>
        <p:spPr>
          <a:xfrm>
            <a:off x="6794159" y="2267653"/>
            <a:ext cx="808839" cy="236859"/>
          </a:xfrm>
          <a:prstGeom prst="straightConnector1">
            <a:avLst/>
          </a:prstGeom>
          <a:ln w="508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a:off x="6600161" y="2279526"/>
            <a:ext cx="3907" cy="257409"/>
          </a:xfrm>
          <a:prstGeom prst="straightConnector1">
            <a:avLst/>
          </a:prstGeom>
          <a:ln w="508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a:off x="6568451" y="3050247"/>
            <a:ext cx="0" cy="728993"/>
          </a:xfrm>
          <a:prstGeom prst="straightConnector1">
            <a:avLst/>
          </a:prstGeom>
          <a:ln w="508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a:off x="5592766" y="3050247"/>
            <a:ext cx="0" cy="728993"/>
          </a:xfrm>
          <a:prstGeom prst="straightConnector1">
            <a:avLst/>
          </a:prstGeom>
          <a:ln w="508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a:off x="7609721" y="3050247"/>
            <a:ext cx="0" cy="728993"/>
          </a:xfrm>
          <a:prstGeom prst="straightConnector1">
            <a:avLst/>
          </a:prstGeom>
          <a:ln w="50800">
            <a:solidFill>
              <a:srgbClr val="00B0F0"/>
            </a:solidFill>
            <a:tailEnd type="triangle"/>
          </a:ln>
        </p:spPr>
        <p:style>
          <a:lnRef idx="1">
            <a:schemeClr val="accent1"/>
          </a:lnRef>
          <a:fillRef idx="0">
            <a:schemeClr val="accent1"/>
          </a:fillRef>
          <a:effectRef idx="0">
            <a:schemeClr val="accent1"/>
          </a:effectRef>
          <a:fontRef idx="minor">
            <a:schemeClr val="tx1"/>
          </a:fontRef>
        </p:style>
      </p:cxnSp>
      <p:pic>
        <p:nvPicPr>
          <p:cNvPr id="77" name="Picture 76"/>
          <p:cNvPicPr>
            <a:picLocks noChangeAspect="1"/>
          </p:cNvPicPr>
          <p:nvPr/>
        </p:nvPicPr>
        <p:blipFill>
          <a:blip r:embed="rId6"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014707" y="5333887"/>
            <a:ext cx="481006" cy="481006"/>
          </a:xfrm>
          <a:prstGeom prst="rect">
            <a:avLst/>
          </a:prstGeom>
        </p:spPr>
      </p:pic>
      <p:pic>
        <p:nvPicPr>
          <p:cNvPr id="78" name="Picture 77"/>
          <p:cNvPicPr>
            <a:picLocks noChangeAspect="1"/>
          </p:cNvPicPr>
          <p:nvPr/>
        </p:nvPicPr>
        <p:blipFill>
          <a:blip r:embed="rId6"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649569" y="5333887"/>
            <a:ext cx="481006" cy="481006"/>
          </a:xfrm>
          <a:prstGeom prst="rect">
            <a:avLst/>
          </a:prstGeom>
        </p:spPr>
      </p:pic>
      <p:sp>
        <p:nvSpPr>
          <p:cNvPr id="41" name="Right Arrow 40"/>
          <p:cNvSpPr/>
          <p:nvPr/>
        </p:nvSpPr>
        <p:spPr>
          <a:xfrm rot="5400000">
            <a:off x="6371741" y="4532234"/>
            <a:ext cx="393420" cy="397608"/>
          </a:xfrm>
          <a:prstGeom prst="right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02"/>
            <a:endParaRPr lang="en-US" sz="1013" kern="0">
              <a:solidFill>
                <a:srgbClr val="FFFFFF"/>
              </a:solidFill>
            </a:endParaRPr>
          </a:p>
        </p:txBody>
      </p:sp>
      <p:sp>
        <p:nvSpPr>
          <p:cNvPr id="2" name="TextBox 1"/>
          <p:cNvSpPr txBox="1"/>
          <p:nvPr/>
        </p:nvSpPr>
        <p:spPr>
          <a:xfrm>
            <a:off x="4316955" y="4912979"/>
            <a:ext cx="4626430" cy="404217"/>
          </a:xfrm>
          <a:prstGeom prst="rect">
            <a:avLst/>
          </a:prstGeom>
          <a:noFill/>
        </p:spPr>
        <p:txBody>
          <a:bodyPr wrap="square" lIns="134464" tIns="107571" rIns="134464" bIns="107571" rtlCol="0">
            <a:spAutoFit/>
          </a:bodyPr>
          <a:lstStyle/>
          <a:p>
            <a:pPr defTabSz="685800">
              <a:lnSpc>
                <a:spcPct val="90000"/>
              </a:lnSpc>
              <a:spcAft>
                <a:spcPts val="441"/>
              </a:spcAft>
            </a:pPr>
            <a:r>
              <a:rPr lang="en-US" sz="1350" kern="0" dirty="0">
                <a:solidFill>
                  <a:sysClr val="windowText" lastClr="000000"/>
                </a:solidFill>
              </a:rPr>
              <a:t>data stores used for analytics and disaster recovery</a:t>
            </a:r>
          </a:p>
        </p:txBody>
      </p:sp>
      <p:sp>
        <p:nvSpPr>
          <p:cNvPr id="44" name="Content Placeholder 6"/>
          <p:cNvSpPr txBox="1">
            <a:spLocks/>
          </p:cNvSpPr>
          <p:nvPr/>
        </p:nvSpPr>
        <p:spPr>
          <a:xfrm>
            <a:off x="87886" y="2176506"/>
            <a:ext cx="4137932" cy="3809805"/>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57175" indent="-257175" defTabSz="699557"/>
            <a:r>
              <a:rPr lang="en-US" sz="1800" dirty="0"/>
              <a:t>Latency: App state is in the compute tier</a:t>
            </a:r>
          </a:p>
          <a:p>
            <a:pPr marL="257175" indent="-257175" defTabSz="699557"/>
            <a:endParaRPr lang="en-US" sz="1800" dirty="0"/>
          </a:p>
          <a:p>
            <a:pPr marL="257175" indent="-257175" defTabSz="699557"/>
            <a:r>
              <a:rPr lang="en-US" sz="1800" dirty="0"/>
              <a:t>Scale: First class partition support</a:t>
            </a:r>
          </a:p>
          <a:p>
            <a:pPr marL="257175" indent="-257175" defTabSz="699557"/>
            <a:endParaRPr lang="en-US" sz="1800" dirty="0"/>
          </a:p>
          <a:p>
            <a:pPr marL="257175" indent="-257175" defTabSz="699557"/>
            <a:r>
              <a:rPr lang="en-US" sz="1800" dirty="0"/>
              <a:t>Reliability: Inbuilt in platform</a:t>
            </a:r>
          </a:p>
          <a:p>
            <a:pPr marL="257175" indent="-257175" defTabSz="699557"/>
            <a:endParaRPr lang="en-US" sz="1800" dirty="0"/>
          </a:p>
          <a:p>
            <a:pPr marL="257175" indent="-257175" defTabSz="699557"/>
            <a:r>
              <a:rPr lang="en-US" sz="1800" dirty="0"/>
              <a:t>State consistency: Built in transactions</a:t>
            </a:r>
          </a:p>
          <a:p>
            <a:pPr marL="257175" indent="-257175" defTabSz="699557"/>
            <a:endParaRPr lang="en-US" sz="1800" dirty="0"/>
          </a:p>
          <a:p>
            <a:pPr marL="0" indent="0" defTabSz="699557">
              <a:buNone/>
            </a:pPr>
            <a:endParaRPr lang="en-US" sz="1800" dirty="0"/>
          </a:p>
        </p:txBody>
      </p:sp>
      <p:sp>
        <p:nvSpPr>
          <p:cNvPr id="42" name="TextBox 41"/>
          <p:cNvSpPr txBox="1"/>
          <p:nvPr/>
        </p:nvSpPr>
        <p:spPr>
          <a:xfrm>
            <a:off x="6296323" y="2159933"/>
            <a:ext cx="642908" cy="186285"/>
          </a:xfrm>
          <a:prstGeom prst="rect">
            <a:avLst/>
          </a:prstGeom>
          <a:noFill/>
          <a:ln>
            <a:noFill/>
          </a:ln>
        </p:spPr>
        <p:txBody>
          <a:bodyPr wrap="none" lIns="0" tIns="20170" rIns="0" bIns="0" rtlCol="0">
            <a:noAutofit/>
          </a:bodyPr>
          <a:lstStyle/>
          <a:p>
            <a:pPr algn="ctr" defTabSz="685800">
              <a:lnSpc>
                <a:spcPts val="588"/>
              </a:lnSpc>
            </a:pPr>
            <a:r>
              <a:rPr lang="en-US" sz="735" kern="0" dirty="0">
                <a:solidFill>
                  <a:srgbClr val="FFFFFF"/>
                </a:solidFill>
                <a:ea typeface="Arial Unicode MS" panose="020B0604020202020204" pitchFamily="34" charset="-128"/>
                <a:cs typeface="Segoe UI" panose="020B0502040204020203" pitchFamily="34" charset="0"/>
              </a:rPr>
              <a:t>Load Balancer</a:t>
            </a:r>
          </a:p>
        </p:txBody>
      </p:sp>
      <p:pic>
        <p:nvPicPr>
          <p:cNvPr id="16" name="Picture 15"/>
          <p:cNvPicPr>
            <a:picLocks noChangeAspect="1"/>
          </p:cNvPicPr>
          <p:nvPr/>
        </p:nvPicPr>
        <p:blipFill>
          <a:blip r:embed="rId7"/>
          <a:stretch>
            <a:fillRect/>
          </a:stretch>
        </p:blipFill>
        <p:spPr>
          <a:xfrm>
            <a:off x="5235773" y="3777569"/>
            <a:ext cx="649701" cy="525948"/>
          </a:xfrm>
          <a:prstGeom prst="rect">
            <a:avLst/>
          </a:prstGeom>
        </p:spPr>
      </p:pic>
      <p:pic>
        <p:nvPicPr>
          <p:cNvPr id="43" name="Picture 42"/>
          <p:cNvPicPr>
            <a:picLocks noChangeAspect="1"/>
          </p:cNvPicPr>
          <p:nvPr/>
        </p:nvPicPr>
        <p:blipFill>
          <a:blip r:embed="rId7"/>
          <a:stretch>
            <a:fillRect/>
          </a:stretch>
        </p:blipFill>
        <p:spPr>
          <a:xfrm>
            <a:off x="5336789" y="3834460"/>
            <a:ext cx="649701" cy="525948"/>
          </a:xfrm>
          <a:prstGeom prst="rect">
            <a:avLst/>
          </a:prstGeom>
        </p:spPr>
      </p:pic>
      <p:pic>
        <p:nvPicPr>
          <p:cNvPr id="45" name="Picture 44"/>
          <p:cNvPicPr>
            <a:picLocks noChangeAspect="1"/>
          </p:cNvPicPr>
          <p:nvPr/>
        </p:nvPicPr>
        <p:blipFill>
          <a:blip r:embed="rId7"/>
          <a:stretch>
            <a:fillRect/>
          </a:stretch>
        </p:blipFill>
        <p:spPr>
          <a:xfrm>
            <a:off x="5437806" y="3889680"/>
            <a:ext cx="649701" cy="525948"/>
          </a:xfrm>
          <a:prstGeom prst="rect">
            <a:avLst/>
          </a:prstGeom>
        </p:spPr>
      </p:pic>
      <p:pic>
        <p:nvPicPr>
          <p:cNvPr id="46" name="Picture 45"/>
          <p:cNvPicPr>
            <a:picLocks noChangeAspect="1"/>
          </p:cNvPicPr>
          <p:nvPr/>
        </p:nvPicPr>
        <p:blipFill>
          <a:blip r:embed="rId7"/>
          <a:stretch>
            <a:fillRect/>
          </a:stretch>
        </p:blipFill>
        <p:spPr>
          <a:xfrm>
            <a:off x="6240371" y="3778591"/>
            <a:ext cx="649701" cy="525948"/>
          </a:xfrm>
          <a:prstGeom prst="rect">
            <a:avLst/>
          </a:prstGeom>
        </p:spPr>
      </p:pic>
      <p:pic>
        <p:nvPicPr>
          <p:cNvPr id="47" name="Picture 46"/>
          <p:cNvPicPr>
            <a:picLocks noChangeAspect="1"/>
          </p:cNvPicPr>
          <p:nvPr/>
        </p:nvPicPr>
        <p:blipFill>
          <a:blip r:embed="rId7"/>
          <a:stretch>
            <a:fillRect/>
          </a:stretch>
        </p:blipFill>
        <p:spPr>
          <a:xfrm>
            <a:off x="6341387" y="3835481"/>
            <a:ext cx="649701" cy="525948"/>
          </a:xfrm>
          <a:prstGeom prst="rect">
            <a:avLst/>
          </a:prstGeom>
        </p:spPr>
      </p:pic>
      <p:pic>
        <p:nvPicPr>
          <p:cNvPr id="48" name="Picture 47"/>
          <p:cNvPicPr>
            <a:picLocks noChangeAspect="1"/>
          </p:cNvPicPr>
          <p:nvPr/>
        </p:nvPicPr>
        <p:blipFill>
          <a:blip r:embed="rId7"/>
          <a:stretch>
            <a:fillRect/>
          </a:stretch>
        </p:blipFill>
        <p:spPr>
          <a:xfrm>
            <a:off x="6442404" y="3890702"/>
            <a:ext cx="649701" cy="525948"/>
          </a:xfrm>
          <a:prstGeom prst="rect">
            <a:avLst/>
          </a:prstGeom>
        </p:spPr>
      </p:pic>
      <p:pic>
        <p:nvPicPr>
          <p:cNvPr id="49" name="Picture 48"/>
          <p:cNvPicPr>
            <a:picLocks noChangeAspect="1"/>
          </p:cNvPicPr>
          <p:nvPr/>
        </p:nvPicPr>
        <p:blipFill>
          <a:blip r:embed="rId7"/>
          <a:stretch>
            <a:fillRect/>
          </a:stretch>
        </p:blipFill>
        <p:spPr>
          <a:xfrm>
            <a:off x="7244969" y="3778591"/>
            <a:ext cx="649701" cy="525948"/>
          </a:xfrm>
          <a:prstGeom prst="rect">
            <a:avLst/>
          </a:prstGeom>
        </p:spPr>
      </p:pic>
      <p:pic>
        <p:nvPicPr>
          <p:cNvPr id="50" name="Picture 49"/>
          <p:cNvPicPr>
            <a:picLocks noChangeAspect="1"/>
          </p:cNvPicPr>
          <p:nvPr/>
        </p:nvPicPr>
        <p:blipFill>
          <a:blip r:embed="rId7"/>
          <a:stretch>
            <a:fillRect/>
          </a:stretch>
        </p:blipFill>
        <p:spPr>
          <a:xfrm>
            <a:off x="7345985" y="3835481"/>
            <a:ext cx="649701" cy="525948"/>
          </a:xfrm>
          <a:prstGeom prst="rect">
            <a:avLst/>
          </a:prstGeom>
        </p:spPr>
      </p:pic>
      <p:pic>
        <p:nvPicPr>
          <p:cNvPr id="51" name="Picture 50"/>
          <p:cNvPicPr>
            <a:picLocks noChangeAspect="1"/>
          </p:cNvPicPr>
          <p:nvPr/>
        </p:nvPicPr>
        <p:blipFill>
          <a:blip r:embed="rId7"/>
          <a:stretch>
            <a:fillRect/>
          </a:stretch>
        </p:blipFill>
        <p:spPr>
          <a:xfrm>
            <a:off x="7447002" y="3890702"/>
            <a:ext cx="649701" cy="525948"/>
          </a:xfrm>
          <a:prstGeom prst="rect">
            <a:avLst/>
          </a:prstGeom>
        </p:spPr>
      </p:pic>
      <p:sp>
        <p:nvSpPr>
          <p:cNvPr id="33" name="Rectangle 32"/>
          <p:cNvSpPr/>
          <p:nvPr/>
        </p:nvSpPr>
        <p:spPr>
          <a:xfrm>
            <a:off x="322502" y="4798931"/>
            <a:ext cx="3636645" cy="816506"/>
          </a:xfrm>
          <a:prstGeom prst="rect">
            <a:avLst/>
          </a:prstGeom>
        </p:spPr>
        <p:txBody>
          <a:bodyPr wrap="square">
            <a:spAutoFit/>
          </a:bodyPr>
          <a:lstStyle/>
          <a:p>
            <a:pPr defTabSz="685800"/>
            <a:r>
              <a:rPr lang="en-US" sz="2353" kern="0" dirty="0">
                <a:solidFill>
                  <a:srgbClr val="002060"/>
                </a:solidFill>
              </a:rPr>
              <a:t>Simplify design, reduce complexity &amp; errors</a:t>
            </a:r>
          </a:p>
        </p:txBody>
      </p:sp>
    </p:spTree>
    <p:custDataLst>
      <p:tags r:id="rId1"/>
    </p:custDataLst>
    <p:extLst>
      <p:ext uri="{BB962C8B-B14F-4D97-AF65-F5344CB8AC3E}">
        <p14:creationId xmlns:p14="http://schemas.microsoft.com/office/powerpoint/2010/main" val="4875681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
                                            <p:txEl>
                                              <p:pRg st="0" end="0"/>
                                            </p:txEl>
                                          </p:spTgt>
                                        </p:tgtEl>
                                        <p:attrNameLst>
                                          <p:attrName>style.visibility</p:attrName>
                                        </p:attrNameLst>
                                      </p:cBhvr>
                                      <p:to>
                                        <p:strVal val="visible"/>
                                      </p:to>
                                    </p:set>
                                  </p:childTnLst>
                                </p:cTn>
                              </p:par>
                              <p:par>
                                <p:cTn id="7" presetID="2" presetClass="entr" presetSubtype="4"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anim calcmode="lin" valueType="num">
                                      <p:cBhvr additive="base">
                                        <p:cTn id="9" dur="500" fill="hold"/>
                                        <p:tgtEl>
                                          <p:spTgt spid="19"/>
                                        </p:tgtEl>
                                        <p:attrNameLst>
                                          <p:attrName>ppt_x</p:attrName>
                                        </p:attrNameLst>
                                      </p:cBhvr>
                                      <p:tavLst>
                                        <p:tav tm="0">
                                          <p:val>
                                            <p:strVal val="#ppt_x"/>
                                          </p:val>
                                        </p:tav>
                                        <p:tav tm="100000">
                                          <p:val>
                                            <p:strVal val="#ppt_x"/>
                                          </p:val>
                                        </p:tav>
                                      </p:tavLst>
                                    </p:anim>
                                    <p:anim calcmode="lin" valueType="num">
                                      <p:cBhvr additive="base">
                                        <p:cTn id="10" dur="500" fill="hold"/>
                                        <p:tgtEl>
                                          <p:spTgt spid="19"/>
                                        </p:tgtEl>
                                        <p:attrNameLst>
                                          <p:attrName>ppt_y</p:attrName>
                                        </p:attrNameLst>
                                      </p:cBhvr>
                                      <p:tavLst>
                                        <p:tav tm="0">
                                          <p:val>
                                            <p:strVal val="1+#ppt_h/2"/>
                                          </p:val>
                                        </p:tav>
                                        <p:tav tm="100000">
                                          <p:val>
                                            <p:strVal val="#ppt_y"/>
                                          </p:val>
                                        </p:tav>
                                      </p:tavLst>
                                    </p:anim>
                                  </p:childTnLst>
                                </p:cTn>
                              </p:par>
                              <p:par>
                                <p:cTn id="11" presetID="1" presetClass="entr" presetSubtype="0" fill="hold" nodeType="withEffect">
                                  <p:stCondLst>
                                    <p:cond delay="0"/>
                                  </p:stCondLst>
                                  <p:childTnLst>
                                    <p:set>
                                      <p:cBhvr>
                                        <p:cTn id="12" dur="1" fill="hold">
                                          <p:stCondLst>
                                            <p:cond delay="0"/>
                                          </p:stCondLst>
                                        </p:cTn>
                                        <p:tgtEl>
                                          <p:spTgt spid="4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4">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4">
                                            <p:txEl>
                                              <p:pRg st="4" end="4"/>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50"/>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1"/>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44">
                                            <p:txEl>
                                              <p:pRg st="6" end="6"/>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1"/>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77"/>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78"/>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41" grpId="0" animBg="1"/>
      <p:bldP spid="2" grpId="0"/>
      <p:bldP spid="3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Content Placeholder 5"/>
          <p:cNvSpPr txBox="1">
            <a:spLocks/>
          </p:cNvSpPr>
          <p:nvPr/>
        </p:nvSpPr>
        <p:spPr>
          <a:xfrm>
            <a:off x="199253" y="2119709"/>
            <a:ext cx="4384145" cy="1964465"/>
          </a:xfrm>
          <a:prstGeom prst="rect">
            <a:avLst/>
          </a:prstGeom>
        </p:spPr>
        <p:txBody>
          <a:bodyPr vert="horz" wrap="square" lIns="107555" tIns="67223" rIns="107555" bIns="67223"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52092" indent="-252092" defTabSz="685730">
              <a:defRPr/>
            </a:pPr>
            <a:r>
              <a:rPr lang="en-US" sz="2059" dirty="0"/>
              <a:t>Machines stitched together</a:t>
            </a:r>
          </a:p>
          <a:p>
            <a:pPr marL="252092" indent="-252092" defTabSz="685730">
              <a:defRPr/>
            </a:pPr>
            <a:r>
              <a:rPr lang="en-US" sz="2059" dirty="0"/>
              <a:t>Scales to 1000+ machines</a:t>
            </a:r>
          </a:p>
          <a:p>
            <a:pPr marL="252092" indent="-252092" defTabSz="685730">
              <a:defRPr/>
            </a:pPr>
            <a:r>
              <a:rPr lang="en-US" sz="2059" b="1" dirty="0"/>
              <a:t>Single management endpoint</a:t>
            </a:r>
          </a:p>
          <a:p>
            <a:pPr marL="252092" indent="-252092" defTabSz="685730">
              <a:defRPr/>
            </a:pPr>
            <a:r>
              <a:rPr lang="en-US" sz="2059" dirty="0"/>
              <a:t>Layout limits impact of HW failures</a:t>
            </a:r>
          </a:p>
          <a:p>
            <a:pPr marL="0" indent="0" defTabSz="685730">
              <a:buNone/>
              <a:defRPr/>
            </a:pPr>
            <a:endParaRPr lang="en-US" sz="2941" dirty="0"/>
          </a:p>
        </p:txBody>
      </p:sp>
      <p:sp>
        <p:nvSpPr>
          <p:cNvPr id="33" name="Title 4"/>
          <p:cNvSpPr>
            <a:spLocks noGrp="1"/>
          </p:cNvSpPr>
          <p:nvPr>
            <p:ph type="title"/>
          </p:nvPr>
        </p:nvSpPr>
        <p:spPr>
          <a:xfrm>
            <a:off x="201930" y="289512"/>
            <a:ext cx="8951940" cy="899665"/>
          </a:xfrm>
        </p:spPr>
        <p:txBody>
          <a:bodyPr/>
          <a:lstStyle/>
          <a:p>
            <a:r>
              <a:rPr lang="en-US" dirty="0"/>
              <a:t>Service Fabric Cluster</a:t>
            </a:r>
          </a:p>
        </p:txBody>
      </p:sp>
      <p:grpSp>
        <p:nvGrpSpPr>
          <p:cNvPr id="86" name="Group 85"/>
          <p:cNvGrpSpPr/>
          <p:nvPr/>
        </p:nvGrpSpPr>
        <p:grpSpPr>
          <a:xfrm>
            <a:off x="3810000" y="990600"/>
            <a:ext cx="5248492" cy="4925598"/>
            <a:chOff x="3567753" y="-39210"/>
            <a:chExt cx="8612373" cy="7620001"/>
          </a:xfrm>
        </p:grpSpPr>
        <p:grpSp>
          <p:nvGrpSpPr>
            <p:cNvPr id="87" name="Group 86"/>
            <p:cNvGrpSpPr/>
            <p:nvPr/>
          </p:nvGrpSpPr>
          <p:grpSpPr>
            <a:xfrm>
              <a:off x="4008437" y="-39210"/>
              <a:ext cx="8171689" cy="7620001"/>
              <a:chOff x="3877883" y="203692"/>
              <a:chExt cx="8171689" cy="7620001"/>
            </a:xfrm>
          </p:grpSpPr>
          <p:grpSp>
            <p:nvGrpSpPr>
              <p:cNvPr id="91" name="Group 90"/>
              <p:cNvGrpSpPr/>
              <p:nvPr/>
            </p:nvGrpSpPr>
            <p:grpSpPr>
              <a:xfrm>
                <a:off x="3877883" y="203692"/>
                <a:ext cx="8171689" cy="7620001"/>
                <a:chOff x="2880909" y="-554108"/>
                <a:chExt cx="9539338" cy="8775770"/>
              </a:xfrm>
            </p:grpSpPr>
            <p:grpSp>
              <p:nvGrpSpPr>
                <p:cNvPr id="104" name="Group 103"/>
                <p:cNvGrpSpPr/>
                <p:nvPr/>
              </p:nvGrpSpPr>
              <p:grpSpPr>
                <a:xfrm>
                  <a:off x="2880909" y="1058863"/>
                  <a:ext cx="9539338" cy="5549828"/>
                  <a:chOff x="2880909" y="1058863"/>
                  <a:chExt cx="9539338" cy="5549828"/>
                </a:xfrm>
              </p:grpSpPr>
              <p:sp>
                <p:nvSpPr>
                  <p:cNvPr id="107" name="Oval 106"/>
                  <p:cNvSpPr/>
                  <p:nvPr/>
                </p:nvSpPr>
                <p:spPr bwMode="auto">
                  <a:xfrm>
                    <a:off x="3756544" y="1477963"/>
                    <a:ext cx="7162800" cy="4800599"/>
                  </a:xfrm>
                  <a:prstGeom prst="ellipse">
                    <a:avLst/>
                  </a:prstGeom>
                  <a:noFill/>
                  <a:ln w="38100" cap="flat" cmpd="sng" algn="ctr">
                    <a:solidFill>
                      <a:srgbClr val="00BCF2"/>
                    </a:solidFill>
                    <a:prstDash val="solid"/>
                    <a:headEnd type="none" w="med" len="med"/>
                    <a:tailEnd type="none" w="med" len="med"/>
                  </a:ln>
                  <a:effectLst/>
                </p:spPr>
                <p:txBody>
                  <a:bodyPr rot="0" spcFirstLastPara="0" vert="horz" wrap="square" lIns="134444" tIns="107555" rIns="134444" bIns="107555"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dk1"/>
                        </a:solidFill>
                        <a:latin typeface="+mn-lt"/>
                        <a:ea typeface="+mn-ea"/>
                        <a:cs typeface="+mn-cs"/>
                      </a:defRPr>
                    </a:lvl1pPr>
                    <a:lvl2pPr marL="466371" algn="l" defTabSz="932742" rtl="0" eaLnBrk="1" latinLnBrk="0" hangingPunct="1">
                      <a:defRPr sz="1800" kern="1200">
                        <a:solidFill>
                          <a:schemeClr val="dk1"/>
                        </a:solidFill>
                        <a:latin typeface="+mn-lt"/>
                        <a:ea typeface="+mn-ea"/>
                        <a:cs typeface="+mn-cs"/>
                      </a:defRPr>
                    </a:lvl2pPr>
                    <a:lvl3pPr marL="932742" algn="l" defTabSz="932742" rtl="0" eaLnBrk="1" latinLnBrk="0" hangingPunct="1">
                      <a:defRPr sz="1800" kern="1200">
                        <a:solidFill>
                          <a:schemeClr val="dk1"/>
                        </a:solidFill>
                        <a:latin typeface="+mn-lt"/>
                        <a:ea typeface="+mn-ea"/>
                        <a:cs typeface="+mn-cs"/>
                      </a:defRPr>
                    </a:lvl3pPr>
                    <a:lvl4pPr marL="1399113" algn="l" defTabSz="932742" rtl="0" eaLnBrk="1" latinLnBrk="0" hangingPunct="1">
                      <a:defRPr sz="1800" kern="1200">
                        <a:solidFill>
                          <a:schemeClr val="dk1"/>
                        </a:solidFill>
                        <a:latin typeface="+mn-lt"/>
                        <a:ea typeface="+mn-ea"/>
                        <a:cs typeface="+mn-cs"/>
                      </a:defRPr>
                    </a:lvl4pPr>
                    <a:lvl5pPr marL="1865484" algn="l" defTabSz="932742" rtl="0" eaLnBrk="1" latinLnBrk="0" hangingPunct="1">
                      <a:defRPr sz="1800" kern="1200">
                        <a:solidFill>
                          <a:schemeClr val="dk1"/>
                        </a:solidFill>
                        <a:latin typeface="+mn-lt"/>
                        <a:ea typeface="+mn-ea"/>
                        <a:cs typeface="+mn-cs"/>
                      </a:defRPr>
                    </a:lvl5pPr>
                    <a:lvl6pPr marL="2331856" algn="l" defTabSz="932742" rtl="0" eaLnBrk="1" latinLnBrk="0" hangingPunct="1">
                      <a:defRPr sz="1800" kern="1200">
                        <a:solidFill>
                          <a:schemeClr val="dk1"/>
                        </a:solidFill>
                        <a:latin typeface="+mn-lt"/>
                        <a:ea typeface="+mn-ea"/>
                        <a:cs typeface="+mn-cs"/>
                      </a:defRPr>
                    </a:lvl6pPr>
                    <a:lvl7pPr marL="2798226" algn="l" defTabSz="932742" rtl="0" eaLnBrk="1" latinLnBrk="0" hangingPunct="1">
                      <a:defRPr sz="1800" kern="1200">
                        <a:solidFill>
                          <a:schemeClr val="dk1"/>
                        </a:solidFill>
                        <a:latin typeface="+mn-lt"/>
                        <a:ea typeface="+mn-ea"/>
                        <a:cs typeface="+mn-cs"/>
                      </a:defRPr>
                    </a:lvl7pPr>
                    <a:lvl8pPr marL="3264597" algn="l" defTabSz="932742" rtl="0" eaLnBrk="1" latinLnBrk="0" hangingPunct="1">
                      <a:defRPr sz="1800" kern="1200">
                        <a:solidFill>
                          <a:schemeClr val="dk1"/>
                        </a:solidFill>
                        <a:latin typeface="+mn-lt"/>
                        <a:ea typeface="+mn-ea"/>
                        <a:cs typeface="+mn-cs"/>
                      </a:defRPr>
                    </a:lvl8pPr>
                    <a:lvl9pPr marL="3730969" algn="l" defTabSz="932742" rtl="0" eaLnBrk="1" latinLnBrk="0" hangingPunct="1">
                      <a:defRPr sz="1800" kern="1200">
                        <a:solidFill>
                          <a:schemeClr val="dk1"/>
                        </a:solidFill>
                        <a:latin typeface="+mn-lt"/>
                        <a:ea typeface="+mn-ea"/>
                        <a:cs typeface="+mn-cs"/>
                      </a:defRPr>
                    </a:lvl9pPr>
                  </a:lstStyle>
                  <a:p>
                    <a:pPr algn="ctr" defTabSz="685532" fontAlgn="base">
                      <a:lnSpc>
                        <a:spcPct val="90000"/>
                      </a:lnSpc>
                      <a:spcBef>
                        <a:spcPct val="0"/>
                      </a:spcBef>
                      <a:spcAft>
                        <a:spcPct val="0"/>
                      </a:spcAft>
                      <a:defRPr/>
                    </a:pPr>
                    <a:endParaRPr lang="en-US" sz="881"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08" name="Picture 107"/>
                  <p:cNvPicPr>
                    <a:picLocks noChangeAspect="1"/>
                  </p:cNvPicPr>
                  <p:nvPr/>
                </p:nvPicPr>
                <p:blipFill>
                  <a:blip r:embed="rId3" cstate="print">
                    <a:duotone>
                      <a:srgbClr val="00BCF2">
                        <a:shade val="45000"/>
                        <a:satMod val="135000"/>
                      </a:srgbClr>
                      <a:prstClr val="white"/>
                    </a:duotone>
                    <a:extLst>
                      <a:ext uri="{28A0092B-C50C-407E-A947-70E740481C1C}">
                        <a14:useLocalDpi xmlns:a14="http://schemas.microsoft.com/office/drawing/2010/main" val="0"/>
                      </a:ext>
                    </a:extLst>
                  </a:blip>
                  <a:stretch>
                    <a:fillRect/>
                  </a:stretch>
                </p:blipFill>
                <p:spPr>
                  <a:xfrm>
                    <a:off x="2880909" y="1058863"/>
                    <a:ext cx="3326213" cy="3505200"/>
                  </a:xfrm>
                  <a:prstGeom prst="rect">
                    <a:avLst/>
                  </a:prstGeom>
                </p:spPr>
              </p:pic>
              <p:pic>
                <p:nvPicPr>
                  <p:cNvPr id="109" name="Picture 108"/>
                  <p:cNvPicPr>
                    <a:picLocks noChangeAspect="1"/>
                  </p:cNvPicPr>
                  <p:nvPr/>
                </p:nvPicPr>
                <p:blipFill>
                  <a:blip r:embed="rId3" cstate="print">
                    <a:duotone>
                      <a:srgbClr val="00BCF2">
                        <a:shade val="45000"/>
                        <a:satMod val="135000"/>
                      </a:srgbClr>
                      <a:prstClr val="white"/>
                    </a:duotone>
                    <a:extLst>
                      <a:ext uri="{28A0092B-C50C-407E-A947-70E740481C1C}">
                        <a14:useLocalDpi xmlns:a14="http://schemas.microsoft.com/office/drawing/2010/main" val="0"/>
                      </a:ext>
                    </a:extLst>
                  </a:blip>
                  <a:stretch>
                    <a:fillRect/>
                  </a:stretch>
                </p:blipFill>
                <p:spPr>
                  <a:xfrm>
                    <a:off x="2921242" y="3027159"/>
                    <a:ext cx="3326213" cy="3505200"/>
                  </a:xfrm>
                  <a:prstGeom prst="rect">
                    <a:avLst/>
                  </a:prstGeom>
                </p:spPr>
              </p:pic>
              <p:pic>
                <p:nvPicPr>
                  <p:cNvPr id="110" name="Picture 109"/>
                  <p:cNvPicPr>
                    <a:picLocks noChangeAspect="1"/>
                  </p:cNvPicPr>
                  <p:nvPr/>
                </p:nvPicPr>
                <p:blipFill>
                  <a:blip r:embed="rId3" cstate="print">
                    <a:duotone>
                      <a:srgbClr val="00BCF2">
                        <a:shade val="45000"/>
                        <a:satMod val="135000"/>
                      </a:srgbClr>
                      <a:prstClr val="white"/>
                    </a:duotone>
                    <a:extLst>
                      <a:ext uri="{28A0092B-C50C-407E-A947-70E740481C1C}">
                        <a14:useLocalDpi xmlns:a14="http://schemas.microsoft.com/office/drawing/2010/main" val="0"/>
                      </a:ext>
                    </a:extLst>
                  </a:blip>
                  <a:stretch>
                    <a:fillRect/>
                  </a:stretch>
                </p:blipFill>
                <p:spPr>
                  <a:xfrm>
                    <a:off x="8964012" y="1058863"/>
                    <a:ext cx="3326213" cy="3505200"/>
                  </a:xfrm>
                  <a:prstGeom prst="rect">
                    <a:avLst/>
                  </a:prstGeom>
                </p:spPr>
              </p:pic>
              <p:pic>
                <p:nvPicPr>
                  <p:cNvPr id="111" name="Picture 110"/>
                  <p:cNvPicPr>
                    <a:picLocks noChangeAspect="1"/>
                  </p:cNvPicPr>
                  <p:nvPr/>
                </p:nvPicPr>
                <p:blipFill>
                  <a:blip r:embed="rId3" cstate="print">
                    <a:duotone>
                      <a:srgbClr val="00BCF2">
                        <a:shade val="45000"/>
                        <a:satMod val="135000"/>
                      </a:srgbClr>
                      <a:prstClr val="white"/>
                    </a:duotone>
                    <a:extLst>
                      <a:ext uri="{28A0092B-C50C-407E-A947-70E740481C1C}">
                        <a14:useLocalDpi xmlns:a14="http://schemas.microsoft.com/office/drawing/2010/main" val="0"/>
                      </a:ext>
                    </a:extLst>
                  </a:blip>
                  <a:stretch>
                    <a:fillRect/>
                  </a:stretch>
                </p:blipFill>
                <p:spPr>
                  <a:xfrm>
                    <a:off x="9094035" y="3103491"/>
                    <a:ext cx="3326212" cy="3505200"/>
                  </a:xfrm>
                  <a:prstGeom prst="rect">
                    <a:avLst/>
                  </a:prstGeom>
                </p:spPr>
              </p:pic>
            </p:grpSp>
            <p:pic>
              <p:nvPicPr>
                <p:cNvPr id="105" name="Picture 104"/>
                <p:cNvPicPr>
                  <a:picLocks noChangeAspect="1"/>
                </p:cNvPicPr>
                <p:nvPr/>
              </p:nvPicPr>
              <p:blipFill>
                <a:blip r:embed="rId3" cstate="print">
                  <a:duotone>
                    <a:srgbClr val="00BCF2">
                      <a:shade val="45000"/>
                      <a:satMod val="135000"/>
                    </a:srgbClr>
                    <a:prstClr val="white"/>
                  </a:duotone>
                  <a:extLst>
                    <a:ext uri="{28A0092B-C50C-407E-A947-70E740481C1C}">
                      <a14:useLocalDpi xmlns:a14="http://schemas.microsoft.com/office/drawing/2010/main" val="0"/>
                    </a:ext>
                  </a:extLst>
                </a:blip>
                <a:stretch>
                  <a:fillRect/>
                </a:stretch>
              </p:blipFill>
              <p:spPr>
                <a:xfrm>
                  <a:off x="5866534" y="-554108"/>
                  <a:ext cx="3326213" cy="3505200"/>
                </a:xfrm>
                <a:prstGeom prst="rect">
                  <a:avLst/>
                </a:prstGeom>
              </p:spPr>
            </p:pic>
            <p:pic>
              <p:nvPicPr>
                <p:cNvPr id="106" name="Picture 105"/>
                <p:cNvPicPr>
                  <a:picLocks noChangeAspect="1"/>
                </p:cNvPicPr>
                <p:nvPr/>
              </p:nvPicPr>
              <p:blipFill>
                <a:blip r:embed="rId3" cstate="print">
                  <a:duotone>
                    <a:srgbClr val="00BCF2">
                      <a:shade val="45000"/>
                      <a:satMod val="135000"/>
                    </a:srgbClr>
                    <a:prstClr val="white"/>
                  </a:duotone>
                  <a:extLst>
                    <a:ext uri="{28A0092B-C50C-407E-A947-70E740481C1C}">
                      <a14:useLocalDpi xmlns:a14="http://schemas.microsoft.com/office/drawing/2010/main" val="0"/>
                    </a:ext>
                  </a:extLst>
                </a:blip>
                <a:stretch>
                  <a:fillRect/>
                </a:stretch>
              </p:blipFill>
              <p:spPr>
                <a:xfrm>
                  <a:off x="5851501" y="4716462"/>
                  <a:ext cx="3326213" cy="3505200"/>
                </a:xfrm>
                <a:prstGeom prst="rect">
                  <a:avLst/>
                </a:prstGeom>
              </p:spPr>
            </p:pic>
          </p:grpSp>
          <p:sp>
            <p:nvSpPr>
              <p:cNvPr id="92" name="Oval 91"/>
              <p:cNvSpPr/>
              <p:nvPr/>
            </p:nvSpPr>
            <p:spPr>
              <a:xfrm>
                <a:off x="7412958" y="6019341"/>
                <a:ext cx="863522" cy="532910"/>
              </a:xfrm>
              <a:prstGeom prst="ellipse">
                <a:avLst/>
              </a:prstGeom>
              <a:solidFill>
                <a:srgbClr val="00BCF2"/>
              </a:solidFill>
              <a:ln w="10795" cap="flat" cmpd="sng" algn="ctr">
                <a:solidFill>
                  <a:srgbClr val="0070C0"/>
                </a:solidFill>
                <a:prstDash val="solid"/>
              </a:ln>
              <a:effectLst/>
            </p:spPr>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685730">
                  <a:defRPr/>
                </a:pPr>
                <a:r>
                  <a:rPr lang="en-US" sz="600" dirty="0">
                    <a:solidFill>
                      <a:srgbClr val="FFFFFF"/>
                    </a:solidFill>
                    <a:latin typeface="Segoe UI"/>
                  </a:rPr>
                  <a:t>Node</a:t>
                </a:r>
              </a:p>
            </p:txBody>
          </p:sp>
          <p:sp>
            <p:nvSpPr>
              <p:cNvPr id="93" name="Oval 92"/>
              <p:cNvSpPr/>
              <p:nvPr/>
            </p:nvSpPr>
            <p:spPr>
              <a:xfrm>
                <a:off x="10024059" y="4664770"/>
                <a:ext cx="863522" cy="532910"/>
              </a:xfrm>
              <a:prstGeom prst="ellipse">
                <a:avLst/>
              </a:prstGeom>
              <a:solidFill>
                <a:srgbClr val="00BCF2"/>
              </a:solidFill>
              <a:ln w="10795" cap="flat" cmpd="sng" algn="ctr">
                <a:solidFill>
                  <a:srgbClr val="0070C0"/>
                </a:solidFill>
                <a:prstDash val="solid"/>
              </a:ln>
              <a:effectLst/>
            </p:spPr>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685730">
                  <a:defRPr/>
                </a:pPr>
                <a:r>
                  <a:rPr lang="en-US" sz="600" dirty="0">
                    <a:solidFill>
                      <a:srgbClr val="FFFFFF"/>
                    </a:solidFill>
                    <a:latin typeface="Segoe UI"/>
                  </a:rPr>
                  <a:t>Node</a:t>
                </a:r>
              </a:p>
            </p:txBody>
          </p:sp>
          <p:sp>
            <p:nvSpPr>
              <p:cNvPr id="94" name="Oval 93"/>
              <p:cNvSpPr/>
              <p:nvPr/>
            </p:nvSpPr>
            <p:spPr>
              <a:xfrm>
                <a:off x="9889919" y="2863645"/>
                <a:ext cx="863522" cy="532910"/>
              </a:xfrm>
              <a:prstGeom prst="ellipse">
                <a:avLst/>
              </a:prstGeom>
              <a:solidFill>
                <a:srgbClr val="00BCF2"/>
              </a:solidFill>
              <a:ln w="10795" cap="flat" cmpd="sng" algn="ctr">
                <a:solidFill>
                  <a:srgbClr val="0070C0"/>
                </a:solidFill>
                <a:prstDash val="solid"/>
              </a:ln>
              <a:effectLst/>
            </p:spPr>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685730">
                  <a:defRPr/>
                </a:pPr>
                <a:r>
                  <a:rPr lang="en-US" sz="600" dirty="0">
                    <a:solidFill>
                      <a:srgbClr val="FFFFFF"/>
                    </a:solidFill>
                    <a:latin typeface="Segoe UI"/>
                  </a:rPr>
                  <a:t>Node</a:t>
                </a:r>
              </a:p>
            </p:txBody>
          </p:sp>
          <p:sp>
            <p:nvSpPr>
              <p:cNvPr id="95" name="Oval 94"/>
              <p:cNvSpPr/>
              <p:nvPr/>
            </p:nvSpPr>
            <p:spPr>
              <a:xfrm>
                <a:off x="4618622" y="2803015"/>
                <a:ext cx="863522" cy="532910"/>
              </a:xfrm>
              <a:prstGeom prst="ellipse">
                <a:avLst/>
              </a:prstGeom>
              <a:solidFill>
                <a:srgbClr val="00BCF2"/>
              </a:solidFill>
              <a:ln w="10795" cap="flat" cmpd="sng" algn="ctr">
                <a:solidFill>
                  <a:srgbClr val="0070C0"/>
                </a:solidFill>
                <a:prstDash val="solid"/>
              </a:ln>
              <a:effectLst/>
            </p:spPr>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685730">
                  <a:defRPr/>
                </a:pPr>
                <a:r>
                  <a:rPr lang="en-US" sz="600" dirty="0">
                    <a:solidFill>
                      <a:srgbClr val="FFFFFF"/>
                    </a:solidFill>
                    <a:latin typeface="Segoe UI"/>
                  </a:rPr>
                  <a:t>Node</a:t>
                </a:r>
              </a:p>
            </p:txBody>
          </p:sp>
          <p:sp>
            <p:nvSpPr>
              <p:cNvPr id="96" name="Oval 95"/>
              <p:cNvSpPr/>
              <p:nvPr/>
            </p:nvSpPr>
            <p:spPr>
              <a:xfrm>
                <a:off x="4445582" y="4479883"/>
                <a:ext cx="863522" cy="532910"/>
              </a:xfrm>
              <a:prstGeom prst="ellipse">
                <a:avLst/>
              </a:prstGeom>
              <a:solidFill>
                <a:srgbClr val="00BCF2"/>
              </a:solidFill>
              <a:ln w="10795" cap="flat" cmpd="sng" algn="ctr">
                <a:solidFill>
                  <a:srgbClr val="0070C0"/>
                </a:solidFill>
                <a:prstDash val="solid"/>
              </a:ln>
              <a:effectLst/>
            </p:spPr>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685730">
                  <a:defRPr/>
                </a:pPr>
                <a:r>
                  <a:rPr lang="en-US" sz="600" dirty="0">
                    <a:solidFill>
                      <a:srgbClr val="FFFFFF"/>
                    </a:solidFill>
                    <a:latin typeface="Segoe UI"/>
                  </a:rPr>
                  <a:t>Node</a:t>
                </a:r>
              </a:p>
            </p:txBody>
          </p:sp>
          <p:sp>
            <p:nvSpPr>
              <p:cNvPr id="97" name="Oval 96"/>
              <p:cNvSpPr/>
              <p:nvPr/>
            </p:nvSpPr>
            <p:spPr>
              <a:xfrm>
                <a:off x="7338888" y="1572798"/>
                <a:ext cx="863522" cy="532910"/>
              </a:xfrm>
              <a:prstGeom prst="ellipse">
                <a:avLst/>
              </a:prstGeom>
              <a:solidFill>
                <a:srgbClr val="00BCF2"/>
              </a:solidFill>
              <a:ln w="10795" cap="flat" cmpd="sng" algn="ctr">
                <a:solidFill>
                  <a:srgbClr val="0070C0"/>
                </a:solidFill>
                <a:prstDash val="solid"/>
              </a:ln>
              <a:effectLst/>
            </p:spPr>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685730">
                  <a:defRPr/>
                </a:pPr>
                <a:r>
                  <a:rPr lang="en-US" sz="600" dirty="0">
                    <a:solidFill>
                      <a:srgbClr val="FFFFFF"/>
                    </a:solidFill>
                    <a:latin typeface="Segoe UI"/>
                  </a:rPr>
                  <a:t>Node</a:t>
                </a:r>
              </a:p>
            </p:txBody>
          </p:sp>
          <p:sp>
            <p:nvSpPr>
              <p:cNvPr id="98" name="TextBox 64"/>
              <p:cNvSpPr txBox="1"/>
              <p:nvPr/>
            </p:nvSpPr>
            <p:spPr>
              <a:xfrm>
                <a:off x="5403634" y="2583653"/>
                <a:ext cx="1199831" cy="499906"/>
              </a:xfrm>
              <a:prstGeom prst="rect">
                <a:avLst/>
              </a:prstGeom>
              <a:noFill/>
            </p:spPr>
            <p:txBody>
              <a:bodyPr wrap="none" lIns="134444" tIns="107555" rIns="134444" bIns="107555"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685730">
                  <a:lnSpc>
                    <a:spcPct val="90000"/>
                  </a:lnSpc>
                  <a:spcAft>
                    <a:spcPts val="441"/>
                  </a:spcAft>
                  <a:defRPr/>
                </a:pPr>
                <a:r>
                  <a:rPr lang="en-US" sz="772">
                    <a:gradFill>
                      <a:gsLst>
                        <a:gs pos="2917">
                          <a:srgbClr val="FFFFFF"/>
                        </a:gs>
                        <a:gs pos="30000">
                          <a:srgbClr val="FFFFFF"/>
                        </a:gs>
                      </a:gsLst>
                      <a:lin ang="5400000" scaled="0"/>
                    </a:gradFill>
                    <a:latin typeface="Segoe UI"/>
                  </a:rPr>
                  <a:t>FD0/UD0</a:t>
                </a:r>
              </a:p>
            </p:txBody>
          </p:sp>
          <p:sp>
            <p:nvSpPr>
              <p:cNvPr id="99" name="TextBox 65"/>
              <p:cNvSpPr txBox="1"/>
              <p:nvPr/>
            </p:nvSpPr>
            <p:spPr>
              <a:xfrm>
                <a:off x="5512072" y="4246362"/>
                <a:ext cx="1199831" cy="499906"/>
              </a:xfrm>
              <a:prstGeom prst="rect">
                <a:avLst/>
              </a:prstGeom>
              <a:noFill/>
            </p:spPr>
            <p:txBody>
              <a:bodyPr wrap="none" lIns="134444" tIns="107555" rIns="134444" bIns="107555"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685730">
                  <a:lnSpc>
                    <a:spcPct val="90000"/>
                  </a:lnSpc>
                  <a:spcAft>
                    <a:spcPts val="441"/>
                  </a:spcAft>
                  <a:defRPr/>
                </a:pPr>
                <a:r>
                  <a:rPr lang="en-US" sz="772">
                    <a:gradFill>
                      <a:gsLst>
                        <a:gs pos="2917">
                          <a:srgbClr val="FFFFFF"/>
                        </a:gs>
                        <a:gs pos="30000">
                          <a:srgbClr val="FFFFFF"/>
                        </a:gs>
                      </a:gsLst>
                      <a:lin ang="5400000" scaled="0"/>
                    </a:gradFill>
                    <a:latin typeface="Segoe UI"/>
                  </a:rPr>
                  <a:t>FD0/UD1</a:t>
                </a:r>
              </a:p>
            </p:txBody>
          </p:sp>
          <p:sp>
            <p:nvSpPr>
              <p:cNvPr id="100" name="TextBox 66"/>
              <p:cNvSpPr txBox="1"/>
              <p:nvPr/>
            </p:nvSpPr>
            <p:spPr>
              <a:xfrm>
                <a:off x="8114752" y="5783262"/>
                <a:ext cx="1199831" cy="499906"/>
              </a:xfrm>
              <a:prstGeom prst="rect">
                <a:avLst/>
              </a:prstGeom>
              <a:noFill/>
            </p:spPr>
            <p:txBody>
              <a:bodyPr wrap="none" lIns="134444" tIns="107555" rIns="134444" bIns="107555"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685730">
                  <a:lnSpc>
                    <a:spcPct val="90000"/>
                  </a:lnSpc>
                  <a:spcAft>
                    <a:spcPts val="441"/>
                  </a:spcAft>
                  <a:defRPr/>
                </a:pPr>
                <a:r>
                  <a:rPr lang="en-US" sz="772">
                    <a:gradFill>
                      <a:gsLst>
                        <a:gs pos="2917">
                          <a:srgbClr val="FFFFFF"/>
                        </a:gs>
                        <a:gs pos="30000">
                          <a:srgbClr val="FFFFFF"/>
                        </a:gs>
                      </a:gsLst>
                      <a:lin ang="5400000" scaled="0"/>
                    </a:gradFill>
                    <a:latin typeface="Segoe UI"/>
                  </a:rPr>
                  <a:t>FD2/UD3</a:t>
                </a:r>
              </a:p>
            </p:txBody>
          </p:sp>
          <p:sp>
            <p:nvSpPr>
              <p:cNvPr id="101" name="TextBox 67"/>
              <p:cNvSpPr txBox="1"/>
              <p:nvPr/>
            </p:nvSpPr>
            <p:spPr>
              <a:xfrm>
                <a:off x="8003622" y="1136723"/>
                <a:ext cx="1199831" cy="499906"/>
              </a:xfrm>
              <a:prstGeom prst="rect">
                <a:avLst/>
              </a:prstGeom>
              <a:noFill/>
            </p:spPr>
            <p:txBody>
              <a:bodyPr wrap="none" lIns="134444" tIns="107555" rIns="134444" bIns="107555"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685730">
                  <a:lnSpc>
                    <a:spcPct val="90000"/>
                  </a:lnSpc>
                  <a:spcAft>
                    <a:spcPts val="441"/>
                  </a:spcAft>
                  <a:defRPr/>
                </a:pPr>
                <a:r>
                  <a:rPr lang="en-US" sz="772">
                    <a:gradFill>
                      <a:gsLst>
                        <a:gs pos="2917">
                          <a:srgbClr val="FFFFFF"/>
                        </a:gs>
                        <a:gs pos="30000">
                          <a:srgbClr val="FFFFFF"/>
                        </a:gs>
                      </a:gsLst>
                      <a:lin ang="5400000" scaled="0"/>
                    </a:gradFill>
                    <a:latin typeface="Segoe UI"/>
                  </a:rPr>
                  <a:t>FD1/UD6</a:t>
                </a:r>
              </a:p>
            </p:txBody>
          </p:sp>
          <p:sp>
            <p:nvSpPr>
              <p:cNvPr id="102" name="TextBox 68"/>
              <p:cNvSpPr txBox="1"/>
              <p:nvPr/>
            </p:nvSpPr>
            <p:spPr>
              <a:xfrm>
                <a:off x="10634305" y="2596925"/>
                <a:ext cx="1199831" cy="499906"/>
              </a:xfrm>
              <a:prstGeom prst="rect">
                <a:avLst/>
              </a:prstGeom>
              <a:noFill/>
            </p:spPr>
            <p:txBody>
              <a:bodyPr wrap="none" lIns="134444" tIns="107555" rIns="134444" bIns="107555"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685730">
                  <a:lnSpc>
                    <a:spcPct val="90000"/>
                  </a:lnSpc>
                  <a:spcAft>
                    <a:spcPts val="441"/>
                  </a:spcAft>
                  <a:defRPr/>
                </a:pPr>
                <a:r>
                  <a:rPr lang="en-US" sz="772">
                    <a:gradFill>
                      <a:gsLst>
                        <a:gs pos="2917">
                          <a:srgbClr val="FFFFFF"/>
                        </a:gs>
                        <a:gs pos="30000">
                          <a:srgbClr val="FFFFFF"/>
                        </a:gs>
                      </a:gsLst>
                      <a:lin ang="5400000" scaled="0"/>
                    </a:gradFill>
                    <a:latin typeface="Segoe UI"/>
                  </a:rPr>
                  <a:t>FD1/UD5</a:t>
                </a:r>
              </a:p>
            </p:txBody>
          </p:sp>
          <p:sp>
            <p:nvSpPr>
              <p:cNvPr id="103" name="TextBox 69"/>
              <p:cNvSpPr txBox="1"/>
              <p:nvPr/>
            </p:nvSpPr>
            <p:spPr>
              <a:xfrm>
                <a:off x="10714038" y="4335462"/>
                <a:ext cx="1199831" cy="499906"/>
              </a:xfrm>
              <a:prstGeom prst="rect">
                <a:avLst/>
              </a:prstGeom>
              <a:noFill/>
            </p:spPr>
            <p:txBody>
              <a:bodyPr wrap="none" lIns="134444" tIns="107555" rIns="134444" bIns="107555"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685730">
                  <a:lnSpc>
                    <a:spcPct val="90000"/>
                  </a:lnSpc>
                  <a:spcAft>
                    <a:spcPts val="441"/>
                  </a:spcAft>
                  <a:defRPr/>
                </a:pPr>
                <a:r>
                  <a:rPr lang="en-US" sz="772">
                    <a:gradFill>
                      <a:gsLst>
                        <a:gs pos="2917">
                          <a:srgbClr val="FFFFFF"/>
                        </a:gs>
                        <a:gs pos="30000">
                          <a:srgbClr val="FFFFFF"/>
                        </a:gs>
                      </a:gsLst>
                      <a:lin ang="5400000" scaled="0"/>
                    </a:gradFill>
                    <a:latin typeface="Segoe UI"/>
                  </a:rPr>
                  <a:t>FD2/UD4</a:t>
                </a:r>
              </a:p>
            </p:txBody>
          </p:sp>
        </p:grpSp>
        <p:sp>
          <p:nvSpPr>
            <p:cNvPr id="88" name="Arc 87"/>
            <p:cNvSpPr/>
            <p:nvPr/>
          </p:nvSpPr>
          <p:spPr>
            <a:xfrm rot="6714129">
              <a:off x="7904271" y="-1044346"/>
              <a:ext cx="2046251" cy="6476287"/>
            </a:xfrm>
            <a:prstGeom prst="arc">
              <a:avLst>
                <a:gd name="adj1" fmla="val 16630267"/>
                <a:gd name="adj2" fmla="val 5066703"/>
              </a:avLst>
            </a:prstGeom>
            <a:noFill/>
            <a:ln w="22225" cap="flat" cmpd="sng" algn="ctr">
              <a:solidFill>
                <a:srgbClr val="B4A0FF"/>
              </a:solidFill>
              <a:prstDash val="sysDash"/>
            </a:ln>
            <a:effectLst/>
          </p:spPr>
          <p:txBody>
            <a:bodyPr rtlCol="0" anchor="ctr"/>
            <a:lstStyle/>
            <a:p>
              <a:pPr algn="ctr" defTabSz="685730"/>
              <a:endParaRPr lang="en-US" sz="772" kern="0">
                <a:solidFill>
                  <a:srgbClr val="FFFFFF"/>
                </a:solidFill>
                <a:latin typeface="Segoe UI"/>
              </a:endParaRPr>
            </a:p>
          </p:txBody>
        </p:sp>
        <p:sp>
          <p:nvSpPr>
            <p:cNvPr id="89" name="Arc 88"/>
            <p:cNvSpPr/>
            <p:nvPr/>
          </p:nvSpPr>
          <p:spPr>
            <a:xfrm rot="14597496">
              <a:off x="7494774" y="2360794"/>
              <a:ext cx="2272326" cy="6476287"/>
            </a:xfrm>
            <a:prstGeom prst="arc">
              <a:avLst>
                <a:gd name="adj1" fmla="val 16630267"/>
                <a:gd name="adj2" fmla="val 5066703"/>
              </a:avLst>
            </a:prstGeom>
            <a:noFill/>
            <a:ln w="22225" cap="flat" cmpd="sng" algn="ctr">
              <a:solidFill>
                <a:srgbClr val="B4A0FF"/>
              </a:solidFill>
              <a:prstDash val="sysDash"/>
            </a:ln>
            <a:effectLst/>
          </p:spPr>
          <p:txBody>
            <a:bodyPr rtlCol="0" anchor="ctr"/>
            <a:lstStyle/>
            <a:p>
              <a:pPr algn="ctr" defTabSz="685730"/>
              <a:endParaRPr lang="en-US" sz="772" kern="0">
                <a:solidFill>
                  <a:srgbClr val="FFFFFF"/>
                </a:solidFill>
                <a:latin typeface="Segoe UI"/>
              </a:endParaRPr>
            </a:p>
          </p:txBody>
        </p:sp>
        <p:sp>
          <p:nvSpPr>
            <p:cNvPr id="90" name="Arc 89"/>
            <p:cNvSpPr/>
            <p:nvPr/>
          </p:nvSpPr>
          <p:spPr>
            <a:xfrm rot="2128995">
              <a:off x="3567753" y="2017122"/>
              <a:ext cx="3847871" cy="3931729"/>
            </a:xfrm>
            <a:prstGeom prst="arc">
              <a:avLst>
                <a:gd name="adj1" fmla="val 13615535"/>
                <a:gd name="adj2" fmla="val 3790941"/>
              </a:avLst>
            </a:prstGeom>
            <a:noFill/>
            <a:ln w="22225" cap="flat" cmpd="sng" algn="ctr">
              <a:solidFill>
                <a:srgbClr val="B4A0FF"/>
              </a:solidFill>
              <a:prstDash val="sysDash"/>
            </a:ln>
            <a:effectLst/>
          </p:spPr>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685730">
                <a:defRPr/>
              </a:pPr>
              <a:endParaRPr lang="en-US" sz="772">
                <a:solidFill>
                  <a:srgbClr val="FFFFFF"/>
                </a:solidFill>
                <a:latin typeface="Segoe UI"/>
              </a:endParaRPr>
            </a:p>
          </p:txBody>
        </p:sp>
      </p:grpSp>
    </p:spTree>
    <p:extLst>
      <p:ext uri="{BB962C8B-B14F-4D97-AF65-F5344CB8AC3E}">
        <p14:creationId xmlns:p14="http://schemas.microsoft.com/office/powerpoint/2010/main" val="1378839034"/>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 Demoing the platform</a:t>
            </a:r>
            <a:r>
              <a:rPr lang="is-IS" dirty="0"/>
              <a:t>….</a:t>
            </a:r>
            <a:endParaRPr lang="en-US" dirty="0"/>
          </a:p>
        </p:txBody>
      </p:sp>
    </p:spTree>
    <p:extLst>
      <p:ext uri="{BB962C8B-B14F-4D97-AF65-F5344CB8AC3E}">
        <p14:creationId xmlns:p14="http://schemas.microsoft.com/office/powerpoint/2010/main" val="789893108"/>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Oval 13"/>
          <p:cNvSpPr/>
          <p:nvPr/>
        </p:nvSpPr>
        <p:spPr bwMode="auto">
          <a:xfrm>
            <a:off x="2762024" y="1944298"/>
            <a:ext cx="5266496" cy="3529672"/>
          </a:xfrm>
          <a:prstGeom prst="ellipse">
            <a:avLst/>
          </a:prstGeom>
          <a:noFill/>
          <a:ln w="38100">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kern="0" dirty="0" err="1">
              <a:solidFill>
                <a:schemeClr val="tx1"/>
              </a:solidFill>
              <a:ea typeface="Segoe UI" pitchFamily="34" charset="0"/>
              <a:cs typeface="Segoe UI" pitchFamily="34" charset="0"/>
            </a:endParaRPr>
          </a:p>
        </p:txBody>
      </p:sp>
      <p:pic>
        <p:nvPicPr>
          <p:cNvPr id="8" name="Picture 7"/>
          <p:cNvPicPr>
            <a:picLocks noChangeAspect="1"/>
          </p:cNvPicPr>
          <p:nvPr/>
        </p:nvPicPr>
        <p:blipFill>
          <a:blip r:embed="rId4">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2118208" y="1636152"/>
            <a:ext cx="2445620" cy="2577221"/>
          </a:xfrm>
          <a:prstGeom prst="rect">
            <a:avLst/>
          </a:prstGeom>
        </p:spPr>
      </p:pic>
      <p:pic>
        <p:nvPicPr>
          <p:cNvPr id="9" name="Picture 8"/>
          <p:cNvPicPr>
            <a:picLocks noChangeAspect="1"/>
          </p:cNvPicPr>
          <p:nvPr/>
        </p:nvPicPr>
        <p:blipFill>
          <a:blip r:embed="rId4">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4313409" y="450204"/>
            <a:ext cx="2445620" cy="2577221"/>
          </a:xfrm>
          <a:prstGeom prst="rect">
            <a:avLst/>
          </a:prstGeom>
        </p:spPr>
      </p:pic>
      <p:pic>
        <p:nvPicPr>
          <p:cNvPr id="10" name="Picture 9"/>
          <p:cNvPicPr>
            <a:picLocks noChangeAspect="1"/>
          </p:cNvPicPr>
          <p:nvPr/>
        </p:nvPicPr>
        <p:blipFill>
          <a:blip r:embed="rId4">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2147863" y="3083354"/>
            <a:ext cx="2445620" cy="2577221"/>
          </a:xfrm>
          <a:prstGeom prst="rect">
            <a:avLst/>
          </a:prstGeom>
        </p:spPr>
      </p:pic>
      <p:pic>
        <p:nvPicPr>
          <p:cNvPr id="11" name="Picture 10"/>
          <p:cNvPicPr>
            <a:picLocks noChangeAspect="1"/>
          </p:cNvPicPr>
          <p:nvPr/>
        </p:nvPicPr>
        <p:blipFill>
          <a:blip r:embed="rId4">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4302356" y="4325425"/>
            <a:ext cx="2445620" cy="2577221"/>
          </a:xfrm>
          <a:prstGeom prst="rect">
            <a:avLst/>
          </a:prstGeom>
        </p:spPr>
      </p:pic>
      <p:pic>
        <p:nvPicPr>
          <p:cNvPr id="12" name="Picture 11"/>
          <p:cNvPicPr>
            <a:picLocks noChangeAspect="1"/>
          </p:cNvPicPr>
          <p:nvPr/>
        </p:nvPicPr>
        <p:blipFill>
          <a:blip r:embed="rId4">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590850" y="1636152"/>
            <a:ext cx="2445620" cy="2577221"/>
          </a:xfrm>
          <a:prstGeom prst="rect">
            <a:avLst/>
          </a:prstGeom>
        </p:spPr>
      </p:pic>
      <p:pic>
        <p:nvPicPr>
          <p:cNvPr id="13" name="Picture 12"/>
          <p:cNvPicPr>
            <a:picLocks noChangeAspect="1"/>
          </p:cNvPicPr>
          <p:nvPr/>
        </p:nvPicPr>
        <p:blipFill>
          <a:blip r:embed="rId4">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627359" y="3139478"/>
            <a:ext cx="2445620" cy="2577221"/>
          </a:xfrm>
          <a:prstGeom prst="rect">
            <a:avLst/>
          </a:prstGeom>
        </p:spPr>
      </p:pic>
      <p:sp>
        <p:nvSpPr>
          <p:cNvPr id="49" name="Title 2"/>
          <p:cNvSpPr>
            <a:spLocks noGrp="1"/>
          </p:cNvSpPr>
          <p:nvPr>
            <p:ph type="title"/>
          </p:nvPr>
        </p:nvSpPr>
        <p:spPr>
          <a:xfrm>
            <a:off x="152811" y="123266"/>
            <a:ext cx="8741880" cy="674653"/>
          </a:xfrm>
        </p:spPr>
        <p:txBody>
          <a:bodyPr/>
          <a:lstStyle/>
          <a:p>
            <a:r>
              <a:rPr lang="en-US" dirty="0">
                <a:solidFill>
                  <a:schemeClr val="tx1"/>
                </a:solidFill>
              </a:rPr>
              <a:t>Cluster: System View</a:t>
            </a:r>
          </a:p>
        </p:txBody>
      </p:sp>
      <p:grpSp>
        <p:nvGrpSpPr>
          <p:cNvPr id="3" name="Group 2"/>
          <p:cNvGrpSpPr/>
          <p:nvPr/>
        </p:nvGrpSpPr>
        <p:grpSpPr>
          <a:xfrm>
            <a:off x="62719" y="2095919"/>
            <a:ext cx="2800017" cy="3564657"/>
            <a:chOff x="33194" y="877171"/>
            <a:chExt cx="3808218" cy="4848181"/>
          </a:xfrm>
        </p:grpSpPr>
        <p:sp>
          <p:nvSpPr>
            <p:cNvPr id="50" name="Content Placeholder 6"/>
            <p:cNvSpPr txBox="1">
              <a:spLocks/>
            </p:cNvSpPr>
            <p:nvPr/>
          </p:nvSpPr>
          <p:spPr>
            <a:xfrm>
              <a:off x="33194" y="877171"/>
              <a:ext cx="3808218" cy="1187861"/>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685775">
                <a:buNone/>
              </a:pPr>
              <a:r>
                <a:rPr lang="en-US" sz="1765" dirty="0">
                  <a:solidFill>
                    <a:schemeClr val="tx1"/>
                  </a:solidFill>
                  <a:latin typeface="Segoe UI"/>
                </a:rPr>
                <a:t>System Services</a:t>
              </a:r>
            </a:p>
            <a:p>
              <a:pPr marL="0" indent="0" defTabSz="685775">
                <a:buNone/>
              </a:pPr>
              <a:r>
                <a:rPr lang="en-US" sz="1765" dirty="0">
                  <a:solidFill>
                    <a:schemeClr val="tx1"/>
                  </a:solidFill>
                  <a:latin typeface="Segoe UI"/>
                </a:rPr>
                <a:t> </a:t>
              </a:r>
            </a:p>
            <a:p>
              <a:pPr marL="0" indent="0" defTabSz="685775">
                <a:buNone/>
              </a:pPr>
              <a:r>
                <a:rPr lang="en-US" sz="1765" dirty="0">
                  <a:solidFill>
                    <a:schemeClr val="tx1"/>
                  </a:solidFill>
                  <a:latin typeface="Segoe UI"/>
                </a:rPr>
                <a:t>          Failover </a:t>
              </a:r>
            </a:p>
            <a:p>
              <a:pPr marL="0" indent="0" defTabSz="685775">
                <a:buNone/>
              </a:pPr>
              <a:r>
                <a:rPr lang="en-US" sz="1765" dirty="0">
                  <a:solidFill>
                    <a:schemeClr val="tx1"/>
                  </a:solidFill>
                  <a:latin typeface="Segoe UI"/>
                </a:rPr>
                <a:t>          manager</a:t>
              </a:r>
            </a:p>
            <a:p>
              <a:pPr marL="0" indent="0" defTabSz="685775">
                <a:buNone/>
              </a:pPr>
              <a:endParaRPr lang="en-US" sz="1765" dirty="0">
                <a:solidFill>
                  <a:schemeClr val="tx1"/>
                </a:solidFill>
                <a:latin typeface="Segoe UI"/>
              </a:endParaRPr>
            </a:p>
            <a:p>
              <a:pPr marL="0" indent="0" defTabSz="685775">
                <a:buNone/>
              </a:pPr>
              <a:r>
                <a:rPr lang="en-US" sz="1765" dirty="0">
                  <a:solidFill>
                    <a:schemeClr val="tx1"/>
                  </a:solidFill>
                  <a:latin typeface="Segoe UI"/>
                </a:rPr>
                <a:t>           Cluster </a:t>
              </a:r>
            </a:p>
            <a:p>
              <a:pPr marL="0" indent="0" defTabSz="685775">
                <a:buNone/>
              </a:pPr>
              <a:r>
                <a:rPr lang="en-US" sz="1765" dirty="0">
                  <a:solidFill>
                    <a:schemeClr val="tx1"/>
                  </a:solidFill>
                  <a:latin typeface="Segoe UI"/>
                </a:rPr>
                <a:t>           manager</a:t>
              </a:r>
            </a:p>
            <a:p>
              <a:pPr marL="0" indent="0" defTabSz="685775">
                <a:buNone/>
              </a:pPr>
              <a:endParaRPr lang="en-US" sz="1765" dirty="0">
                <a:solidFill>
                  <a:schemeClr val="tx1"/>
                </a:solidFill>
                <a:latin typeface="Segoe UI"/>
              </a:endParaRPr>
            </a:p>
            <a:p>
              <a:pPr marL="0" indent="0" defTabSz="685775">
                <a:buNone/>
              </a:pPr>
              <a:r>
                <a:rPr lang="en-US" sz="1765" dirty="0">
                  <a:solidFill>
                    <a:schemeClr val="tx1"/>
                  </a:solidFill>
                  <a:latin typeface="Segoe UI"/>
                </a:rPr>
                <a:t>           Naming</a:t>
              </a:r>
            </a:p>
            <a:p>
              <a:pPr marL="0" indent="0" defTabSz="685775">
                <a:buNone/>
              </a:pPr>
              <a:endParaRPr lang="en-US" sz="1765" dirty="0">
                <a:solidFill>
                  <a:schemeClr val="tx1"/>
                </a:solidFill>
                <a:latin typeface="Segoe UI"/>
              </a:endParaRPr>
            </a:p>
            <a:p>
              <a:pPr marL="0" indent="0" defTabSz="685775">
                <a:buNone/>
              </a:pPr>
              <a:r>
                <a:rPr lang="en-US" sz="1765" dirty="0">
                  <a:solidFill>
                    <a:schemeClr val="tx1"/>
                  </a:solidFill>
                  <a:latin typeface="Segoe UI"/>
                </a:rPr>
                <a:t>           Image </a:t>
              </a:r>
            </a:p>
            <a:p>
              <a:pPr marL="0" indent="0" defTabSz="685775">
                <a:buNone/>
              </a:pPr>
              <a:r>
                <a:rPr lang="en-US" sz="1765" dirty="0">
                  <a:solidFill>
                    <a:schemeClr val="tx1"/>
                  </a:solidFill>
                  <a:latin typeface="Segoe UI"/>
                </a:rPr>
                <a:t>           store</a:t>
              </a:r>
            </a:p>
            <a:p>
              <a:pPr marL="0" indent="0" defTabSz="685775">
                <a:buNone/>
              </a:pPr>
              <a:endParaRPr lang="en-US" sz="1765" dirty="0">
                <a:solidFill>
                  <a:schemeClr val="tx1"/>
                </a:solidFill>
                <a:latin typeface="Segoe UI"/>
              </a:endParaRPr>
            </a:p>
          </p:txBody>
        </p:sp>
        <p:pic>
          <p:nvPicPr>
            <p:cNvPr id="51" name="Picture 50"/>
            <p:cNvPicPr>
              <a:picLocks noChangeAspect="1"/>
            </p:cNvPicPr>
            <p:nvPr/>
          </p:nvPicPr>
          <p:blipFill>
            <a:blip r:embed="rId5"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55725" y="1796959"/>
              <a:ext cx="623614" cy="623614"/>
            </a:xfrm>
            <a:prstGeom prst="rect">
              <a:avLst/>
            </a:prstGeom>
          </p:spPr>
        </p:pic>
        <p:pic>
          <p:nvPicPr>
            <p:cNvPr id="52" name="Picture 51"/>
            <p:cNvPicPr>
              <a:picLocks noChangeAspect="1"/>
            </p:cNvPicPr>
            <p:nvPr/>
          </p:nvPicPr>
          <p:blipFill>
            <a:blip r:embed="rId6"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124019" y="2924402"/>
              <a:ext cx="780290" cy="780290"/>
            </a:xfrm>
            <a:prstGeom prst="rect">
              <a:avLst/>
            </a:prstGeom>
          </p:spPr>
        </p:pic>
        <p:pic>
          <p:nvPicPr>
            <p:cNvPr id="54" name="Picture 53"/>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145938" y="3878262"/>
              <a:ext cx="780290" cy="780290"/>
            </a:xfrm>
            <a:prstGeom prst="rect">
              <a:avLst/>
            </a:prstGeom>
          </p:spPr>
        </p:pic>
        <p:pic>
          <p:nvPicPr>
            <p:cNvPr id="2" name="Picture 1"/>
            <p:cNvPicPr>
              <a:picLocks noChangeAspect="1"/>
            </p:cNvPicPr>
            <p:nvPr/>
          </p:nvPicPr>
          <p:blipFill>
            <a:blip r:embed="rId8"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145938" y="4945062"/>
              <a:ext cx="780290" cy="780290"/>
            </a:xfrm>
            <a:prstGeom prst="rect">
              <a:avLst/>
            </a:prstGeom>
          </p:spPr>
        </p:pic>
      </p:grpSp>
      <p:pic>
        <p:nvPicPr>
          <p:cNvPr id="16" name="Picture 15"/>
          <p:cNvPicPr>
            <a:picLocks noChangeAspect="1"/>
          </p:cNvPicPr>
          <p:nvPr/>
        </p:nvPicPr>
        <p:blipFill>
          <a:blip r:embed="rId5"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5031433" y="1395220"/>
            <a:ext cx="458516" cy="458516"/>
          </a:xfrm>
          <a:prstGeom prst="rect">
            <a:avLst/>
          </a:prstGeom>
        </p:spPr>
      </p:pic>
      <p:pic>
        <p:nvPicPr>
          <p:cNvPr id="17" name="Picture 16"/>
          <p:cNvPicPr>
            <a:picLocks noChangeAspect="1"/>
          </p:cNvPicPr>
          <p:nvPr/>
        </p:nvPicPr>
        <p:blipFill>
          <a:blip r:embed="rId5"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7311549" y="2574132"/>
            <a:ext cx="458516" cy="458516"/>
          </a:xfrm>
          <a:prstGeom prst="rect">
            <a:avLst/>
          </a:prstGeom>
        </p:spPr>
      </p:pic>
      <p:pic>
        <p:nvPicPr>
          <p:cNvPr id="18" name="Picture 17"/>
          <p:cNvPicPr>
            <a:picLocks noChangeAspect="1"/>
          </p:cNvPicPr>
          <p:nvPr/>
        </p:nvPicPr>
        <p:blipFill>
          <a:blip r:embed="rId5"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7399787" y="4090945"/>
            <a:ext cx="458516" cy="458516"/>
          </a:xfrm>
          <a:prstGeom prst="rect">
            <a:avLst/>
          </a:prstGeom>
        </p:spPr>
      </p:pic>
      <p:pic>
        <p:nvPicPr>
          <p:cNvPr id="19" name="Picture 18"/>
          <p:cNvPicPr>
            <a:picLocks noChangeAspect="1"/>
          </p:cNvPicPr>
          <p:nvPr/>
        </p:nvPicPr>
        <p:blipFill>
          <a:blip r:embed="rId6" cstate="print">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2216284" y="2502824"/>
            <a:ext cx="573713" cy="573713"/>
          </a:xfrm>
          <a:prstGeom prst="rect">
            <a:avLst/>
          </a:prstGeom>
        </p:spPr>
      </p:pic>
      <p:pic>
        <p:nvPicPr>
          <p:cNvPr id="20" name="Picture 19"/>
          <p:cNvPicPr>
            <a:picLocks noChangeAspect="1"/>
          </p:cNvPicPr>
          <p:nvPr/>
        </p:nvPicPr>
        <p:blipFill>
          <a:blip r:embed="rId6" cstate="print">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2288055" y="3947806"/>
            <a:ext cx="573713" cy="573713"/>
          </a:xfrm>
          <a:prstGeom prst="rect">
            <a:avLst/>
          </a:prstGeom>
        </p:spPr>
      </p:pic>
      <p:pic>
        <p:nvPicPr>
          <p:cNvPr id="21" name="Picture 20"/>
          <p:cNvPicPr>
            <a:picLocks noChangeAspect="1"/>
          </p:cNvPicPr>
          <p:nvPr/>
        </p:nvPicPr>
        <p:blipFill>
          <a:blip r:embed="rId6" cstate="print">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4417531" y="5208403"/>
            <a:ext cx="573713" cy="573713"/>
          </a:xfrm>
          <a:prstGeom prst="rect">
            <a:avLst/>
          </a:prstGeom>
        </p:spPr>
      </p:pic>
      <p:pic>
        <p:nvPicPr>
          <p:cNvPr id="22" name="Picture 21"/>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5125475" y="5210034"/>
            <a:ext cx="573713" cy="573713"/>
          </a:xfrm>
          <a:prstGeom prst="rect">
            <a:avLst/>
          </a:prstGeom>
        </p:spPr>
      </p:pic>
      <p:pic>
        <p:nvPicPr>
          <p:cNvPr id="23" name="Picture 22"/>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6744699" y="3984470"/>
            <a:ext cx="573713" cy="573713"/>
          </a:xfrm>
          <a:prstGeom prst="rect">
            <a:avLst/>
          </a:prstGeom>
        </p:spPr>
      </p:pic>
      <p:pic>
        <p:nvPicPr>
          <p:cNvPr id="24" name="Picture 23"/>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3033784" y="3947806"/>
            <a:ext cx="573713" cy="573713"/>
          </a:xfrm>
          <a:prstGeom prst="rect">
            <a:avLst/>
          </a:prstGeom>
        </p:spPr>
      </p:pic>
      <p:pic>
        <p:nvPicPr>
          <p:cNvPr id="26" name="Picture 25"/>
          <p:cNvPicPr>
            <a:picLocks noChangeAspect="1"/>
          </p:cNvPicPr>
          <p:nvPr/>
        </p:nvPicPr>
        <p:blipFill>
          <a:blip r:embed="rId8"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6720358" y="2534031"/>
            <a:ext cx="485504" cy="485504"/>
          </a:xfrm>
          <a:prstGeom prst="rect">
            <a:avLst/>
          </a:prstGeom>
        </p:spPr>
      </p:pic>
      <p:pic>
        <p:nvPicPr>
          <p:cNvPr id="27" name="Picture 26"/>
          <p:cNvPicPr>
            <a:picLocks noChangeAspect="1"/>
          </p:cNvPicPr>
          <p:nvPr/>
        </p:nvPicPr>
        <p:blipFill>
          <a:blip r:embed="rId8"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394806" y="1367093"/>
            <a:ext cx="485504" cy="485504"/>
          </a:xfrm>
          <a:prstGeom prst="rect">
            <a:avLst/>
          </a:prstGeom>
        </p:spPr>
      </p:pic>
      <p:pic>
        <p:nvPicPr>
          <p:cNvPr id="28" name="Picture 27"/>
          <p:cNvPicPr>
            <a:picLocks noChangeAspect="1"/>
          </p:cNvPicPr>
          <p:nvPr/>
        </p:nvPicPr>
        <p:blipFill>
          <a:blip r:embed="rId8"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2918655" y="2558953"/>
            <a:ext cx="485504" cy="485504"/>
          </a:xfrm>
          <a:prstGeom prst="rect">
            <a:avLst/>
          </a:prstGeom>
        </p:spPr>
      </p:pic>
    </p:spTree>
    <p:custDataLst>
      <p:tags r:id="rId1"/>
    </p:custDataLst>
    <p:extLst>
      <p:ext uri="{BB962C8B-B14F-4D97-AF65-F5344CB8AC3E}">
        <p14:creationId xmlns:p14="http://schemas.microsoft.com/office/powerpoint/2010/main" val="1672817065"/>
      </p:ext>
    </p:extLst>
  </p:cSld>
  <p:clrMapOvr>
    <a:masterClrMapping/>
  </p:clrMapOvr>
  <p:transition advTm="18412">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Look inside Service Fabric</a:t>
            </a:r>
          </a:p>
        </p:txBody>
      </p:sp>
    </p:spTree>
    <p:extLst>
      <p:ext uri="{BB962C8B-B14F-4D97-AF65-F5344CB8AC3E}">
        <p14:creationId xmlns:p14="http://schemas.microsoft.com/office/powerpoint/2010/main" val="738302951"/>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01930" y="1189177"/>
            <a:ext cx="8740142" cy="3578928"/>
          </a:xfrm>
        </p:spPr>
        <p:txBody>
          <a:bodyPr/>
          <a:lstStyle/>
          <a:p>
            <a:r>
              <a:rPr lang="en-US" dirty="0"/>
              <a:t>General concepts &amp; Service Fabric</a:t>
            </a:r>
          </a:p>
          <a:p>
            <a:r>
              <a:rPr lang="en-US" dirty="0"/>
              <a:t>Microservices (Stateful &amp; Stateless)</a:t>
            </a:r>
          </a:p>
          <a:p>
            <a:r>
              <a:rPr lang="en-US" dirty="0"/>
              <a:t>Deployment, interaction with a Cluster</a:t>
            </a:r>
          </a:p>
          <a:p>
            <a:r>
              <a:rPr lang="en-US" dirty="0"/>
              <a:t>Named services &amp; applications</a:t>
            </a:r>
          </a:p>
          <a:p>
            <a:r>
              <a:rPr lang="en-US" dirty="0"/>
              <a:t>System services</a:t>
            </a:r>
          </a:p>
          <a:p>
            <a:r>
              <a:rPr lang="en-US" dirty="0"/>
              <a:t>Health reporting </a:t>
            </a:r>
          </a:p>
          <a:p>
            <a:r>
              <a:rPr lang="en-US" dirty="0"/>
              <a:t>Failure detection &amp; handling  (w/ local state)</a:t>
            </a:r>
          </a:p>
        </p:txBody>
      </p:sp>
      <p:sp>
        <p:nvSpPr>
          <p:cNvPr id="3" name="Title 2"/>
          <p:cNvSpPr>
            <a:spLocks noGrp="1"/>
          </p:cNvSpPr>
          <p:nvPr>
            <p:ph type="title"/>
          </p:nvPr>
        </p:nvSpPr>
        <p:spPr/>
        <p:txBody>
          <a:bodyPr/>
          <a:lstStyle/>
          <a:p>
            <a:r>
              <a:rPr lang="en-US" dirty="0"/>
              <a:t>Thus far, you’ve seen</a:t>
            </a:r>
            <a:r>
              <a:rPr lang="is-IS" dirty="0"/>
              <a:t>…</a:t>
            </a:r>
            <a:endParaRPr lang="en-US" dirty="0"/>
          </a:p>
        </p:txBody>
      </p:sp>
    </p:spTree>
    <p:extLst>
      <p:ext uri="{BB962C8B-B14F-4D97-AF65-F5344CB8AC3E}">
        <p14:creationId xmlns:p14="http://schemas.microsoft.com/office/powerpoint/2010/main" val="234280589"/>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01930" y="1189177"/>
            <a:ext cx="8740142" cy="3578928"/>
          </a:xfrm>
        </p:spPr>
        <p:txBody>
          <a:bodyPr/>
          <a:lstStyle/>
          <a:p>
            <a:r>
              <a:rPr lang="en-US" dirty="0"/>
              <a:t>General concepts &amp; Service Fabric</a:t>
            </a:r>
          </a:p>
          <a:p>
            <a:r>
              <a:rPr lang="en-US" dirty="0"/>
              <a:t>Microservices (Stateful &amp; Stateless)</a:t>
            </a:r>
          </a:p>
          <a:p>
            <a:r>
              <a:rPr lang="en-US" dirty="0"/>
              <a:t>Deployment, interaction with a Cluster</a:t>
            </a:r>
          </a:p>
          <a:p>
            <a:r>
              <a:rPr lang="en-US" dirty="0"/>
              <a:t>Named services &amp; applications</a:t>
            </a:r>
          </a:p>
          <a:p>
            <a:r>
              <a:rPr lang="en-US" dirty="0"/>
              <a:t>System services</a:t>
            </a:r>
          </a:p>
          <a:p>
            <a:r>
              <a:rPr lang="en-US" dirty="0"/>
              <a:t>Health reporting </a:t>
            </a:r>
          </a:p>
          <a:p>
            <a:r>
              <a:rPr lang="en-US" dirty="0"/>
              <a:t>Failure detection &amp; handling  (w/ local state)</a:t>
            </a:r>
          </a:p>
        </p:txBody>
      </p:sp>
      <p:sp>
        <p:nvSpPr>
          <p:cNvPr id="3" name="Title 2"/>
          <p:cNvSpPr>
            <a:spLocks noGrp="1"/>
          </p:cNvSpPr>
          <p:nvPr>
            <p:ph type="title"/>
          </p:nvPr>
        </p:nvSpPr>
        <p:spPr/>
        <p:txBody>
          <a:bodyPr/>
          <a:lstStyle/>
          <a:p>
            <a:r>
              <a:rPr lang="en-US" dirty="0"/>
              <a:t>Thus far, you’ve seen</a:t>
            </a:r>
            <a:r>
              <a:rPr lang="is-IS" dirty="0"/>
              <a:t>…</a:t>
            </a:r>
            <a:endParaRPr lang="en-US" dirty="0"/>
          </a:p>
        </p:txBody>
      </p:sp>
      <p:sp>
        <p:nvSpPr>
          <p:cNvPr id="4" name="TextBox 3"/>
          <p:cNvSpPr txBox="1"/>
          <p:nvPr/>
        </p:nvSpPr>
        <p:spPr>
          <a:xfrm>
            <a:off x="762000" y="5410200"/>
            <a:ext cx="7772400" cy="627864"/>
          </a:xfrm>
          <a:prstGeom prst="rect">
            <a:avLst/>
          </a:prstGeom>
          <a:noFill/>
        </p:spPr>
        <p:txBody>
          <a:bodyPr wrap="square" lIns="182880" tIns="146304" rIns="182880" bIns="146304" rtlCol="0">
            <a:spAutoFit/>
          </a:bodyPr>
          <a:lstStyle/>
          <a:p>
            <a:pPr>
              <a:lnSpc>
                <a:spcPct val="90000"/>
              </a:lnSpc>
              <a:spcAft>
                <a:spcPts val="600"/>
              </a:spcAft>
            </a:pPr>
            <a:r>
              <a:rPr lang="en-US" sz="2400" b="1" i="1" dirty="0">
                <a:gradFill>
                  <a:gsLst>
                    <a:gs pos="2917">
                      <a:schemeClr val="tx1"/>
                    </a:gs>
                    <a:gs pos="30000">
                      <a:schemeClr val="tx1"/>
                    </a:gs>
                  </a:gsLst>
                  <a:lin ang="5400000" scaled="0"/>
                </a:gradFill>
              </a:rPr>
              <a:t>Now, let’s see how  Service Fabric does some of these</a:t>
            </a:r>
            <a:r>
              <a:rPr lang="is-IS" sz="2400" b="1" i="1" dirty="0">
                <a:gradFill>
                  <a:gsLst>
                    <a:gs pos="2917">
                      <a:schemeClr val="tx1"/>
                    </a:gs>
                    <a:gs pos="30000">
                      <a:schemeClr val="tx1"/>
                    </a:gs>
                  </a:gsLst>
                  <a:lin ang="5400000" scaled="0"/>
                </a:gradFill>
              </a:rPr>
              <a:t>….</a:t>
            </a:r>
            <a:endParaRPr lang="en-US" sz="2400" b="1" i="1"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699705948"/>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Microservices</a:t>
            </a:r>
          </a:p>
        </p:txBody>
      </p:sp>
    </p:spTree>
    <p:extLst>
      <p:ext uri="{BB962C8B-B14F-4D97-AF65-F5344CB8AC3E}">
        <p14:creationId xmlns:p14="http://schemas.microsoft.com/office/powerpoint/2010/main" val="1891916183"/>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52400" y="2362200"/>
            <a:ext cx="8740142" cy="1587999"/>
          </a:xfrm>
        </p:spPr>
        <p:txBody>
          <a:bodyPr/>
          <a:lstStyle/>
          <a:p>
            <a:endParaRPr lang="en-US" dirty="0"/>
          </a:p>
        </p:txBody>
      </p:sp>
      <p:pic>
        <p:nvPicPr>
          <p:cNvPr id="4" name="Picture 3"/>
          <p:cNvPicPr>
            <a:picLocks noChangeAspect="1"/>
          </p:cNvPicPr>
          <p:nvPr/>
        </p:nvPicPr>
        <p:blipFill>
          <a:blip r:embed="rId2"/>
          <a:stretch>
            <a:fillRect/>
          </a:stretch>
        </p:blipFill>
        <p:spPr>
          <a:xfrm>
            <a:off x="76200" y="304800"/>
            <a:ext cx="8870228" cy="6172200"/>
          </a:xfrm>
          <a:prstGeom prst="rect">
            <a:avLst/>
          </a:prstGeom>
        </p:spPr>
      </p:pic>
    </p:spTree>
    <p:extLst>
      <p:ext uri="{BB962C8B-B14F-4D97-AF65-F5344CB8AC3E}">
        <p14:creationId xmlns:p14="http://schemas.microsoft.com/office/powerpoint/2010/main" val="632453742"/>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Service Fabric Architecture</a:t>
            </a:r>
          </a:p>
        </p:txBody>
      </p:sp>
      <p:sp>
        <p:nvSpPr>
          <p:cNvPr id="289" name="Hexagon 288"/>
          <p:cNvSpPr/>
          <p:nvPr/>
        </p:nvSpPr>
        <p:spPr>
          <a:xfrm>
            <a:off x="510714" y="2447130"/>
            <a:ext cx="202133" cy="182337"/>
          </a:xfrm>
          <a:prstGeom prst="hexagon">
            <a:avLst/>
          </a:prstGeom>
          <a:solidFill>
            <a:srgbClr val="662E93"/>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290" name="Hexagon 289"/>
          <p:cNvSpPr/>
          <p:nvPr/>
        </p:nvSpPr>
        <p:spPr>
          <a:xfrm>
            <a:off x="848212" y="2447130"/>
            <a:ext cx="202133" cy="182337"/>
          </a:xfrm>
          <a:prstGeom prst="hexagon">
            <a:avLst/>
          </a:prstGeom>
          <a:solidFill>
            <a:srgbClr val="662E93"/>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291" name="Hexagon 290"/>
          <p:cNvSpPr/>
          <p:nvPr/>
        </p:nvSpPr>
        <p:spPr>
          <a:xfrm>
            <a:off x="1187536" y="2447130"/>
            <a:ext cx="202133" cy="182337"/>
          </a:xfrm>
          <a:prstGeom prst="hexagon">
            <a:avLst/>
          </a:prstGeom>
          <a:solidFill>
            <a:srgbClr val="662E93"/>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292" name="Hexagon 291"/>
          <p:cNvSpPr/>
          <p:nvPr/>
        </p:nvSpPr>
        <p:spPr>
          <a:xfrm>
            <a:off x="1525034" y="2447130"/>
            <a:ext cx="202133" cy="182337"/>
          </a:xfrm>
          <a:prstGeom prst="hexagon">
            <a:avLst/>
          </a:prstGeom>
          <a:solidFill>
            <a:srgbClr val="662E93"/>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293" name="Hexagon 292"/>
          <p:cNvSpPr/>
          <p:nvPr/>
        </p:nvSpPr>
        <p:spPr>
          <a:xfrm>
            <a:off x="1865231" y="2447130"/>
            <a:ext cx="202133" cy="182337"/>
          </a:xfrm>
          <a:prstGeom prst="hexagon">
            <a:avLst/>
          </a:prstGeom>
          <a:solidFill>
            <a:srgbClr val="662E93"/>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294" name="Hexagon 293"/>
          <p:cNvSpPr/>
          <p:nvPr/>
        </p:nvSpPr>
        <p:spPr>
          <a:xfrm>
            <a:off x="2200029" y="2447130"/>
            <a:ext cx="202133" cy="182337"/>
          </a:xfrm>
          <a:prstGeom prst="hexagon">
            <a:avLst/>
          </a:prstGeom>
          <a:solidFill>
            <a:srgbClr val="662E93"/>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295" name="Hexagon 294"/>
          <p:cNvSpPr/>
          <p:nvPr/>
        </p:nvSpPr>
        <p:spPr>
          <a:xfrm>
            <a:off x="2536654" y="2447130"/>
            <a:ext cx="202133" cy="182337"/>
          </a:xfrm>
          <a:prstGeom prst="hexagon">
            <a:avLst/>
          </a:prstGeom>
          <a:solidFill>
            <a:srgbClr val="662E93"/>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296" name="Hexagon 295"/>
          <p:cNvSpPr/>
          <p:nvPr/>
        </p:nvSpPr>
        <p:spPr>
          <a:xfrm>
            <a:off x="2880760" y="2447130"/>
            <a:ext cx="202133" cy="182337"/>
          </a:xfrm>
          <a:prstGeom prst="hexagon">
            <a:avLst/>
          </a:prstGeom>
          <a:solidFill>
            <a:srgbClr val="662E93"/>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297" name="Hexagon 296"/>
          <p:cNvSpPr/>
          <p:nvPr/>
        </p:nvSpPr>
        <p:spPr>
          <a:xfrm>
            <a:off x="3220345" y="2448101"/>
            <a:ext cx="202133" cy="182337"/>
          </a:xfrm>
          <a:prstGeom prst="hexagon">
            <a:avLst/>
          </a:prstGeom>
          <a:solidFill>
            <a:srgbClr val="662E93"/>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298" name="Hexagon 297"/>
          <p:cNvSpPr/>
          <p:nvPr/>
        </p:nvSpPr>
        <p:spPr>
          <a:xfrm>
            <a:off x="3557842" y="2448101"/>
            <a:ext cx="202133" cy="182337"/>
          </a:xfrm>
          <a:prstGeom prst="hexagon">
            <a:avLst/>
          </a:prstGeom>
          <a:solidFill>
            <a:srgbClr val="662E93"/>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299" name="Hexagon 298"/>
          <p:cNvSpPr/>
          <p:nvPr/>
        </p:nvSpPr>
        <p:spPr>
          <a:xfrm>
            <a:off x="3897167" y="2448101"/>
            <a:ext cx="202133" cy="182337"/>
          </a:xfrm>
          <a:prstGeom prst="hexagon">
            <a:avLst/>
          </a:prstGeom>
          <a:solidFill>
            <a:srgbClr val="662E93"/>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300" name="Hexagon 299"/>
          <p:cNvSpPr/>
          <p:nvPr/>
        </p:nvSpPr>
        <p:spPr>
          <a:xfrm>
            <a:off x="4234665" y="2448101"/>
            <a:ext cx="202133" cy="182337"/>
          </a:xfrm>
          <a:prstGeom prst="hexagon">
            <a:avLst/>
          </a:prstGeom>
          <a:solidFill>
            <a:srgbClr val="662E93"/>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301" name="Hexagon 300"/>
          <p:cNvSpPr/>
          <p:nvPr/>
        </p:nvSpPr>
        <p:spPr>
          <a:xfrm>
            <a:off x="4572163" y="2448101"/>
            <a:ext cx="202133" cy="182337"/>
          </a:xfrm>
          <a:prstGeom prst="hexagon">
            <a:avLst/>
          </a:prstGeom>
          <a:solidFill>
            <a:srgbClr val="662E93"/>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302" name="Hexagon 301"/>
          <p:cNvSpPr/>
          <p:nvPr/>
        </p:nvSpPr>
        <p:spPr>
          <a:xfrm>
            <a:off x="4911787" y="2448101"/>
            <a:ext cx="202133" cy="182337"/>
          </a:xfrm>
          <a:prstGeom prst="hexagon">
            <a:avLst/>
          </a:prstGeom>
          <a:solidFill>
            <a:srgbClr val="662E93"/>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303" name="Hexagon 302"/>
          <p:cNvSpPr/>
          <p:nvPr/>
        </p:nvSpPr>
        <p:spPr>
          <a:xfrm>
            <a:off x="5251113" y="2448101"/>
            <a:ext cx="202133" cy="182337"/>
          </a:xfrm>
          <a:prstGeom prst="hexagon">
            <a:avLst/>
          </a:prstGeom>
          <a:solidFill>
            <a:srgbClr val="662E93"/>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304" name="Hexagon 303"/>
          <p:cNvSpPr/>
          <p:nvPr/>
        </p:nvSpPr>
        <p:spPr>
          <a:xfrm>
            <a:off x="5588611" y="2448101"/>
            <a:ext cx="202133" cy="182337"/>
          </a:xfrm>
          <a:prstGeom prst="hexagon">
            <a:avLst/>
          </a:prstGeom>
          <a:solidFill>
            <a:srgbClr val="662E93"/>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305" name="Hexagon 304"/>
          <p:cNvSpPr/>
          <p:nvPr/>
        </p:nvSpPr>
        <p:spPr>
          <a:xfrm>
            <a:off x="5929989" y="2450707"/>
            <a:ext cx="202133" cy="182337"/>
          </a:xfrm>
          <a:prstGeom prst="hexagon">
            <a:avLst/>
          </a:prstGeom>
          <a:solidFill>
            <a:srgbClr val="662E93"/>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306" name="Hexagon 305"/>
          <p:cNvSpPr/>
          <p:nvPr/>
        </p:nvSpPr>
        <p:spPr>
          <a:xfrm>
            <a:off x="6267833" y="2450707"/>
            <a:ext cx="202133" cy="182337"/>
          </a:xfrm>
          <a:prstGeom prst="hexagon">
            <a:avLst/>
          </a:prstGeom>
          <a:solidFill>
            <a:srgbClr val="662E93"/>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307" name="Hexagon 306"/>
          <p:cNvSpPr/>
          <p:nvPr/>
        </p:nvSpPr>
        <p:spPr>
          <a:xfrm>
            <a:off x="6601186" y="2450707"/>
            <a:ext cx="202133" cy="182337"/>
          </a:xfrm>
          <a:prstGeom prst="hexagon">
            <a:avLst/>
          </a:prstGeom>
          <a:solidFill>
            <a:srgbClr val="662E93"/>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308" name="Hexagon 307"/>
          <p:cNvSpPr/>
          <p:nvPr/>
        </p:nvSpPr>
        <p:spPr>
          <a:xfrm>
            <a:off x="6938684" y="2450707"/>
            <a:ext cx="202133" cy="182337"/>
          </a:xfrm>
          <a:prstGeom prst="hexagon">
            <a:avLst/>
          </a:prstGeom>
          <a:solidFill>
            <a:srgbClr val="662E93"/>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309" name="Hexagon 308"/>
          <p:cNvSpPr/>
          <p:nvPr/>
        </p:nvSpPr>
        <p:spPr>
          <a:xfrm>
            <a:off x="7277165" y="2450707"/>
            <a:ext cx="202133" cy="182337"/>
          </a:xfrm>
          <a:prstGeom prst="hexagon">
            <a:avLst/>
          </a:prstGeom>
          <a:solidFill>
            <a:srgbClr val="662E93"/>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310" name="Hexagon 309"/>
          <p:cNvSpPr/>
          <p:nvPr/>
        </p:nvSpPr>
        <p:spPr>
          <a:xfrm>
            <a:off x="7616791" y="2450707"/>
            <a:ext cx="202133" cy="182337"/>
          </a:xfrm>
          <a:prstGeom prst="hexagon">
            <a:avLst/>
          </a:prstGeom>
          <a:solidFill>
            <a:srgbClr val="662E93"/>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311" name="Hexagon 310"/>
          <p:cNvSpPr/>
          <p:nvPr/>
        </p:nvSpPr>
        <p:spPr>
          <a:xfrm>
            <a:off x="7953416" y="2450707"/>
            <a:ext cx="202133" cy="182337"/>
          </a:xfrm>
          <a:prstGeom prst="hexagon">
            <a:avLst/>
          </a:prstGeom>
          <a:solidFill>
            <a:srgbClr val="662E93"/>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312" name="Hexagon 311"/>
          <p:cNvSpPr/>
          <p:nvPr/>
        </p:nvSpPr>
        <p:spPr>
          <a:xfrm>
            <a:off x="8293042" y="2450707"/>
            <a:ext cx="202133" cy="182337"/>
          </a:xfrm>
          <a:prstGeom prst="hexagon">
            <a:avLst/>
          </a:prstGeom>
          <a:solidFill>
            <a:srgbClr val="662E93"/>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314" name="Rectangle 313"/>
          <p:cNvSpPr/>
          <p:nvPr/>
        </p:nvSpPr>
        <p:spPr>
          <a:xfrm>
            <a:off x="498532" y="2536680"/>
            <a:ext cx="8163407" cy="3224142"/>
          </a:xfrm>
          <a:prstGeom prst="rect">
            <a:avLst/>
          </a:prstGeom>
          <a:solidFill>
            <a:srgbClr val="662E93"/>
          </a:solidFill>
          <a:ln w="12700" cap="flat" cmpd="sng" algn="ctr">
            <a:noFill/>
            <a:prstDash val="solid"/>
            <a:miter lim="800000"/>
          </a:ln>
          <a:effectLst/>
        </p:spPr>
        <p:txBody>
          <a:bodyPr rtlCol="0" anchor="ctr"/>
          <a:lstStyle/>
          <a:p>
            <a:pPr algn="ctr" defTabSz="672290">
              <a:defRPr/>
            </a:pPr>
            <a:endParaRPr lang="en-US" sz="1324" kern="0" dirty="0">
              <a:solidFill>
                <a:srgbClr val="FFFFFF"/>
              </a:solidFill>
            </a:endParaRPr>
          </a:p>
        </p:txBody>
      </p:sp>
      <p:sp>
        <p:nvSpPr>
          <p:cNvPr id="315" name="Rectangle 314"/>
          <p:cNvSpPr/>
          <p:nvPr/>
        </p:nvSpPr>
        <p:spPr bwMode="auto">
          <a:xfrm>
            <a:off x="2145469" y="3290392"/>
            <a:ext cx="1575659" cy="90898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324" kern="0" dirty="0">
              <a:gradFill>
                <a:gsLst>
                  <a:gs pos="0">
                    <a:srgbClr val="FFFFFF"/>
                  </a:gs>
                  <a:gs pos="100000">
                    <a:srgbClr val="FFFFFF"/>
                  </a:gs>
                </a:gsLst>
                <a:lin ang="5400000" scaled="0"/>
              </a:gradFill>
              <a:ea typeface="Segoe UI" pitchFamily="34" charset="0"/>
              <a:cs typeface="Segoe UI" pitchFamily="34" charset="0"/>
            </a:endParaRPr>
          </a:p>
          <a:p>
            <a:pPr algn="ctr" defTabSz="685577" fontAlgn="base">
              <a:lnSpc>
                <a:spcPct val="90000"/>
              </a:lnSpc>
              <a:spcBef>
                <a:spcPct val="0"/>
              </a:spcBef>
              <a:spcAft>
                <a:spcPct val="0"/>
              </a:spcAft>
            </a:pPr>
            <a:r>
              <a:rPr lang="en-US" sz="1324" kern="0" dirty="0">
                <a:gradFill>
                  <a:gsLst>
                    <a:gs pos="0">
                      <a:srgbClr val="FFFFFF"/>
                    </a:gs>
                    <a:gs pos="100000">
                      <a:srgbClr val="FFFFFF"/>
                    </a:gs>
                  </a:gsLst>
                  <a:lin ang="5400000" scaled="0"/>
                </a:gradFill>
                <a:ea typeface="Segoe UI" pitchFamily="34" charset="0"/>
                <a:cs typeface="Segoe UI" pitchFamily="34" charset="0"/>
              </a:rPr>
              <a:t>Communication</a:t>
            </a:r>
          </a:p>
          <a:p>
            <a:pPr algn="ctr" defTabSz="685577" fontAlgn="base">
              <a:lnSpc>
                <a:spcPct val="90000"/>
              </a:lnSpc>
              <a:spcBef>
                <a:spcPct val="0"/>
              </a:spcBef>
              <a:spcAft>
                <a:spcPct val="0"/>
              </a:spcAft>
            </a:pPr>
            <a:r>
              <a:rPr lang="en-US" sz="1324" kern="0" dirty="0">
                <a:gradFill>
                  <a:gsLst>
                    <a:gs pos="0">
                      <a:srgbClr val="FFFFFF"/>
                    </a:gs>
                    <a:gs pos="100000">
                      <a:srgbClr val="FFFFFF"/>
                    </a:gs>
                  </a:gsLst>
                  <a:lin ang="5400000" scaled="0"/>
                </a:gradFill>
                <a:ea typeface="Segoe UI" pitchFamily="34" charset="0"/>
                <a:cs typeface="Segoe UI" pitchFamily="34" charset="0"/>
              </a:rPr>
              <a:t>subsystem</a:t>
            </a:r>
          </a:p>
        </p:txBody>
      </p:sp>
      <p:sp>
        <p:nvSpPr>
          <p:cNvPr id="318" name="Rectangle 317"/>
          <p:cNvSpPr/>
          <p:nvPr/>
        </p:nvSpPr>
        <p:spPr bwMode="auto">
          <a:xfrm>
            <a:off x="3792406" y="3290392"/>
            <a:ext cx="1575659" cy="90898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324" kern="0" dirty="0">
              <a:gradFill>
                <a:gsLst>
                  <a:gs pos="0">
                    <a:srgbClr val="FFFFFF"/>
                  </a:gs>
                  <a:gs pos="100000">
                    <a:srgbClr val="FFFFFF"/>
                  </a:gs>
                </a:gsLst>
                <a:lin ang="5400000" scaled="0"/>
              </a:gradFill>
              <a:ea typeface="Segoe UI" pitchFamily="34" charset="0"/>
              <a:cs typeface="Segoe UI" pitchFamily="34" charset="0"/>
            </a:endParaRPr>
          </a:p>
          <a:p>
            <a:pPr algn="ctr" defTabSz="685577" fontAlgn="base">
              <a:lnSpc>
                <a:spcPct val="90000"/>
              </a:lnSpc>
              <a:spcBef>
                <a:spcPct val="0"/>
              </a:spcBef>
              <a:spcAft>
                <a:spcPct val="0"/>
              </a:spcAft>
            </a:pPr>
            <a:r>
              <a:rPr lang="en-US" sz="1324" kern="0" dirty="0">
                <a:gradFill>
                  <a:gsLst>
                    <a:gs pos="0">
                      <a:srgbClr val="FFFFFF"/>
                    </a:gs>
                    <a:gs pos="100000">
                      <a:srgbClr val="FFFFFF"/>
                    </a:gs>
                  </a:gsLst>
                  <a:lin ang="5400000" scaled="0"/>
                </a:gradFill>
                <a:ea typeface="Segoe UI" pitchFamily="34" charset="0"/>
                <a:cs typeface="Segoe UI" pitchFamily="34" charset="0"/>
              </a:rPr>
              <a:t>Reliability</a:t>
            </a:r>
          </a:p>
          <a:p>
            <a:pPr algn="ctr" defTabSz="685577" fontAlgn="base">
              <a:lnSpc>
                <a:spcPct val="90000"/>
              </a:lnSpc>
              <a:spcBef>
                <a:spcPct val="0"/>
              </a:spcBef>
              <a:spcAft>
                <a:spcPct val="0"/>
              </a:spcAft>
            </a:pPr>
            <a:r>
              <a:rPr lang="en-US" sz="1324" kern="0" dirty="0">
                <a:gradFill>
                  <a:gsLst>
                    <a:gs pos="0">
                      <a:srgbClr val="FFFFFF"/>
                    </a:gs>
                    <a:gs pos="100000">
                      <a:srgbClr val="FFFFFF"/>
                    </a:gs>
                  </a:gsLst>
                  <a:lin ang="5400000" scaled="0"/>
                </a:gradFill>
                <a:ea typeface="Segoe UI" pitchFamily="34" charset="0"/>
                <a:cs typeface="Segoe UI" pitchFamily="34" charset="0"/>
              </a:rPr>
              <a:t>subsystem</a:t>
            </a:r>
          </a:p>
        </p:txBody>
      </p:sp>
      <p:sp>
        <p:nvSpPr>
          <p:cNvPr id="319" name="Rectangle 318"/>
          <p:cNvSpPr/>
          <p:nvPr/>
        </p:nvSpPr>
        <p:spPr bwMode="auto">
          <a:xfrm>
            <a:off x="5439343" y="3291362"/>
            <a:ext cx="1575659" cy="90801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324" kern="0" dirty="0">
              <a:gradFill>
                <a:gsLst>
                  <a:gs pos="0">
                    <a:srgbClr val="FFFFFF"/>
                  </a:gs>
                  <a:gs pos="100000">
                    <a:srgbClr val="FFFFFF"/>
                  </a:gs>
                </a:gsLst>
                <a:lin ang="5400000" scaled="0"/>
              </a:gradFill>
              <a:ea typeface="Segoe UI" pitchFamily="34" charset="0"/>
              <a:cs typeface="Segoe UI" pitchFamily="34" charset="0"/>
            </a:endParaRPr>
          </a:p>
          <a:p>
            <a:pPr algn="ctr" defTabSz="685577" fontAlgn="base">
              <a:lnSpc>
                <a:spcPct val="90000"/>
              </a:lnSpc>
              <a:spcBef>
                <a:spcPct val="0"/>
              </a:spcBef>
              <a:spcAft>
                <a:spcPct val="0"/>
              </a:spcAft>
            </a:pPr>
            <a:r>
              <a:rPr lang="en-US" sz="1324" kern="0" dirty="0">
                <a:gradFill>
                  <a:gsLst>
                    <a:gs pos="0">
                      <a:srgbClr val="FFFFFF"/>
                    </a:gs>
                    <a:gs pos="100000">
                      <a:srgbClr val="FFFFFF"/>
                    </a:gs>
                  </a:gsLst>
                  <a:lin ang="5400000" scaled="0"/>
                </a:gradFill>
                <a:ea typeface="Segoe UI" pitchFamily="34" charset="0"/>
                <a:cs typeface="Segoe UI" pitchFamily="34" charset="0"/>
              </a:rPr>
              <a:t>Hosting &amp; Activation</a:t>
            </a:r>
          </a:p>
          <a:p>
            <a:pPr algn="ctr" defTabSz="685577" fontAlgn="base">
              <a:lnSpc>
                <a:spcPct val="90000"/>
              </a:lnSpc>
              <a:spcBef>
                <a:spcPct val="0"/>
              </a:spcBef>
              <a:spcAft>
                <a:spcPct val="0"/>
              </a:spcAft>
            </a:pPr>
            <a:r>
              <a:rPr lang="en-US" sz="1324" kern="0" dirty="0">
                <a:gradFill>
                  <a:gsLst>
                    <a:gs pos="0">
                      <a:srgbClr val="FFFFFF"/>
                    </a:gs>
                    <a:gs pos="100000">
                      <a:srgbClr val="FFFFFF"/>
                    </a:gs>
                  </a:gsLst>
                  <a:lin ang="5400000" scaled="0"/>
                </a:gradFill>
                <a:ea typeface="Segoe UI" pitchFamily="34" charset="0"/>
                <a:cs typeface="Segoe UI" pitchFamily="34" charset="0"/>
              </a:rPr>
              <a:t>subsystem</a:t>
            </a:r>
          </a:p>
        </p:txBody>
      </p:sp>
      <p:sp>
        <p:nvSpPr>
          <p:cNvPr id="320" name="Rectangle 319"/>
          <p:cNvSpPr/>
          <p:nvPr/>
        </p:nvSpPr>
        <p:spPr bwMode="auto">
          <a:xfrm>
            <a:off x="7086280" y="3286113"/>
            <a:ext cx="1525754" cy="2382523"/>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US" sz="1324" kern="0" dirty="0">
              <a:gradFill>
                <a:gsLst>
                  <a:gs pos="0">
                    <a:srgbClr val="FFFFFF"/>
                  </a:gs>
                  <a:gs pos="100000">
                    <a:srgbClr val="FFFFFF"/>
                  </a:gs>
                </a:gsLst>
                <a:lin ang="5400000" scaled="0"/>
              </a:gradFill>
              <a:ea typeface="Segoe UI" pitchFamily="34" charset="0"/>
              <a:cs typeface="Segoe UI" pitchFamily="34" charset="0"/>
            </a:endParaRPr>
          </a:p>
          <a:p>
            <a:pPr algn="ctr" defTabSz="685577" fontAlgn="base">
              <a:lnSpc>
                <a:spcPct val="90000"/>
              </a:lnSpc>
              <a:spcBef>
                <a:spcPct val="0"/>
              </a:spcBef>
              <a:spcAft>
                <a:spcPct val="0"/>
              </a:spcAft>
            </a:pPr>
            <a:r>
              <a:rPr lang="en-US" sz="1324" kern="0" dirty="0">
                <a:gradFill>
                  <a:gsLst>
                    <a:gs pos="0">
                      <a:srgbClr val="FFFFFF"/>
                    </a:gs>
                    <a:gs pos="100000">
                      <a:srgbClr val="FFFFFF"/>
                    </a:gs>
                  </a:gsLst>
                  <a:lin ang="5400000" scaled="0"/>
                </a:gradFill>
                <a:ea typeface="Segoe UI" pitchFamily="34" charset="0"/>
                <a:cs typeface="Segoe UI" pitchFamily="34" charset="0"/>
              </a:rPr>
              <a:t>Testability</a:t>
            </a:r>
          </a:p>
          <a:p>
            <a:pPr algn="ctr" defTabSz="685577" fontAlgn="base">
              <a:lnSpc>
                <a:spcPct val="90000"/>
              </a:lnSpc>
              <a:spcBef>
                <a:spcPct val="0"/>
              </a:spcBef>
              <a:spcAft>
                <a:spcPct val="0"/>
              </a:spcAft>
            </a:pPr>
            <a:r>
              <a:rPr lang="en-US" sz="1324" kern="0" dirty="0">
                <a:gradFill>
                  <a:gsLst>
                    <a:gs pos="0">
                      <a:srgbClr val="FFFFFF"/>
                    </a:gs>
                    <a:gs pos="100000">
                      <a:srgbClr val="FFFFFF"/>
                    </a:gs>
                  </a:gsLst>
                  <a:lin ang="5400000" scaled="0"/>
                </a:gradFill>
                <a:ea typeface="Segoe UI" pitchFamily="34" charset="0"/>
                <a:cs typeface="Segoe UI" pitchFamily="34" charset="0"/>
              </a:rPr>
              <a:t>subsystem</a:t>
            </a:r>
          </a:p>
        </p:txBody>
      </p:sp>
      <p:sp>
        <p:nvSpPr>
          <p:cNvPr id="322" name="Rectangle 321"/>
          <p:cNvSpPr/>
          <p:nvPr/>
        </p:nvSpPr>
        <p:spPr bwMode="auto">
          <a:xfrm>
            <a:off x="2145468" y="4255405"/>
            <a:ext cx="4869535" cy="665018"/>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324" kern="0" dirty="0">
              <a:gradFill>
                <a:gsLst>
                  <a:gs pos="0">
                    <a:srgbClr val="FFFFFF"/>
                  </a:gs>
                  <a:gs pos="100000">
                    <a:srgbClr val="FFFFFF"/>
                  </a:gs>
                </a:gsLst>
                <a:lin ang="5400000" scaled="0"/>
              </a:gradFill>
              <a:ea typeface="Segoe UI" pitchFamily="34" charset="0"/>
              <a:cs typeface="Segoe UI" pitchFamily="34" charset="0"/>
            </a:endParaRPr>
          </a:p>
          <a:p>
            <a:pPr algn="ctr" defTabSz="685577" fontAlgn="base">
              <a:lnSpc>
                <a:spcPct val="90000"/>
              </a:lnSpc>
              <a:spcBef>
                <a:spcPct val="0"/>
              </a:spcBef>
              <a:spcAft>
                <a:spcPct val="0"/>
              </a:spcAft>
            </a:pPr>
            <a:r>
              <a:rPr lang="en-US" sz="1324" kern="0" dirty="0">
                <a:gradFill>
                  <a:gsLst>
                    <a:gs pos="0">
                      <a:srgbClr val="FFFFFF"/>
                    </a:gs>
                    <a:gs pos="100000">
                      <a:srgbClr val="FFFFFF"/>
                    </a:gs>
                  </a:gsLst>
                  <a:lin ang="5400000" scaled="0"/>
                </a:gradFill>
                <a:ea typeface="Segoe UI" pitchFamily="34" charset="0"/>
                <a:cs typeface="Segoe UI" pitchFamily="34" charset="0"/>
              </a:rPr>
              <a:t>Federation </a:t>
            </a:r>
          </a:p>
        </p:txBody>
      </p:sp>
      <p:sp>
        <p:nvSpPr>
          <p:cNvPr id="324" name="Rectangle 323"/>
          <p:cNvSpPr/>
          <p:nvPr/>
        </p:nvSpPr>
        <p:spPr bwMode="auto">
          <a:xfrm>
            <a:off x="2145467" y="4976449"/>
            <a:ext cx="4862177" cy="69218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324" kern="0" dirty="0">
              <a:gradFill>
                <a:gsLst>
                  <a:gs pos="0">
                    <a:srgbClr val="FFFFFF"/>
                  </a:gs>
                  <a:gs pos="100000">
                    <a:srgbClr val="FFFFFF"/>
                  </a:gs>
                </a:gsLst>
                <a:lin ang="5400000" scaled="0"/>
              </a:gradFill>
              <a:ea typeface="Segoe UI" pitchFamily="34" charset="0"/>
              <a:cs typeface="Segoe UI" pitchFamily="34" charset="0"/>
            </a:endParaRPr>
          </a:p>
          <a:p>
            <a:pPr algn="ctr" defTabSz="685577" fontAlgn="base">
              <a:lnSpc>
                <a:spcPct val="90000"/>
              </a:lnSpc>
              <a:spcBef>
                <a:spcPct val="0"/>
              </a:spcBef>
              <a:spcAft>
                <a:spcPct val="0"/>
              </a:spcAft>
            </a:pPr>
            <a:r>
              <a:rPr lang="en-US" sz="1324" kern="0" dirty="0">
                <a:gradFill>
                  <a:gsLst>
                    <a:gs pos="0">
                      <a:srgbClr val="FFFFFF"/>
                    </a:gs>
                    <a:gs pos="100000">
                      <a:srgbClr val="FFFFFF"/>
                    </a:gs>
                  </a:gsLst>
                  <a:lin ang="5400000" scaled="0"/>
                </a:gradFill>
                <a:ea typeface="Segoe UI" pitchFamily="34" charset="0"/>
                <a:cs typeface="Segoe UI" pitchFamily="34" charset="0"/>
              </a:rPr>
              <a:t>Transport</a:t>
            </a:r>
          </a:p>
        </p:txBody>
      </p:sp>
      <p:sp>
        <p:nvSpPr>
          <p:cNvPr id="328" name="Freeform 17"/>
          <p:cNvSpPr>
            <a:spLocks noChangeAspect="1" noEditPoints="1"/>
          </p:cNvSpPr>
          <p:nvPr/>
        </p:nvSpPr>
        <p:spPr bwMode="black">
          <a:xfrm>
            <a:off x="2862719" y="3375156"/>
            <a:ext cx="217104" cy="217355"/>
          </a:xfrm>
          <a:custGeom>
            <a:avLst/>
            <a:gdLst>
              <a:gd name="T0" fmla="*/ 112 w 300"/>
              <a:gd name="T1" fmla="*/ 75 h 300"/>
              <a:gd name="T2" fmla="*/ 187 w 300"/>
              <a:gd name="T3" fmla="*/ 0 h 300"/>
              <a:gd name="T4" fmla="*/ 150 w 300"/>
              <a:gd name="T5" fmla="*/ 225 h 300"/>
              <a:gd name="T6" fmla="*/ 150 w 300"/>
              <a:gd name="T7" fmla="*/ 300 h 300"/>
              <a:gd name="T8" fmla="*/ 150 w 300"/>
              <a:gd name="T9" fmla="*/ 225 h 300"/>
              <a:gd name="T10" fmla="*/ 217 w 300"/>
              <a:gd name="T11" fmla="*/ 152 h 300"/>
              <a:gd name="T12" fmla="*/ 197 w 300"/>
              <a:gd name="T13" fmla="*/ 168 h 300"/>
              <a:gd name="T14" fmla="*/ 196 w 300"/>
              <a:gd name="T15" fmla="*/ 160 h 300"/>
              <a:gd name="T16" fmla="*/ 159 w 300"/>
              <a:gd name="T17" fmla="*/ 196 h 300"/>
              <a:gd name="T18" fmla="*/ 168 w 300"/>
              <a:gd name="T19" fmla="*/ 198 h 300"/>
              <a:gd name="T20" fmla="*/ 151 w 300"/>
              <a:gd name="T21" fmla="*/ 217 h 300"/>
              <a:gd name="T22" fmla="*/ 131 w 300"/>
              <a:gd name="T23" fmla="*/ 200 h 300"/>
              <a:gd name="T24" fmla="*/ 139 w 300"/>
              <a:gd name="T25" fmla="*/ 198 h 300"/>
              <a:gd name="T26" fmla="*/ 140 w 300"/>
              <a:gd name="T27" fmla="*/ 160 h 300"/>
              <a:gd name="T28" fmla="*/ 103 w 300"/>
              <a:gd name="T29" fmla="*/ 161 h 300"/>
              <a:gd name="T30" fmla="*/ 100 w 300"/>
              <a:gd name="T31" fmla="*/ 169 h 300"/>
              <a:gd name="T32" fmla="*/ 83 w 300"/>
              <a:gd name="T33" fmla="*/ 149 h 300"/>
              <a:gd name="T34" fmla="*/ 103 w 300"/>
              <a:gd name="T35" fmla="*/ 133 h 300"/>
              <a:gd name="T36" fmla="*/ 104 w 300"/>
              <a:gd name="T37" fmla="*/ 141 h 300"/>
              <a:gd name="T38" fmla="*/ 140 w 300"/>
              <a:gd name="T39" fmla="*/ 104 h 300"/>
              <a:gd name="T40" fmla="*/ 132 w 300"/>
              <a:gd name="T41" fmla="*/ 103 h 300"/>
              <a:gd name="T42" fmla="*/ 148 w 300"/>
              <a:gd name="T43" fmla="*/ 84 h 300"/>
              <a:gd name="T44" fmla="*/ 169 w 300"/>
              <a:gd name="T45" fmla="*/ 101 h 300"/>
              <a:gd name="T46" fmla="*/ 160 w 300"/>
              <a:gd name="T47" fmla="*/ 103 h 300"/>
              <a:gd name="T48" fmla="*/ 159 w 300"/>
              <a:gd name="T49" fmla="*/ 141 h 300"/>
              <a:gd name="T50" fmla="*/ 197 w 300"/>
              <a:gd name="T51" fmla="*/ 140 h 300"/>
              <a:gd name="T52" fmla="*/ 200 w 300"/>
              <a:gd name="T53" fmla="*/ 132 h 300"/>
              <a:gd name="T54" fmla="*/ 150 w 300"/>
              <a:gd name="T55" fmla="*/ 150 h 300"/>
              <a:gd name="T56" fmla="*/ 150 w 300"/>
              <a:gd name="T57" fmla="*/ 150 h 300"/>
              <a:gd name="T58" fmla="*/ 0 w 300"/>
              <a:gd name="T59" fmla="*/ 183 h 300"/>
              <a:gd name="T60" fmla="*/ 37 w 300"/>
              <a:gd name="T61" fmla="*/ 118 h 300"/>
              <a:gd name="T62" fmla="*/ 281 w 300"/>
              <a:gd name="T63" fmla="*/ 183 h 300"/>
              <a:gd name="T64" fmla="*/ 281 w 300"/>
              <a:gd name="T65" fmla="*/ 118 h 300"/>
              <a:gd name="T66" fmla="*/ 225 w 300"/>
              <a:gd name="T67" fmla="*/ 150 h 300"/>
              <a:gd name="T68" fmla="*/ 281 w 300"/>
              <a:gd name="T69" fmla="*/ 183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00" h="300">
                <a:moveTo>
                  <a:pt x="187" y="75"/>
                </a:moveTo>
                <a:cubicBezTo>
                  <a:pt x="112" y="75"/>
                  <a:pt x="112" y="75"/>
                  <a:pt x="112" y="75"/>
                </a:cubicBezTo>
                <a:cubicBezTo>
                  <a:pt x="112" y="0"/>
                  <a:pt x="112" y="0"/>
                  <a:pt x="112" y="0"/>
                </a:cubicBezTo>
                <a:cubicBezTo>
                  <a:pt x="187" y="0"/>
                  <a:pt x="187" y="0"/>
                  <a:pt x="187" y="0"/>
                </a:cubicBezTo>
                <a:lnTo>
                  <a:pt x="187" y="75"/>
                </a:lnTo>
                <a:close/>
                <a:moveTo>
                  <a:pt x="150" y="225"/>
                </a:moveTo>
                <a:cubicBezTo>
                  <a:pt x="129" y="225"/>
                  <a:pt x="112" y="242"/>
                  <a:pt x="112" y="263"/>
                </a:cubicBezTo>
                <a:cubicBezTo>
                  <a:pt x="112" y="284"/>
                  <a:pt x="129" y="300"/>
                  <a:pt x="150" y="300"/>
                </a:cubicBezTo>
                <a:cubicBezTo>
                  <a:pt x="171" y="300"/>
                  <a:pt x="187" y="284"/>
                  <a:pt x="187" y="263"/>
                </a:cubicBezTo>
                <a:cubicBezTo>
                  <a:pt x="187" y="242"/>
                  <a:pt x="171" y="225"/>
                  <a:pt x="150" y="225"/>
                </a:cubicBezTo>
                <a:close/>
                <a:moveTo>
                  <a:pt x="217" y="149"/>
                </a:moveTo>
                <a:cubicBezTo>
                  <a:pt x="218" y="150"/>
                  <a:pt x="218" y="151"/>
                  <a:pt x="217" y="152"/>
                </a:cubicBezTo>
                <a:cubicBezTo>
                  <a:pt x="200" y="169"/>
                  <a:pt x="200" y="169"/>
                  <a:pt x="200" y="169"/>
                </a:cubicBezTo>
                <a:cubicBezTo>
                  <a:pt x="198" y="171"/>
                  <a:pt x="197" y="170"/>
                  <a:pt x="197" y="168"/>
                </a:cubicBezTo>
                <a:cubicBezTo>
                  <a:pt x="197" y="161"/>
                  <a:pt x="197" y="161"/>
                  <a:pt x="197" y="161"/>
                </a:cubicBezTo>
                <a:cubicBezTo>
                  <a:pt x="197" y="160"/>
                  <a:pt x="197" y="160"/>
                  <a:pt x="196" y="160"/>
                </a:cubicBezTo>
                <a:cubicBezTo>
                  <a:pt x="159" y="160"/>
                  <a:pt x="159" y="160"/>
                  <a:pt x="159" y="160"/>
                </a:cubicBezTo>
                <a:cubicBezTo>
                  <a:pt x="159" y="196"/>
                  <a:pt x="159" y="196"/>
                  <a:pt x="159" y="196"/>
                </a:cubicBezTo>
                <a:cubicBezTo>
                  <a:pt x="159" y="197"/>
                  <a:pt x="160" y="198"/>
                  <a:pt x="160" y="198"/>
                </a:cubicBezTo>
                <a:cubicBezTo>
                  <a:pt x="168" y="198"/>
                  <a:pt x="168" y="198"/>
                  <a:pt x="168" y="198"/>
                </a:cubicBezTo>
                <a:cubicBezTo>
                  <a:pt x="169" y="198"/>
                  <a:pt x="170" y="199"/>
                  <a:pt x="169" y="200"/>
                </a:cubicBezTo>
                <a:cubicBezTo>
                  <a:pt x="151" y="217"/>
                  <a:pt x="151" y="217"/>
                  <a:pt x="151" y="217"/>
                </a:cubicBezTo>
                <a:cubicBezTo>
                  <a:pt x="151" y="218"/>
                  <a:pt x="149" y="218"/>
                  <a:pt x="148" y="217"/>
                </a:cubicBezTo>
                <a:cubicBezTo>
                  <a:pt x="131" y="200"/>
                  <a:pt x="131" y="200"/>
                  <a:pt x="131" y="200"/>
                </a:cubicBezTo>
                <a:cubicBezTo>
                  <a:pt x="130" y="199"/>
                  <a:pt x="130" y="198"/>
                  <a:pt x="132" y="198"/>
                </a:cubicBezTo>
                <a:cubicBezTo>
                  <a:pt x="139" y="198"/>
                  <a:pt x="139" y="198"/>
                  <a:pt x="139" y="198"/>
                </a:cubicBezTo>
                <a:cubicBezTo>
                  <a:pt x="140" y="198"/>
                  <a:pt x="140" y="197"/>
                  <a:pt x="140" y="196"/>
                </a:cubicBezTo>
                <a:cubicBezTo>
                  <a:pt x="140" y="160"/>
                  <a:pt x="140" y="160"/>
                  <a:pt x="140" y="160"/>
                </a:cubicBezTo>
                <a:cubicBezTo>
                  <a:pt x="104" y="160"/>
                  <a:pt x="104" y="160"/>
                  <a:pt x="104" y="160"/>
                </a:cubicBezTo>
                <a:cubicBezTo>
                  <a:pt x="103" y="160"/>
                  <a:pt x="103" y="160"/>
                  <a:pt x="103" y="161"/>
                </a:cubicBezTo>
                <a:cubicBezTo>
                  <a:pt x="103" y="168"/>
                  <a:pt x="103" y="168"/>
                  <a:pt x="103" y="168"/>
                </a:cubicBezTo>
                <a:cubicBezTo>
                  <a:pt x="103" y="170"/>
                  <a:pt x="101" y="171"/>
                  <a:pt x="100" y="169"/>
                </a:cubicBezTo>
                <a:cubicBezTo>
                  <a:pt x="83" y="152"/>
                  <a:pt x="83" y="152"/>
                  <a:pt x="83" y="152"/>
                </a:cubicBezTo>
                <a:cubicBezTo>
                  <a:pt x="82" y="151"/>
                  <a:pt x="82" y="150"/>
                  <a:pt x="83" y="149"/>
                </a:cubicBezTo>
                <a:cubicBezTo>
                  <a:pt x="100" y="132"/>
                  <a:pt x="100" y="132"/>
                  <a:pt x="100" y="132"/>
                </a:cubicBezTo>
                <a:cubicBezTo>
                  <a:pt x="101" y="130"/>
                  <a:pt x="103" y="131"/>
                  <a:pt x="103" y="133"/>
                </a:cubicBezTo>
                <a:cubicBezTo>
                  <a:pt x="103" y="140"/>
                  <a:pt x="103" y="140"/>
                  <a:pt x="103" y="140"/>
                </a:cubicBezTo>
                <a:cubicBezTo>
                  <a:pt x="103" y="140"/>
                  <a:pt x="103" y="141"/>
                  <a:pt x="104" y="141"/>
                </a:cubicBezTo>
                <a:cubicBezTo>
                  <a:pt x="140" y="141"/>
                  <a:pt x="140" y="141"/>
                  <a:pt x="140" y="141"/>
                </a:cubicBezTo>
                <a:cubicBezTo>
                  <a:pt x="140" y="104"/>
                  <a:pt x="140" y="104"/>
                  <a:pt x="140" y="104"/>
                </a:cubicBezTo>
                <a:cubicBezTo>
                  <a:pt x="140" y="104"/>
                  <a:pt x="140" y="103"/>
                  <a:pt x="139" y="103"/>
                </a:cubicBezTo>
                <a:cubicBezTo>
                  <a:pt x="132" y="103"/>
                  <a:pt x="132" y="103"/>
                  <a:pt x="132" y="103"/>
                </a:cubicBezTo>
                <a:cubicBezTo>
                  <a:pt x="130" y="103"/>
                  <a:pt x="130" y="102"/>
                  <a:pt x="131" y="101"/>
                </a:cubicBezTo>
                <a:cubicBezTo>
                  <a:pt x="148" y="84"/>
                  <a:pt x="148" y="84"/>
                  <a:pt x="148" y="84"/>
                </a:cubicBezTo>
                <a:cubicBezTo>
                  <a:pt x="149" y="83"/>
                  <a:pt x="151" y="83"/>
                  <a:pt x="151" y="84"/>
                </a:cubicBezTo>
                <a:cubicBezTo>
                  <a:pt x="169" y="101"/>
                  <a:pt x="169" y="101"/>
                  <a:pt x="169" y="101"/>
                </a:cubicBezTo>
                <a:cubicBezTo>
                  <a:pt x="170" y="102"/>
                  <a:pt x="169" y="103"/>
                  <a:pt x="168" y="103"/>
                </a:cubicBezTo>
                <a:cubicBezTo>
                  <a:pt x="160" y="103"/>
                  <a:pt x="160" y="103"/>
                  <a:pt x="160" y="103"/>
                </a:cubicBezTo>
                <a:cubicBezTo>
                  <a:pt x="160" y="103"/>
                  <a:pt x="159" y="104"/>
                  <a:pt x="159" y="104"/>
                </a:cubicBezTo>
                <a:cubicBezTo>
                  <a:pt x="159" y="141"/>
                  <a:pt x="159" y="141"/>
                  <a:pt x="159" y="141"/>
                </a:cubicBezTo>
                <a:cubicBezTo>
                  <a:pt x="196" y="141"/>
                  <a:pt x="196" y="141"/>
                  <a:pt x="196" y="141"/>
                </a:cubicBezTo>
                <a:cubicBezTo>
                  <a:pt x="197" y="141"/>
                  <a:pt x="197" y="140"/>
                  <a:pt x="197" y="140"/>
                </a:cubicBezTo>
                <a:cubicBezTo>
                  <a:pt x="197" y="133"/>
                  <a:pt x="197" y="133"/>
                  <a:pt x="197" y="133"/>
                </a:cubicBezTo>
                <a:cubicBezTo>
                  <a:pt x="197" y="131"/>
                  <a:pt x="198" y="130"/>
                  <a:pt x="200" y="132"/>
                </a:cubicBezTo>
                <a:lnTo>
                  <a:pt x="217" y="149"/>
                </a:lnTo>
                <a:close/>
                <a:moveTo>
                  <a:pt x="150" y="150"/>
                </a:moveTo>
                <a:cubicBezTo>
                  <a:pt x="150" y="150"/>
                  <a:pt x="150" y="150"/>
                  <a:pt x="150" y="150"/>
                </a:cubicBezTo>
                <a:cubicBezTo>
                  <a:pt x="150" y="150"/>
                  <a:pt x="150" y="150"/>
                  <a:pt x="150" y="150"/>
                </a:cubicBezTo>
                <a:cubicBezTo>
                  <a:pt x="150" y="150"/>
                  <a:pt x="150" y="150"/>
                  <a:pt x="150" y="150"/>
                </a:cubicBezTo>
                <a:close/>
                <a:moveTo>
                  <a:pt x="0" y="183"/>
                </a:moveTo>
                <a:cubicBezTo>
                  <a:pt x="75" y="183"/>
                  <a:pt x="75" y="183"/>
                  <a:pt x="75" y="183"/>
                </a:cubicBezTo>
                <a:cubicBezTo>
                  <a:pt x="37" y="118"/>
                  <a:pt x="37" y="118"/>
                  <a:pt x="37" y="118"/>
                </a:cubicBezTo>
                <a:lnTo>
                  <a:pt x="0" y="183"/>
                </a:lnTo>
                <a:close/>
                <a:moveTo>
                  <a:pt x="281" y="183"/>
                </a:moveTo>
                <a:cubicBezTo>
                  <a:pt x="300" y="150"/>
                  <a:pt x="300" y="150"/>
                  <a:pt x="300" y="150"/>
                </a:cubicBezTo>
                <a:cubicBezTo>
                  <a:pt x="281" y="118"/>
                  <a:pt x="281" y="118"/>
                  <a:pt x="281" y="118"/>
                </a:cubicBezTo>
                <a:cubicBezTo>
                  <a:pt x="244" y="118"/>
                  <a:pt x="244" y="118"/>
                  <a:pt x="244" y="118"/>
                </a:cubicBezTo>
                <a:cubicBezTo>
                  <a:pt x="225" y="150"/>
                  <a:pt x="225" y="150"/>
                  <a:pt x="225" y="150"/>
                </a:cubicBezTo>
                <a:cubicBezTo>
                  <a:pt x="244" y="183"/>
                  <a:pt x="244" y="183"/>
                  <a:pt x="244" y="183"/>
                </a:cubicBezTo>
                <a:lnTo>
                  <a:pt x="281" y="183"/>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324" kern="0" dirty="0">
              <a:gradFill>
                <a:gsLst>
                  <a:gs pos="0">
                    <a:srgbClr val="FFFFFF"/>
                  </a:gs>
                  <a:gs pos="100000">
                    <a:srgbClr val="FFFFFF"/>
                  </a:gs>
                </a:gsLst>
                <a:lin ang="5400000" scaled="0"/>
              </a:gradFill>
              <a:ea typeface="Segoe UI" pitchFamily="34" charset="0"/>
              <a:cs typeface="Segoe UI" pitchFamily="34" charset="0"/>
            </a:endParaRPr>
          </a:p>
        </p:txBody>
      </p:sp>
      <p:sp>
        <p:nvSpPr>
          <p:cNvPr id="329" name="Freeform 15"/>
          <p:cNvSpPr>
            <a:spLocks noChangeAspect="1" noEditPoints="1"/>
          </p:cNvSpPr>
          <p:nvPr/>
        </p:nvSpPr>
        <p:spPr bwMode="black">
          <a:xfrm>
            <a:off x="6098000" y="3365527"/>
            <a:ext cx="207518" cy="207756"/>
          </a:xfrm>
          <a:custGeom>
            <a:avLst/>
            <a:gdLst>
              <a:gd name="T0" fmla="*/ 455 w 708"/>
              <a:gd name="T1" fmla="*/ 121 h 709"/>
              <a:gd name="T2" fmla="*/ 392 w 708"/>
              <a:gd name="T3" fmla="*/ 121 h 709"/>
              <a:gd name="T4" fmla="*/ 392 w 708"/>
              <a:gd name="T5" fmla="*/ 206 h 709"/>
              <a:gd name="T6" fmla="*/ 316 w 708"/>
              <a:gd name="T7" fmla="*/ 206 h 709"/>
              <a:gd name="T8" fmla="*/ 316 w 708"/>
              <a:gd name="T9" fmla="*/ 121 h 709"/>
              <a:gd name="T10" fmla="*/ 250 w 708"/>
              <a:gd name="T11" fmla="*/ 121 h 709"/>
              <a:gd name="T12" fmla="*/ 354 w 708"/>
              <a:gd name="T13" fmla="*/ 0 h 709"/>
              <a:gd name="T14" fmla="*/ 455 w 708"/>
              <a:gd name="T15" fmla="*/ 121 h 709"/>
              <a:gd name="T16" fmla="*/ 205 w 708"/>
              <a:gd name="T17" fmla="*/ 371 h 709"/>
              <a:gd name="T18" fmla="*/ 139 w 708"/>
              <a:gd name="T19" fmla="*/ 371 h 709"/>
              <a:gd name="T20" fmla="*/ 139 w 708"/>
              <a:gd name="T21" fmla="*/ 456 h 709"/>
              <a:gd name="T22" fmla="*/ 63 w 708"/>
              <a:gd name="T23" fmla="*/ 456 h 709"/>
              <a:gd name="T24" fmla="*/ 63 w 708"/>
              <a:gd name="T25" fmla="*/ 371 h 709"/>
              <a:gd name="T26" fmla="*/ 0 w 708"/>
              <a:gd name="T27" fmla="*/ 371 h 709"/>
              <a:gd name="T28" fmla="*/ 101 w 708"/>
              <a:gd name="T29" fmla="*/ 251 h 709"/>
              <a:gd name="T30" fmla="*/ 205 w 708"/>
              <a:gd name="T31" fmla="*/ 371 h 709"/>
              <a:gd name="T32" fmla="*/ 205 w 708"/>
              <a:gd name="T33" fmla="*/ 503 h 709"/>
              <a:gd name="T34" fmla="*/ 0 w 708"/>
              <a:gd name="T35" fmla="*/ 503 h 709"/>
              <a:gd name="T36" fmla="*/ 0 w 708"/>
              <a:gd name="T37" fmla="*/ 709 h 709"/>
              <a:gd name="T38" fmla="*/ 205 w 708"/>
              <a:gd name="T39" fmla="*/ 709 h 709"/>
              <a:gd name="T40" fmla="*/ 205 w 708"/>
              <a:gd name="T41" fmla="*/ 503 h 709"/>
              <a:gd name="T42" fmla="*/ 708 w 708"/>
              <a:gd name="T43" fmla="*/ 503 h 709"/>
              <a:gd name="T44" fmla="*/ 503 w 708"/>
              <a:gd name="T45" fmla="*/ 503 h 709"/>
              <a:gd name="T46" fmla="*/ 503 w 708"/>
              <a:gd name="T47" fmla="*/ 709 h 709"/>
              <a:gd name="T48" fmla="*/ 708 w 708"/>
              <a:gd name="T49" fmla="*/ 709 h 709"/>
              <a:gd name="T50" fmla="*/ 708 w 708"/>
              <a:gd name="T51" fmla="*/ 503 h 709"/>
              <a:gd name="T52" fmla="*/ 708 w 708"/>
              <a:gd name="T53" fmla="*/ 0 h 709"/>
              <a:gd name="T54" fmla="*/ 503 w 708"/>
              <a:gd name="T55" fmla="*/ 0 h 709"/>
              <a:gd name="T56" fmla="*/ 503 w 708"/>
              <a:gd name="T57" fmla="*/ 206 h 709"/>
              <a:gd name="T58" fmla="*/ 708 w 708"/>
              <a:gd name="T59" fmla="*/ 206 h 709"/>
              <a:gd name="T60" fmla="*/ 708 w 708"/>
              <a:gd name="T61" fmla="*/ 0 h 709"/>
              <a:gd name="T62" fmla="*/ 708 w 708"/>
              <a:gd name="T63" fmla="*/ 251 h 709"/>
              <a:gd name="T64" fmla="*/ 503 w 708"/>
              <a:gd name="T65" fmla="*/ 251 h 709"/>
              <a:gd name="T66" fmla="*/ 503 w 708"/>
              <a:gd name="T67" fmla="*/ 456 h 709"/>
              <a:gd name="T68" fmla="*/ 708 w 708"/>
              <a:gd name="T69" fmla="*/ 456 h 709"/>
              <a:gd name="T70" fmla="*/ 708 w 708"/>
              <a:gd name="T71" fmla="*/ 251 h 709"/>
              <a:gd name="T72" fmla="*/ 455 w 708"/>
              <a:gd name="T73" fmla="*/ 251 h 709"/>
              <a:gd name="T74" fmla="*/ 250 w 708"/>
              <a:gd name="T75" fmla="*/ 251 h 709"/>
              <a:gd name="T76" fmla="*/ 250 w 708"/>
              <a:gd name="T77" fmla="*/ 456 h 709"/>
              <a:gd name="T78" fmla="*/ 455 w 708"/>
              <a:gd name="T79" fmla="*/ 456 h 709"/>
              <a:gd name="T80" fmla="*/ 455 w 708"/>
              <a:gd name="T81" fmla="*/ 251 h 709"/>
              <a:gd name="T82" fmla="*/ 455 w 708"/>
              <a:gd name="T83" fmla="*/ 503 h 709"/>
              <a:gd name="T84" fmla="*/ 250 w 708"/>
              <a:gd name="T85" fmla="*/ 503 h 709"/>
              <a:gd name="T86" fmla="*/ 250 w 708"/>
              <a:gd name="T87" fmla="*/ 709 h 709"/>
              <a:gd name="T88" fmla="*/ 455 w 708"/>
              <a:gd name="T89" fmla="*/ 709 h 709"/>
              <a:gd name="T90" fmla="*/ 455 w 708"/>
              <a:gd name="T91" fmla="*/ 503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08" h="709">
                <a:moveTo>
                  <a:pt x="455" y="121"/>
                </a:moveTo>
                <a:lnTo>
                  <a:pt x="392" y="121"/>
                </a:lnTo>
                <a:lnTo>
                  <a:pt x="392" y="206"/>
                </a:lnTo>
                <a:lnTo>
                  <a:pt x="316" y="206"/>
                </a:lnTo>
                <a:lnTo>
                  <a:pt x="316" y="121"/>
                </a:lnTo>
                <a:lnTo>
                  <a:pt x="250" y="121"/>
                </a:lnTo>
                <a:lnTo>
                  <a:pt x="354" y="0"/>
                </a:lnTo>
                <a:lnTo>
                  <a:pt x="455" y="121"/>
                </a:lnTo>
                <a:close/>
                <a:moveTo>
                  <a:pt x="205" y="371"/>
                </a:moveTo>
                <a:lnTo>
                  <a:pt x="139" y="371"/>
                </a:lnTo>
                <a:lnTo>
                  <a:pt x="139" y="456"/>
                </a:lnTo>
                <a:lnTo>
                  <a:pt x="63" y="456"/>
                </a:lnTo>
                <a:lnTo>
                  <a:pt x="63" y="371"/>
                </a:lnTo>
                <a:lnTo>
                  <a:pt x="0" y="371"/>
                </a:lnTo>
                <a:lnTo>
                  <a:pt x="101" y="251"/>
                </a:lnTo>
                <a:lnTo>
                  <a:pt x="205" y="371"/>
                </a:lnTo>
                <a:close/>
                <a:moveTo>
                  <a:pt x="205" y="503"/>
                </a:moveTo>
                <a:lnTo>
                  <a:pt x="0" y="503"/>
                </a:lnTo>
                <a:lnTo>
                  <a:pt x="0" y="709"/>
                </a:lnTo>
                <a:lnTo>
                  <a:pt x="205" y="709"/>
                </a:lnTo>
                <a:lnTo>
                  <a:pt x="205" y="503"/>
                </a:lnTo>
                <a:close/>
                <a:moveTo>
                  <a:pt x="708" y="503"/>
                </a:moveTo>
                <a:lnTo>
                  <a:pt x="503" y="503"/>
                </a:lnTo>
                <a:lnTo>
                  <a:pt x="503" y="709"/>
                </a:lnTo>
                <a:lnTo>
                  <a:pt x="708" y="709"/>
                </a:lnTo>
                <a:lnTo>
                  <a:pt x="708" y="503"/>
                </a:lnTo>
                <a:close/>
                <a:moveTo>
                  <a:pt x="708" y="0"/>
                </a:moveTo>
                <a:lnTo>
                  <a:pt x="503" y="0"/>
                </a:lnTo>
                <a:lnTo>
                  <a:pt x="503" y="206"/>
                </a:lnTo>
                <a:lnTo>
                  <a:pt x="708" y="206"/>
                </a:lnTo>
                <a:lnTo>
                  <a:pt x="708" y="0"/>
                </a:lnTo>
                <a:close/>
                <a:moveTo>
                  <a:pt x="708" y="251"/>
                </a:moveTo>
                <a:lnTo>
                  <a:pt x="503" y="251"/>
                </a:lnTo>
                <a:lnTo>
                  <a:pt x="503" y="456"/>
                </a:lnTo>
                <a:lnTo>
                  <a:pt x="708" y="456"/>
                </a:lnTo>
                <a:lnTo>
                  <a:pt x="708" y="251"/>
                </a:lnTo>
                <a:close/>
                <a:moveTo>
                  <a:pt x="455" y="251"/>
                </a:moveTo>
                <a:lnTo>
                  <a:pt x="250" y="251"/>
                </a:lnTo>
                <a:lnTo>
                  <a:pt x="250" y="456"/>
                </a:lnTo>
                <a:lnTo>
                  <a:pt x="455" y="456"/>
                </a:lnTo>
                <a:lnTo>
                  <a:pt x="455" y="251"/>
                </a:lnTo>
                <a:close/>
                <a:moveTo>
                  <a:pt x="455" y="503"/>
                </a:moveTo>
                <a:lnTo>
                  <a:pt x="250" y="503"/>
                </a:lnTo>
                <a:lnTo>
                  <a:pt x="250" y="709"/>
                </a:lnTo>
                <a:lnTo>
                  <a:pt x="455" y="709"/>
                </a:lnTo>
                <a:lnTo>
                  <a:pt x="455" y="503"/>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324"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332" name="Group 331"/>
          <p:cNvGrpSpPr/>
          <p:nvPr/>
        </p:nvGrpSpPr>
        <p:grpSpPr>
          <a:xfrm>
            <a:off x="4469844" y="4303091"/>
            <a:ext cx="218922" cy="219921"/>
            <a:chOff x="513213" y="1516062"/>
            <a:chExt cx="4163327" cy="4158599"/>
          </a:xfrm>
          <a:solidFill>
            <a:schemeClr val="tx1"/>
          </a:solidFill>
        </p:grpSpPr>
        <p:sp>
          <p:nvSpPr>
            <p:cNvPr id="334" name="Oval 333"/>
            <p:cNvSpPr/>
            <p:nvPr/>
          </p:nvSpPr>
          <p:spPr bwMode="auto">
            <a:xfrm>
              <a:off x="1943819" y="1516062"/>
              <a:ext cx="1294216" cy="133290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324"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35" name="Oval 334"/>
            <p:cNvSpPr/>
            <p:nvPr/>
          </p:nvSpPr>
          <p:spPr bwMode="auto">
            <a:xfrm>
              <a:off x="3382324" y="2583244"/>
              <a:ext cx="1294216" cy="133290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324"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36" name="Oval 335"/>
            <p:cNvSpPr/>
            <p:nvPr/>
          </p:nvSpPr>
          <p:spPr bwMode="auto">
            <a:xfrm>
              <a:off x="2823741" y="4341760"/>
              <a:ext cx="1294216" cy="133290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324"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37" name="Oval 336"/>
            <p:cNvSpPr/>
            <p:nvPr/>
          </p:nvSpPr>
          <p:spPr bwMode="auto">
            <a:xfrm>
              <a:off x="1076574" y="4340020"/>
              <a:ext cx="1294216" cy="133290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324"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38" name="Oval 337"/>
            <p:cNvSpPr/>
            <p:nvPr/>
          </p:nvSpPr>
          <p:spPr bwMode="auto">
            <a:xfrm>
              <a:off x="513213" y="2605980"/>
              <a:ext cx="1294216" cy="133290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324"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39" name="Rectangle 338"/>
            <p:cNvSpPr/>
            <p:nvPr/>
          </p:nvSpPr>
          <p:spPr bwMode="auto">
            <a:xfrm rot="6441055">
              <a:off x="3148580" y="3866168"/>
              <a:ext cx="1295400" cy="3944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324"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40" name="Rectangle 339"/>
            <p:cNvSpPr/>
            <p:nvPr/>
          </p:nvSpPr>
          <p:spPr bwMode="auto">
            <a:xfrm rot="8563381">
              <a:off x="1215635" y="2519037"/>
              <a:ext cx="1295400" cy="3944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324"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41" name="Rectangle 340"/>
            <p:cNvSpPr/>
            <p:nvPr/>
          </p:nvSpPr>
          <p:spPr bwMode="auto">
            <a:xfrm rot="4358614">
              <a:off x="746155" y="3910234"/>
              <a:ext cx="1295400" cy="3944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324"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42" name="Rectangle 341"/>
            <p:cNvSpPr/>
            <p:nvPr/>
          </p:nvSpPr>
          <p:spPr bwMode="auto">
            <a:xfrm>
              <a:off x="1870237" y="4862094"/>
              <a:ext cx="1295400" cy="3944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324"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43" name="Rectangle 342"/>
            <p:cNvSpPr/>
            <p:nvPr/>
          </p:nvSpPr>
          <p:spPr bwMode="auto">
            <a:xfrm rot="13043729" flipH="1">
              <a:off x="2710216" y="2544992"/>
              <a:ext cx="1295400" cy="3944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324" kern="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345" name="Freeform 139"/>
          <p:cNvSpPr>
            <a:spLocks noChangeAspect="1" noEditPoints="1"/>
          </p:cNvSpPr>
          <p:nvPr/>
        </p:nvSpPr>
        <p:spPr bwMode="black">
          <a:xfrm>
            <a:off x="4492541" y="5034310"/>
            <a:ext cx="175236" cy="211037"/>
          </a:xfrm>
          <a:custGeom>
            <a:avLst/>
            <a:gdLst>
              <a:gd name="T0" fmla="*/ 1081 w 1081"/>
              <a:gd name="T1" fmla="*/ 1302 h 1302"/>
              <a:gd name="T2" fmla="*/ 850 w 1081"/>
              <a:gd name="T3" fmla="*/ 1110 h 1302"/>
              <a:gd name="T4" fmla="*/ 831 w 1081"/>
              <a:gd name="T5" fmla="*/ 1096 h 1302"/>
              <a:gd name="T6" fmla="*/ 1058 w 1081"/>
              <a:gd name="T7" fmla="*/ 942 h 1302"/>
              <a:gd name="T8" fmla="*/ 905 w 1081"/>
              <a:gd name="T9" fmla="*/ 0 h 1302"/>
              <a:gd name="T10" fmla="*/ 23 w 1081"/>
              <a:gd name="T11" fmla="*/ 153 h 1302"/>
              <a:gd name="T12" fmla="*/ 177 w 1081"/>
              <a:gd name="T13" fmla="*/ 1096 h 1302"/>
              <a:gd name="T14" fmla="*/ 0 w 1081"/>
              <a:gd name="T15" fmla="*/ 1302 h 1302"/>
              <a:gd name="T16" fmla="*/ 174 w 1081"/>
              <a:gd name="T17" fmla="*/ 1240 h 1302"/>
              <a:gd name="T18" fmla="*/ 971 w 1081"/>
              <a:gd name="T19" fmla="*/ 1302 h 1302"/>
              <a:gd name="T20" fmla="*/ 934 w 1081"/>
              <a:gd name="T21" fmla="*/ 291 h 1302"/>
              <a:gd name="T22" fmla="*/ 896 w 1081"/>
              <a:gd name="T23" fmla="*/ 763 h 1302"/>
              <a:gd name="T24" fmla="*/ 147 w 1081"/>
              <a:gd name="T25" fmla="*/ 730 h 1302"/>
              <a:gd name="T26" fmla="*/ 186 w 1081"/>
              <a:gd name="T27" fmla="*/ 259 h 1302"/>
              <a:gd name="T28" fmla="*/ 312 w 1081"/>
              <a:gd name="T29" fmla="*/ 172 h 1302"/>
              <a:gd name="T30" fmla="*/ 331 w 1081"/>
              <a:gd name="T31" fmla="*/ 115 h 1302"/>
              <a:gd name="T32" fmla="*/ 598 w 1081"/>
              <a:gd name="T33" fmla="*/ 115 h 1302"/>
              <a:gd name="T34" fmla="*/ 769 w 1081"/>
              <a:gd name="T35" fmla="*/ 134 h 1302"/>
              <a:gd name="T36" fmla="*/ 750 w 1081"/>
              <a:gd name="T37" fmla="*/ 191 h 1302"/>
              <a:gd name="T38" fmla="*/ 483 w 1081"/>
              <a:gd name="T39" fmla="*/ 191 h 1302"/>
              <a:gd name="T40" fmla="*/ 312 w 1081"/>
              <a:gd name="T41" fmla="*/ 172 h 1302"/>
              <a:gd name="T42" fmla="*/ 788 w 1081"/>
              <a:gd name="T43" fmla="*/ 904 h 1302"/>
              <a:gd name="T44" fmla="*/ 936 w 1081"/>
              <a:gd name="T45" fmla="*/ 904 h 1302"/>
              <a:gd name="T46" fmla="*/ 219 w 1081"/>
              <a:gd name="T47" fmla="*/ 830 h 1302"/>
              <a:gd name="T48" fmla="*/ 219 w 1081"/>
              <a:gd name="T49" fmla="*/ 977 h 1302"/>
              <a:gd name="T50" fmla="*/ 219 w 1081"/>
              <a:gd name="T51" fmla="*/ 830 h 1302"/>
              <a:gd name="T52" fmla="*/ 415 w 1081"/>
              <a:gd name="T53" fmla="*/ 966 h 1302"/>
              <a:gd name="T54" fmla="*/ 644 w 1081"/>
              <a:gd name="T55" fmla="*/ 943 h 1302"/>
              <a:gd name="T56" fmla="*/ 666 w 1081"/>
              <a:gd name="T57" fmla="*/ 1023 h 1302"/>
              <a:gd name="T58" fmla="*/ 438 w 1081"/>
              <a:gd name="T59" fmla="*/ 1046 h 1302"/>
              <a:gd name="T60" fmla="*/ 758 w 1081"/>
              <a:gd name="T61" fmla="*/ 1096 h 1302"/>
              <a:gd name="T62" fmla="*/ 309 w 1081"/>
              <a:gd name="T63" fmla="*/ 1110 h 1302"/>
              <a:gd name="T64" fmla="*/ 758 w 1081"/>
              <a:gd name="T65" fmla="*/ 1096 h 1302"/>
              <a:gd name="T66" fmla="*/ 279 w 1081"/>
              <a:gd name="T67" fmla="*/ 1138 h 1302"/>
              <a:gd name="T68" fmla="*/ 868 w 1081"/>
              <a:gd name="T69" fmla="*/ 1202 h 1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81" h="1302">
                <a:moveTo>
                  <a:pt x="971" y="1302"/>
                </a:moveTo>
                <a:cubicBezTo>
                  <a:pt x="1081" y="1302"/>
                  <a:pt x="1081" y="1302"/>
                  <a:pt x="1081" y="1302"/>
                </a:cubicBezTo>
                <a:cubicBezTo>
                  <a:pt x="850" y="1111"/>
                  <a:pt x="850" y="1111"/>
                  <a:pt x="850" y="1111"/>
                </a:cubicBezTo>
                <a:cubicBezTo>
                  <a:pt x="850" y="1110"/>
                  <a:pt x="850" y="1110"/>
                  <a:pt x="850" y="1110"/>
                </a:cubicBezTo>
                <a:cubicBezTo>
                  <a:pt x="848" y="1110"/>
                  <a:pt x="848" y="1110"/>
                  <a:pt x="848" y="1110"/>
                </a:cubicBezTo>
                <a:cubicBezTo>
                  <a:pt x="831" y="1096"/>
                  <a:pt x="831" y="1096"/>
                  <a:pt x="831" y="1096"/>
                </a:cubicBezTo>
                <a:cubicBezTo>
                  <a:pt x="905" y="1096"/>
                  <a:pt x="905" y="1096"/>
                  <a:pt x="905" y="1096"/>
                </a:cubicBezTo>
                <a:cubicBezTo>
                  <a:pt x="989" y="1096"/>
                  <a:pt x="1058" y="1027"/>
                  <a:pt x="1058" y="942"/>
                </a:cubicBezTo>
                <a:cubicBezTo>
                  <a:pt x="1058" y="153"/>
                  <a:pt x="1058" y="153"/>
                  <a:pt x="1058" y="153"/>
                </a:cubicBezTo>
                <a:cubicBezTo>
                  <a:pt x="1058" y="68"/>
                  <a:pt x="989" y="0"/>
                  <a:pt x="905" y="0"/>
                </a:cubicBezTo>
                <a:cubicBezTo>
                  <a:pt x="177" y="0"/>
                  <a:pt x="177" y="0"/>
                  <a:pt x="177" y="0"/>
                </a:cubicBezTo>
                <a:cubicBezTo>
                  <a:pt x="92" y="0"/>
                  <a:pt x="23" y="68"/>
                  <a:pt x="23" y="153"/>
                </a:cubicBezTo>
                <a:cubicBezTo>
                  <a:pt x="23" y="942"/>
                  <a:pt x="23" y="942"/>
                  <a:pt x="23" y="942"/>
                </a:cubicBezTo>
                <a:cubicBezTo>
                  <a:pt x="23" y="1027"/>
                  <a:pt x="92" y="1096"/>
                  <a:pt x="177" y="1096"/>
                </a:cubicBezTo>
                <a:cubicBezTo>
                  <a:pt x="250" y="1096"/>
                  <a:pt x="250" y="1096"/>
                  <a:pt x="250" y="1096"/>
                </a:cubicBezTo>
                <a:cubicBezTo>
                  <a:pt x="0" y="1302"/>
                  <a:pt x="0" y="1302"/>
                  <a:pt x="0" y="1302"/>
                </a:cubicBezTo>
                <a:cubicBezTo>
                  <a:pt x="110" y="1302"/>
                  <a:pt x="110" y="1302"/>
                  <a:pt x="110" y="1302"/>
                </a:cubicBezTo>
                <a:cubicBezTo>
                  <a:pt x="174" y="1240"/>
                  <a:pt x="174" y="1240"/>
                  <a:pt x="174" y="1240"/>
                </a:cubicBezTo>
                <a:cubicBezTo>
                  <a:pt x="907" y="1240"/>
                  <a:pt x="907" y="1240"/>
                  <a:pt x="907" y="1240"/>
                </a:cubicBezTo>
                <a:lnTo>
                  <a:pt x="971" y="1302"/>
                </a:lnTo>
                <a:close/>
                <a:moveTo>
                  <a:pt x="896" y="259"/>
                </a:moveTo>
                <a:cubicBezTo>
                  <a:pt x="917" y="259"/>
                  <a:pt x="934" y="273"/>
                  <a:pt x="934" y="291"/>
                </a:cubicBezTo>
                <a:cubicBezTo>
                  <a:pt x="934" y="730"/>
                  <a:pt x="934" y="730"/>
                  <a:pt x="934" y="730"/>
                </a:cubicBezTo>
                <a:cubicBezTo>
                  <a:pt x="934" y="748"/>
                  <a:pt x="917" y="763"/>
                  <a:pt x="896" y="763"/>
                </a:cubicBezTo>
                <a:cubicBezTo>
                  <a:pt x="186" y="763"/>
                  <a:pt x="186" y="763"/>
                  <a:pt x="186" y="763"/>
                </a:cubicBezTo>
                <a:cubicBezTo>
                  <a:pt x="164" y="763"/>
                  <a:pt x="147" y="748"/>
                  <a:pt x="147" y="730"/>
                </a:cubicBezTo>
                <a:cubicBezTo>
                  <a:pt x="147" y="291"/>
                  <a:pt x="147" y="291"/>
                  <a:pt x="147" y="291"/>
                </a:cubicBezTo>
                <a:cubicBezTo>
                  <a:pt x="147" y="273"/>
                  <a:pt x="164" y="259"/>
                  <a:pt x="186" y="259"/>
                </a:cubicBezTo>
                <a:lnTo>
                  <a:pt x="896" y="259"/>
                </a:lnTo>
                <a:close/>
                <a:moveTo>
                  <a:pt x="312" y="172"/>
                </a:moveTo>
                <a:cubicBezTo>
                  <a:pt x="312" y="134"/>
                  <a:pt x="312" y="134"/>
                  <a:pt x="312" y="134"/>
                </a:cubicBezTo>
                <a:cubicBezTo>
                  <a:pt x="312" y="124"/>
                  <a:pt x="320" y="115"/>
                  <a:pt x="331" y="115"/>
                </a:cubicBezTo>
                <a:cubicBezTo>
                  <a:pt x="483" y="115"/>
                  <a:pt x="483" y="115"/>
                  <a:pt x="483" y="115"/>
                </a:cubicBezTo>
                <a:cubicBezTo>
                  <a:pt x="598" y="115"/>
                  <a:pt x="598" y="115"/>
                  <a:pt x="598" y="115"/>
                </a:cubicBezTo>
                <a:cubicBezTo>
                  <a:pt x="750" y="115"/>
                  <a:pt x="750" y="115"/>
                  <a:pt x="750" y="115"/>
                </a:cubicBezTo>
                <a:cubicBezTo>
                  <a:pt x="761" y="115"/>
                  <a:pt x="769" y="124"/>
                  <a:pt x="769" y="134"/>
                </a:cubicBezTo>
                <a:cubicBezTo>
                  <a:pt x="769" y="172"/>
                  <a:pt x="769" y="172"/>
                  <a:pt x="769" y="172"/>
                </a:cubicBezTo>
                <a:cubicBezTo>
                  <a:pt x="769" y="183"/>
                  <a:pt x="761" y="191"/>
                  <a:pt x="750" y="191"/>
                </a:cubicBezTo>
                <a:cubicBezTo>
                  <a:pt x="598" y="191"/>
                  <a:pt x="598" y="191"/>
                  <a:pt x="598" y="191"/>
                </a:cubicBezTo>
                <a:cubicBezTo>
                  <a:pt x="483" y="191"/>
                  <a:pt x="483" y="191"/>
                  <a:pt x="483" y="191"/>
                </a:cubicBezTo>
                <a:cubicBezTo>
                  <a:pt x="331" y="191"/>
                  <a:pt x="331" y="191"/>
                  <a:pt x="331" y="191"/>
                </a:cubicBezTo>
                <a:cubicBezTo>
                  <a:pt x="320" y="191"/>
                  <a:pt x="312" y="183"/>
                  <a:pt x="312" y="172"/>
                </a:cubicBezTo>
                <a:close/>
                <a:moveTo>
                  <a:pt x="862" y="977"/>
                </a:moveTo>
                <a:cubicBezTo>
                  <a:pt x="822" y="977"/>
                  <a:pt x="788" y="944"/>
                  <a:pt x="788" y="904"/>
                </a:cubicBezTo>
                <a:cubicBezTo>
                  <a:pt x="788" y="863"/>
                  <a:pt x="822" y="830"/>
                  <a:pt x="862" y="830"/>
                </a:cubicBezTo>
                <a:cubicBezTo>
                  <a:pt x="903" y="830"/>
                  <a:pt x="936" y="863"/>
                  <a:pt x="936" y="904"/>
                </a:cubicBezTo>
                <a:cubicBezTo>
                  <a:pt x="936" y="944"/>
                  <a:pt x="903" y="977"/>
                  <a:pt x="862" y="977"/>
                </a:cubicBezTo>
                <a:close/>
                <a:moveTo>
                  <a:pt x="219" y="830"/>
                </a:moveTo>
                <a:cubicBezTo>
                  <a:pt x="260" y="830"/>
                  <a:pt x="293" y="863"/>
                  <a:pt x="293" y="904"/>
                </a:cubicBezTo>
                <a:cubicBezTo>
                  <a:pt x="293" y="944"/>
                  <a:pt x="260" y="977"/>
                  <a:pt x="219" y="977"/>
                </a:cubicBezTo>
                <a:cubicBezTo>
                  <a:pt x="178" y="977"/>
                  <a:pt x="145" y="944"/>
                  <a:pt x="145" y="904"/>
                </a:cubicBezTo>
                <a:cubicBezTo>
                  <a:pt x="145" y="863"/>
                  <a:pt x="178" y="830"/>
                  <a:pt x="219" y="830"/>
                </a:cubicBezTo>
                <a:close/>
                <a:moveTo>
                  <a:pt x="415" y="1023"/>
                </a:moveTo>
                <a:cubicBezTo>
                  <a:pt x="415" y="966"/>
                  <a:pt x="415" y="966"/>
                  <a:pt x="415" y="966"/>
                </a:cubicBezTo>
                <a:cubicBezTo>
                  <a:pt x="415" y="953"/>
                  <a:pt x="425" y="943"/>
                  <a:pt x="438" y="943"/>
                </a:cubicBezTo>
                <a:cubicBezTo>
                  <a:pt x="644" y="943"/>
                  <a:pt x="644" y="943"/>
                  <a:pt x="644" y="943"/>
                </a:cubicBezTo>
                <a:cubicBezTo>
                  <a:pt x="656" y="943"/>
                  <a:pt x="666" y="953"/>
                  <a:pt x="666" y="966"/>
                </a:cubicBezTo>
                <a:cubicBezTo>
                  <a:pt x="666" y="1023"/>
                  <a:pt x="666" y="1023"/>
                  <a:pt x="666" y="1023"/>
                </a:cubicBezTo>
                <a:cubicBezTo>
                  <a:pt x="666" y="1036"/>
                  <a:pt x="656" y="1046"/>
                  <a:pt x="644" y="1046"/>
                </a:cubicBezTo>
                <a:cubicBezTo>
                  <a:pt x="438" y="1046"/>
                  <a:pt x="438" y="1046"/>
                  <a:pt x="438" y="1046"/>
                </a:cubicBezTo>
                <a:cubicBezTo>
                  <a:pt x="425" y="1046"/>
                  <a:pt x="415" y="1036"/>
                  <a:pt x="415" y="1023"/>
                </a:cubicBezTo>
                <a:close/>
                <a:moveTo>
                  <a:pt x="758" y="1096"/>
                </a:moveTo>
                <a:cubicBezTo>
                  <a:pt x="773" y="1110"/>
                  <a:pt x="773" y="1110"/>
                  <a:pt x="773" y="1110"/>
                </a:cubicBezTo>
                <a:cubicBezTo>
                  <a:pt x="309" y="1110"/>
                  <a:pt x="309" y="1110"/>
                  <a:pt x="309" y="1110"/>
                </a:cubicBezTo>
                <a:cubicBezTo>
                  <a:pt x="323" y="1096"/>
                  <a:pt x="323" y="1096"/>
                  <a:pt x="323" y="1096"/>
                </a:cubicBezTo>
                <a:lnTo>
                  <a:pt x="758" y="1096"/>
                </a:lnTo>
                <a:close/>
                <a:moveTo>
                  <a:pt x="213" y="1202"/>
                </a:moveTo>
                <a:cubicBezTo>
                  <a:pt x="279" y="1138"/>
                  <a:pt x="279" y="1138"/>
                  <a:pt x="279" y="1138"/>
                </a:cubicBezTo>
                <a:cubicBezTo>
                  <a:pt x="802" y="1138"/>
                  <a:pt x="802" y="1138"/>
                  <a:pt x="802" y="1138"/>
                </a:cubicBezTo>
                <a:cubicBezTo>
                  <a:pt x="868" y="1202"/>
                  <a:pt x="868" y="1202"/>
                  <a:pt x="868" y="1202"/>
                </a:cubicBezTo>
                <a:lnTo>
                  <a:pt x="213" y="1202"/>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324" kern="0" dirty="0">
              <a:gradFill>
                <a:gsLst>
                  <a:gs pos="0">
                    <a:srgbClr val="FFFFFF"/>
                  </a:gs>
                  <a:gs pos="100000">
                    <a:srgbClr val="FFFFFF"/>
                  </a:gs>
                </a:gsLst>
                <a:lin ang="5400000" scaled="0"/>
              </a:gradFill>
              <a:ea typeface="Segoe UI" pitchFamily="34" charset="0"/>
              <a:cs typeface="Segoe UI" pitchFamily="34" charset="0"/>
            </a:endParaRPr>
          </a:p>
        </p:txBody>
      </p:sp>
      <p:sp>
        <p:nvSpPr>
          <p:cNvPr id="347" name="Rectangle 346"/>
          <p:cNvSpPr/>
          <p:nvPr/>
        </p:nvSpPr>
        <p:spPr bwMode="auto">
          <a:xfrm>
            <a:off x="551378" y="2562431"/>
            <a:ext cx="8060656" cy="665018"/>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324" kern="0" dirty="0">
              <a:gradFill>
                <a:gsLst>
                  <a:gs pos="0">
                    <a:srgbClr val="FFFFFF"/>
                  </a:gs>
                  <a:gs pos="100000">
                    <a:srgbClr val="FFFFFF"/>
                  </a:gs>
                </a:gsLst>
                <a:lin ang="5400000" scaled="0"/>
              </a:gradFill>
              <a:ea typeface="Segoe UI" pitchFamily="34" charset="0"/>
              <a:cs typeface="Segoe UI" pitchFamily="34" charset="0"/>
            </a:endParaRPr>
          </a:p>
          <a:p>
            <a:pPr algn="ctr" defTabSz="685577" fontAlgn="base">
              <a:lnSpc>
                <a:spcPct val="90000"/>
              </a:lnSpc>
              <a:spcBef>
                <a:spcPct val="0"/>
              </a:spcBef>
              <a:spcAft>
                <a:spcPct val="0"/>
              </a:spcAft>
            </a:pPr>
            <a:r>
              <a:rPr lang="en-US" sz="1324" kern="0" dirty="0">
                <a:gradFill>
                  <a:gsLst>
                    <a:gs pos="0">
                      <a:srgbClr val="FFFFFF"/>
                    </a:gs>
                    <a:gs pos="100000">
                      <a:srgbClr val="FFFFFF"/>
                    </a:gs>
                  </a:gsLst>
                  <a:lin ang="5400000" scaled="0"/>
                </a:gradFill>
                <a:ea typeface="Segoe UI" pitchFamily="34" charset="0"/>
                <a:cs typeface="Segoe UI" pitchFamily="34" charset="0"/>
              </a:rPr>
              <a:t>Application Programming Models </a:t>
            </a:r>
          </a:p>
        </p:txBody>
      </p:sp>
      <p:sp>
        <p:nvSpPr>
          <p:cNvPr id="348" name="Freeform 5"/>
          <p:cNvSpPr>
            <a:spLocks noEditPoints="1"/>
          </p:cNvSpPr>
          <p:nvPr/>
        </p:nvSpPr>
        <p:spPr bwMode="black">
          <a:xfrm>
            <a:off x="4448855" y="2644628"/>
            <a:ext cx="276376" cy="236214"/>
          </a:xfrm>
          <a:custGeom>
            <a:avLst/>
            <a:gdLst>
              <a:gd name="T0" fmla="*/ 22 w 277"/>
              <a:gd name="T1" fmla="*/ 1 h 215"/>
              <a:gd name="T2" fmla="*/ 22 w 277"/>
              <a:gd name="T3" fmla="*/ 10 h 215"/>
              <a:gd name="T4" fmla="*/ 22 w 277"/>
              <a:gd name="T5" fmla="*/ 10 h 215"/>
              <a:gd name="T6" fmla="*/ 66 w 277"/>
              <a:gd name="T7" fmla="*/ 15 h 215"/>
              <a:gd name="T8" fmla="*/ 54 w 277"/>
              <a:gd name="T9" fmla="*/ 20 h 215"/>
              <a:gd name="T10" fmla="*/ 79 w 277"/>
              <a:gd name="T11" fmla="*/ 0 h 215"/>
              <a:gd name="T12" fmla="*/ 118 w 277"/>
              <a:gd name="T13" fmla="*/ 1 h 215"/>
              <a:gd name="T14" fmla="*/ 118 w 277"/>
              <a:gd name="T15" fmla="*/ 10 h 215"/>
              <a:gd name="T16" fmla="*/ 118 w 277"/>
              <a:gd name="T17" fmla="*/ 10 h 215"/>
              <a:gd name="T18" fmla="*/ 163 w 277"/>
              <a:gd name="T19" fmla="*/ 15 h 215"/>
              <a:gd name="T20" fmla="*/ 150 w 277"/>
              <a:gd name="T21" fmla="*/ 20 h 215"/>
              <a:gd name="T22" fmla="*/ 176 w 277"/>
              <a:gd name="T23" fmla="*/ 0 h 215"/>
              <a:gd name="T24" fmla="*/ 215 w 277"/>
              <a:gd name="T25" fmla="*/ 1 h 215"/>
              <a:gd name="T26" fmla="*/ 214 w 277"/>
              <a:gd name="T27" fmla="*/ 10 h 215"/>
              <a:gd name="T28" fmla="*/ 214 w 277"/>
              <a:gd name="T29" fmla="*/ 10 h 215"/>
              <a:gd name="T30" fmla="*/ 259 w 277"/>
              <a:gd name="T31" fmla="*/ 15 h 215"/>
              <a:gd name="T32" fmla="*/ 247 w 277"/>
              <a:gd name="T33" fmla="*/ 20 h 215"/>
              <a:gd name="T34" fmla="*/ 272 w 277"/>
              <a:gd name="T35" fmla="*/ 0 h 215"/>
              <a:gd name="T36" fmla="*/ 12 w 277"/>
              <a:gd name="T37" fmla="*/ 92 h 215"/>
              <a:gd name="T38" fmla="*/ 0 w 277"/>
              <a:gd name="T39" fmla="*/ 97 h 215"/>
              <a:gd name="T40" fmla="*/ 25 w 277"/>
              <a:gd name="T41" fmla="*/ 77 h 215"/>
              <a:gd name="T42" fmla="*/ 64 w 277"/>
              <a:gd name="T43" fmla="*/ 77 h 215"/>
              <a:gd name="T44" fmla="*/ 64 w 277"/>
              <a:gd name="T45" fmla="*/ 87 h 215"/>
              <a:gd name="T46" fmla="*/ 64 w 277"/>
              <a:gd name="T47" fmla="*/ 87 h 215"/>
              <a:gd name="T48" fmla="*/ 109 w 277"/>
              <a:gd name="T49" fmla="*/ 92 h 215"/>
              <a:gd name="T50" fmla="*/ 96 w 277"/>
              <a:gd name="T51" fmla="*/ 97 h 215"/>
              <a:gd name="T52" fmla="*/ 122 w 277"/>
              <a:gd name="T53" fmla="*/ 77 h 215"/>
              <a:gd name="T54" fmla="*/ 161 w 277"/>
              <a:gd name="T55" fmla="*/ 77 h 215"/>
              <a:gd name="T56" fmla="*/ 160 w 277"/>
              <a:gd name="T57" fmla="*/ 87 h 215"/>
              <a:gd name="T58" fmla="*/ 160 w 277"/>
              <a:gd name="T59" fmla="*/ 87 h 215"/>
              <a:gd name="T60" fmla="*/ 205 w 277"/>
              <a:gd name="T61" fmla="*/ 92 h 215"/>
              <a:gd name="T62" fmla="*/ 192 w 277"/>
              <a:gd name="T63" fmla="*/ 97 h 215"/>
              <a:gd name="T64" fmla="*/ 218 w 277"/>
              <a:gd name="T65" fmla="*/ 77 h 215"/>
              <a:gd name="T66" fmla="*/ 257 w 277"/>
              <a:gd name="T67" fmla="*/ 77 h 215"/>
              <a:gd name="T68" fmla="*/ 256 w 277"/>
              <a:gd name="T69" fmla="*/ 87 h 215"/>
              <a:gd name="T70" fmla="*/ 256 w 277"/>
              <a:gd name="T71" fmla="*/ 87 h 215"/>
              <a:gd name="T72" fmla="*/ 22 w 277"/>
              <a:gd name="T73" fmla="*/ 154 h 215"/>
              <a:gd name="T74" fmla="*/ 22 w 277"/>
              <a:gd name="T75" fmla="*/ 164 h 215"/>
              <a:gd name="T76" fmla="*/ 22 w 277"/>
              <a:gd name="T77" fmla="*/ 164 h 215"/>
              <a:gd name="T78" fmla="*/ 66 w 277"/>
              <a:gd name="T79" fmla="*/ 168 h 215"/>
              <a:gd name="T80" fmla="*/ 54 w 277"/>
              <a:gd name="T81" fmla="*/ 173 h 215"/>
              <a:gd name="T82" fmla="*/ 79 w 277"/>
              <a:gd name="T83" fmla="*/ 154 h 215"/>
              <a:gd name="T84" fmla="*/ 118 w 277"/>
              <a:gd name="T85" fmla="*/ 154 h 215"/>
              <a:gd name="T86" fmla="*/ 118 w 277"/>
              <a:gd name="T87" fmla="*/ 164 h 215"/>
              <a:gd name="T88" fmla="*/ 118 w 277"/>
              <a:gd name="T89" fmla="*/ 164 h 215"/>
              <a:gd name="T90" fmla="*/ 163 w 277"/>
              <a:gd name="T91" fmla="*/ 168 h 215"/>
              <a:gd name="T92" fmla="*/ 150 w 277"/>
              <a:gd name="T93" fmla="*/ 173 h 215"/>
              <a:gd name="T94" fmla="*/ 176 w 277"/>
              <a:gd name="T95" fmla="*/ 154 h 215"/>
              <a:gd name="T96" fmla="*/ 215 w 277"/>
              <a:gd name="T97" fmla="*/ 154 h 215"/>
              <a:gd name="T98" fmla="*/ 214 w 277"/>
              <a:gd name="T99" fmla="*/ 164 h 215"/>
              <a:gd name="T100" fmla="*/ 214 w 277"/>
              <a:gd name="T101" fmla="*/ 164 h 215"/>
              <a:gd name="T102" fmla="*/ 259 w 277"/>
              <a:gd name="T103" fmla="*/ 168 h 215"/>
              <a:gd name="T104" fmla="*/ 247 w 277"/>
              <a:gd name="T105" fmla="*/ 173 h 215"/>
              <a:gd name="T106" fmla="*/ 272 w 277"/>
              <a:gd name="T107" fmla="*/ 154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77" h="215">
                <a:moveTo>
                  <a:pt x="21" y="61"/>
                </a:moveTo>
                <a:cubicBezTo>
                  <a:pt x="7" y="61"/>
                  <a:pt x="0" y="51"/>
                  <a:pt x="0" y="32"/>
                </a:cubicBezTo>
                <a:cubicBezTo>
                  <a:pt x="0" y="22"/>
                  <a:pt x="2" y="14"/>
                  <a:pt x="6" y="9"/>
                </a:cubicBezTo>
                <a:cubicBezTo>
                  <a:pt x="9" y="3"/>
                  <a:pt x="15" y="1"/>
                  <a:pt x="22" y="1"/>
                </a:cubicBezTo>
                <a:cubicBezTo>
                  <a:pt x="36" y="1"/>
                  <a:pt x="43" y="11"/>
                  <a:pt x="43" y="30"/>
                </a:cubicBezTo>
                <a:cubicBezTo>
                  <a:pt x="43" y="40"/>
                  <a:pt x="41" y="48"/>
                  <a:pt x="37" y="53"/>
                </a:cubicBezTo>
                <a:cubicBezTo>
                  <a:pt x="33" y="59"/>
                  <a:pt x="28" y="61"/>
                  <a:pt x="21" y="61"/>
                </a:cubicBezTo>
                <a:close/>
                <a:moveTo>
                  <a:pt x="22" y="10"/>
                </a:moveTo>
                <a:cubicBezTo>
                  <a:pt x="16" y="10"/>
                  <a:pt x="13" y="17"/>
                  <a:pt x="13" y="32"/>
                </a:cubicBezTo>
                <a:cubicBezTo>
                  <a:pt x="13" y="45"/>
                  <a:pt x="16" y="51"/>
                  <a:pt x="21" y="51"/>
                </a:cubicBezTo>
                <a:cubicBezTo>
                  <a:pt x="27" y="51"/>
                  <a:pt x="29" y="45"/>
                  <a:pt x="29" y="31"/>
                </a:cubicBezTo>
                <a:cubicBezTo>
                  <a:pt x="29" y="17"/>
                  <a:pt x="27" y="10"/>
                  <a:pt x="22" y="10"/>
                </a:cubicBezTo>
                <a:close/>
                <a:moveTo>
                  <a:pt x="79" y="0"/>
                </a:moveTo>
                <a:cubicBezTo>
                  <a:pt x="79" y="60"/>
                  <a:pt x="79" y="60"/>
                  <a:pt x="79" y="60"/>
                </a:cubicBezTo>
                <a:cubicBezTo>
                  <a:pt x="66" y="60"/>
                  <a:pt x="66" y="60"/>
                  <a:pt x="66" y="60"/>
                </a:cubicBezTo>
                <a:cubicBezTo>
                  <a:pt x="66" y="15"/>
                  <a:pt x="66" y="15"/>
                  <a:pt x="66" y="15"/>
                </a:cubicBezTo>
                <a:cubicBezTo>
                  <a:pt x="66" y="15"/>
                  <a:pt x="65" y="16"/>
                  <a:pt x="64" y="17"/>
                </a:cubicBezTo>
                <a:cubicBezTo>
                  <a:pt x="63" y="17"/>
                  <a:pt x="62" y="18"/>
                  <a:pt x="61" y="18"/>
                </a:cubicBezTo>
                <a:cubicBezTo>
                  <a:pt x="60" y="19"/>
                  <a:pt x="59" y="19"/>
                  <a:pt x="57" y="19"/>
                </a:cubicBezTo>
                <a:cubicBezTo>
                  <a:pt x="56" y="20"/>
                  <a:pt x="55" y="20"/>
                  <a:pt x="54" y="20"/>
                </a:cubicBezTo>
                <a:cubicBezTo>
                  <a:pt x="54" y="9"/>
                  <a:pt x="54" y="9"/>
                  <a:pt x="54" y="9"/>
                </a:cubicBezTo>
                <a:cubicBezTo>
                  <a:pt x="57" y="8"/>
                  <a:pt x="61" y="7"/>
                  <a:pt x="64" y="5"/>
                </a:cubicBezTo>
                <a:cubicBezTo>
                  <a:pt x="66" y="4"/>
                  <a:pt x="69" y="2"/>
                  <a:pt x="72" y="0"/>
                </a:cubicBezTo>
                <a:lnTo>
                  <a:pt x="79" y="0"/>
                </a:lnTo>
                <a:close/>
                <a:moveTo>
                  <a:pt x="117" y="61"/>
                </a:moveTo>
                <a:cubicBezTo>
                  <a:pt x="103" y="61"/>
                  <a:pt x="96" y="51"/>
                  <a:pt x="96" y="32"/>
                </a:cubicBezTo>
                <a:cubicBezTo>
                  <a:pt x="96" y="22"/>
                  <a:pt x="98" y="14"/>
                  <a:pt x="102" y="9"/>
                </a:cubicBezTo>
                <a:cubicBezTo>
                  <a:pt x="106" y="3"/>
                  <a:pt x="111" y="1"/>
                  <a:pt x="118" y="1"/>
                </a:cubicBezTo>
                <a:cubicBezTo>
                  <a:pt x="132" y="1"/>
                  <a:pt x="139" y="11"/>
                  <a:pt x="139" y="30"/>
                </a:cubicBezTo>
                <a:cubicBezTo>
                  <a:pt x="139" y="40"/>
                  <a:pt x="137" y="48"/>
                  <a:pt x="133" y="53"/>
                </a:cubicBezTo>
                <a:cubicBezTo>
                  <a:pt x="130" y="59"/>
                  <a:pt x="124" y="61"/>
                  <a:pt x="117" y="61"/>
                </a:cubicBezTo>
                <a:close/>
                <a:moveTo>
                  <a:pt x="118" y="10"/>
                </a:moveTo>
                <a:cubicBezTo>
                  <a:pt x="112" y="10"/>
                  <a:pt x="109" y="17"/>
                  <a:pt x="109" y="32"/>
                </a:cubicBezTo>
                <a:cubicBezTo>
                  <a:pt x="109" y="45"/>
                  <a:pt x="112" y="51"/>
                  <a:pt x="118" y="51"/>
                </a:cubicBezTo>
                <a:cubicBezTo>
                  <a:pt x="123" y="51"/>
                  <a:pt x="126" y="45"/>
                  <a:pt x="126" y="31"/>
                </a:cubicBezTo>
                <a:cubicBezTo>
                  <a:pt x="126" y="17"/>
                  <a:pt x="123" y="10"/>
                  <a:pt x="118" y="10"/>
                </a:cubicBezTo>
                <a:close/>
                <a:moveTo>
                  <a:pt x="176" y="0"/>
                </a:moveTo>
                <a:cubicBezTo>
                  <a:pt x="176" y="60"/>
                  <a:pt x="176" y="60"/>
                  <a:pt x="176" y="60"/>
                </a:cubicBezTo>
                <a:cubicBezTo>
                  <a:pt x="163" y="60"/>
                  <a:pt x="163" y="60"/>
                  <a:pt x="163" y="60"/>
                </a:cubicBezTo>
                <a:cubicBezTo>
                  <a:pt x="163" y="15"/>
                  <a:pt x="163" y="15"/>
                  <a:pt x="163" y="15"/>
                </a:cubicBezTo>
                <a:cubicBezTo>
                  <a:pt x="162" y="15"/>
                  <a:pt x="161" y="16"/>
                  <a:pt x="160" y="17"/>
                </a:cubicBezTo>
                <a:cubicBezTo>
                  <a:pt x="159" y="17"/>
                  <a:pt x="158" y="18"/>
                  <a:pt x="157" y="18"/>
                </a:cubicBezTo>
                <a:cubicBezTo>
                  <a:pt x="156" y="19"/>
                  <a:pt x="155" y="19"/>
                  <a:pt x="154" y="19"/>
                </a:cubicBezTo>
                <a:cubicBezTo>
                  <a:pt x="153" y="20"/>
                  <a:pt x="151" y="20"/>
                  <a:pt x="150" y="20"/>
                </a:cubicBezTo>
                <a:cubicBezTo>
                  <a:pt x="150" y="9"/>
                  <a:pt x="150" y="9"/>
                  <a:pt x="150" y="9"/>
                </a:cubicBezTo>
                <a:cubicBezTo>
                  <a:pt x="154" y="8"/>
                  <a:pt x="157" y="7"/>
                  <a:pt x="160" y="5"/>
                </a:cubicBezTo>
                <a:cubicBezTo>
                  <a:pt x="163" y="4"/>
                  <a:pt x="165" y="2"/>
                  <a:pt x="168" y="0"/>
                </a:cubicBezTo>
                <a:lnTo>
                  <a:pt x="176" y="0"/>
                </a:lnTo>
                <a:close/>
                <a:moveTo>
                  <a:pt x="214" y="61"/>
                </a:moveTo>
                <a:cubicBezTo>
                  <a:pt x="200" y="61"/>
                  <a:pt x="193" y="51"/>
                  <a:pt x="193" y="32"/>
                </a:cubicBezTo>
                <a:cubicBezTo>
                  <a:pt x="193" y="22"/>
                  <a:pt x="195" y="14"/>
                  <a:pt x="198" y="9"/>
                </a:cubicBezTo>
                <a:cubicBezTo>
                  <a:pt x="202" y="3"/>
                  <a:pt x="208" y="1"/>
                  <a:pt x="215" y="1"/>
                </a:cubicBezTo>
                <a:cubicBezTo>
                  <a:pt x="228" y="1"/>
                  <a:pt x="235" y="11"/>
                  <a:pt x="235" y="30"/>
                </a:cubicBezTo>
                <a:cubicBezTo>
                  <a:pt x="235" y="40"/>
                  <a:pt x="233" y="48"/>
                  <a:pt x="230" y="53"/>
                </a:cubicBezTo>
                <a:cubicBezTo>
                  <a:pt x="226" y="59"/>
                  <a:pt x="221" y="61"/>
                  <a:pt x="214" y="61"/>
                </a:cubicBezTo>
                <a:close/>
                <a:moveTo>
                  <a:pt x="214" y="10"/>
                </a:moveTo>
                <a:cubicBezTo>
                  <a:pt x="209" y="10"/>
                  <a:pt x="206" y="17"/>
                  <a:pt x="206" y="32"/>
                </a:cubicBezTo>
                <a:cubicBezTo>
                  <a:pt x="206" y="45"/>
                  <a:pt x="209" y="51"/>
                  <a:pt x="214" y="51"/>
                </a:cubicBezTo>
                <a:cubicBezTo>
                  <a:pt x="219" y="51"/>
                  <a:pt x="222" y="45"/>
                  <a:pt x="222" y="31"/>
                </a:cubicBezTo>
                <a:cubicBezTo>
                  <a:pt x="222" y="17"/>
                  <a:pt x="219" y="10"/>
                  <a:pt x="214" y="10"/>
                </a:cubicBezTo>
                <a:close/>
                <a:moveTo>
                  <a:pt x="272" y="0"/>
                </a:moveTo>
                <a:cubicBezTo>
                  <a:pt x="272" y="60"/>
                  <a:pt x="272" y="60"/>
                  <a:pt x="272" y="60"/>
                </a:cubicBezTo>
                <a:cubicBezTo>
                  <a:pt x="259" y="60"/>
                  <a:pt x="259" y="60"/>
                  <a:pt x="259" y="60"/>
                </a:cubicBezTo>
                <a:cubicBezTo>
                  <a:pt x="259" y="15"/>
                  <a:pt x="259" y="15"/>
                  <a:pt x="259" y="15"/>
                </a:cubicBezTo>
                <a:cubicBezTo>
                  <a:pt x="258" y="15"/>
                  <a:pt x="258" y="16"/>
                  <a:pt x="257" y="17"/>
                </a:cubicBezTo>
                <a:cubicBezTo>
                  <a:pt x="256" y="17"/>
                  <a:pt x="255" y="18"/>
                  <a:pt x="254" y="18"/>
                </a:cubicBezTo>
                <a:cubicBezTo>
                  <a:pt x="252" y="19"/>
                  <a:pt x="251" y="19"/>
                  <a:pt x="250" y="19"/>
                </a:cubicBezTo>
                <a:cubicBezTo>
                  <a:pt x="249" y="20"/>
                  <a:pt x="248" y="20"/>
                  <a:pt x="247" y="20"/>
                </a:cubicBezTo>
                <a:cubicBezTo>
                  <a:pt x="247" y="9"/>
                  <a:pt x="247" y="9"/>
                  <a:pt x="247" y="9"/>
                </a:cubicBezTo>
                <a:cubicBezTo>
                  <a:pt x="250" y="8"/>
                  <a:pt x="253" y="7"/>
                  <a:pt x="256" y="5"/>
                </a:cubicBezTo>
                <a:cubicBezTo>
                  <a:pt x="259" y="4"/>
                  <a:pt x="262" y="2"/>
                  <a:pt x="264" y="0"/>
                </a:cubicBezTo>
                <a:lnTo>
                  <a:pt x="272" y="0"/>
                </a:lnTo>
                <a:close/>
                <a:moveTo>
                  <a:pt x="25" y="77"/>
                </a:moveTo>
                <a:cubicBezTo>
                  <a:pt x="25" y="137"/>
                  <a:pt x="25" y="137"/>
                  <a:pt x="25" y="137"/>
                </a:cubicBezTo>
                <a:cubicBezTo>
                  <a:pt x="12" y="137"/>
                  <a:pt x="12" y="137"/>
                  <a:pt x="12" y="137"/>
                </a:cubicBezTo>
                <a:cubicBezTo>
                  <a:pt x="12" y="92"/>
                  <a:pt x="12" y="92"/>
                  <a:pt x="12" y="92"/>
                </a:cubicBezTo>
                <a:cubicBezTo>
                  <a:pt x="12" y="92"/>
                  <a:pt x="11" y="93"/>
                  <a:pt x="10" y="93"/>
                </a:cubicBezTo>
                <a:cubicBezTo>
                  <a:pt x="9" y="94"/>
                  <a:pt x="8" y="94"/>
                  <a:pt x="7" y="95"/>
                </a:cubicBezTo>
                <a:cubicBezTo>
                  <a:pt x="6" y="95"/>
                  <a:pt x="5" y="96"/>
                  <a:pt x="3" y="96"/>
                </a:cubicBezTo>
                <a:cubicBezTo>
                  <a:pt x="2" y="96"/>
                  <a:pt x="1" y="97"/>
                  <a:pt x="0" y="97"/>
                </a:cubicBezTo>
                <a:cubicBezTo>
                  <a:pt x="0" y="86"/>
                  <a:pt x="0" y="86"/>
                  <a:pt x="0" y="86"/>
                </a:cubicBezTo>
                <a:cubicBezTo>
                  <a:pt x="3" y="85"/>
                  <a:pt x="6" y="84"/>
                  <a:pt x="9" y="82"/>
                </a:cubicBezTo>
                <a:cubicBezTo>
                  <a:pt x="12" y="81"/>
                  <a:pt x="15" y="79"/>
                  <a:pt x="17" y="77"/>
                </a:cubicBezTo>
                <a:lnTo>
                  <a:pt x="25" y="77"/>
                </a:lnTo>
                <a:close/>
                <a:moveTo>
                  <a:pt x="63" y="138"/>
                </a:moveTo>
                <a:cubicBezTo>
                  <a:pt x="49" y="138"/>
                  <a:pt x="42" y="128"/>
                  <a:pt x="42" y="109"/>
                </a:cubicBezTo>
                <a:cubicBezTo>
                  <a:pt x="42" y="98"/>
                  <a:pt x="44" y="91"/>
                  <a:pt x="48" y="85"/>
                </a:cubicBezTo>
                <a:cubicBezTo>
                  <a:pt x="52" y="80"/>
                  <a:pt x="57" y="77"/>
                  <a:pt x="64" y="77"/>
                </a:cubicBezTo>
                <a:cubicBezTo>
                  <a:pt x="78" y="77"/>
                  <a:pt x="85" y="87"/>
                  <a:pt x="85" y="107"/>
                </a:cubicBezTo>
                <a:cubicBezTo>
                  <a:pt x="85" y="117"/>
                  <a:pt x="83" y="125"/>
                  <a:pt x="79" y="130"/>
                </a:cubicBezTo>
                <a:cubicBezTo>
                  <a:pt x="75" y="135"/>
                  <a:pt x="70" y="138"/>
                  <a:pt x="63" y="138"/>
                </a:cubicBezTo>
                <a:close/>
                <a:moveTo>
                  <a:pt x="64" y="87"/>
                </a:moveTo>
                <a:cubicBezTo>
                  <a:pt x="58" y="87"/>
                  <a:pt x="55" y="94"/>
                  <a:pt x="55" y="108"/>
                </a:cubicBezTo>
                <a:cubicBezTo>
                  <a:pt x="55" y="121"/>
                  <a:pt x="58" y="128"/>
                  <a:pt x="64" y="128"/>
                </a:cubicBezTo>
                <a:cubicBezTo>
                  <a:pt x="69" y="128"/>
                  <a:pt x="72" y="121"/>
                  <a:pt x="72" y="108"/>
                </a:cubicBezTo>
                <a:cubicBezTo>
                  <a:pt x="72" y="94"/>
                  <a:pt x="69" y="87"/>
                  <a:pt x="64" y="87"/>
                </a:cubicBezTo>
                <a:close/>
                <a:moveTo>
                  <a:pt x="122" y="77"/>
                </a:moveTo>
                <a:cubicBezTo>
                  <a:pt x="122" y="137"/>
                  <a:pt x="122" y="137"/>
                  <a:pt x="122" y="137"/>
                </a:cubicBezTo>
                <a:cubicBezTo>
                  <a:pt x="109" y="137"/>
                  <a:pt x="109" y="137"/>
                  <a:pt x="109" y="137"/>
                </a:cubicBezTo>
                <a:cubicBezTo>
                  <a:pt x="109" y="92"/>
                  <a:pt x="109" y="92"/>
                  <a:pt x="109" y="92"/>
                </a:cubicBezTo>
                <a:cubicBezTo>
                  <a:pt x="108" y="92"/>
                  <a:pt x="107" y="93"/>
                  <a:pt x="106" y="93"/>
                </a:cubicBezTo>
                <a:cubicBezTo>
                  <a:pt x="105" y="94"/>
                  <a:pt x="104" y="94"/>
                  <a:pt x="103" y="95"/>
                </a:cubicBezTo>
                <a:cubicBezTo>
                  <a:pt x="102" y="95"/>
                  <a:pt x="101" y="96"/>
                  <a:pt x="100" y="96"/>
                </a:cubicBezTo>
                <a:cubicBezTo>
                  <a:pt x="98" y="96"/>
                  <a:pt x="97" y="97"/>
                  <a:pt x="96" y="97"/>
                </a:cubicBezTo>
                <a:cubicBezTo>
                  <a:pt x="96" y="86"/>
                  <a:pt x="96" y="86"/>
                  <a:pt x="96" y="86"/>
                </a:cubicBezTo>
                <a:cubicBezTo>
                  <a:pt x="100" y="85"/>
                  <a:pt x="103" y="84"/>
                  <a:pt x="106" y="82"/>
                </a:cubicBezTo>
                <a:cubicBezTo>
                  <a:pt x="109" y="81"/>
                  <a:pt x="111" y="79"/>
                  <a:pt x="114" y="77"/>
                </a:cubicBezTo>
                <a:lnTo>
                  <a:pt x="122" y="77"/>
                </a:lnTo>
                <a:close/>
                <a:moveTo>
                  <a:pt x="159" y="138"/>
                </a:moveTo>
                <a:cubicBezTo>
                  <a:pt x="145" y="138"/>
                  <a:pt x="138" y="128"/>
                  <a:pt x="138" y="109"/>
                </a:cubicBezTo>
                <a:cubicBezTo>
                  <a:pt x="138" y="98"/>
                  <a:pt x="140" y="91"/>
                  <a:pt x="144" y="85"/>
                </a:cubicBezTo>
                <a:cubicBezTo>
                  <a:pt x="148" y="80"/>
                  <a:pt x="153" y="77"/>
                  <a:pt x="161" y="77"/>
                </a:cubicBezTo>
                <a:cubicBezTo>
                  <a:pt x="174" y="77"/>
                  <a:pt x="181" y="87"/>
                  <a:pt x="181" y="107"/>
                </a:cubicBezTo>
                <a:cubicBezTo>
                  <a:pt x="181" y="117"/>
                  <a:pt x="179" y="125"/>
                  <a:pt x="175" y="130"/>
                </a:cubicBezTo>
                <a:cubicBezTo>
                  <a:pt x="172" y="135"/>
                  <a:pt x="166" y="138"/>
                  <a:pt x="159" y="138"/>
                </a:cubicBezTo>
                <a:close/>
                <a:moveTo>
                  <a:pt x="160" y="87"/>
                </a:moveTo>
                <a:cubicBezTo>
                  <a:pt x="154" y="87"/>
                  <a:pt x="152" y="94"/>
                  <a:pt x="152" y="108"/>
                </a:cubicBezTo>
                <a:cubicBezTo>
                  <a:pt x="152" y="121"/>
                  <a:pt x="154" y="128"/>
                  <a:pt x="160" y="128"/>
                </a:cubicBezTo>
                <a:cubicBezTo>
                  <a:pt x="165" y="128"/>
                  <a:pt x="168" y="121"/>
                  <a:pt x="168" y="108"/>
                </a:cubicBezTo>
                <a:cubicBezTo>
                  <a:pt x="168" y="94"/>
                  <a:pt x="165" y="87"/>
                  <a:pt x="160" y="87"/>
                </a:cubicBezTo>
                <a:close/>
                <a:moveTo>
                  <a:pt x="218" y="77"/>
                </a:moveTo>
                <a:cubicBezTo>
                  <a:pt x="218" y="137"/>
                  <a:pt x="218" y="137"/>
                  <a:pt x="218" y="137"/>
                </a:cubicBezTo>
                <a:cubicBezTo>
                  <a:pt x="205" y="137"/>
                  <a:pt x="205" y="137"/>
                  <a:pt x="205" y="137"/>
                </a:cubicBezTo>
                <a:cubicBezTo>
                  <a:pt x="205" y="92"/>
                  <a:pt x="205" y="92"/>
                  <a:pt x="205" y="92"/>
                </a:cubicBezTo>
                <a:cubicBezTo>
                  <a:pt x="204" y="92"/>
                  <a:pt x="203" y="93"/>
                  <a:pt x="202" y="93"/>
                </a:cubicBezTo>
                <a:cubicBezTo>
                  <a:pt x="201" y="94"/>
                  <a:pt x="200" y="94"/>
                  <a:pt x="199" y="95"/>
                </a:cubicBezTo>
                <a:cubicBezTo>
                  <a:pt x="198" y="95"/>
                  <a:pt x="197" y="96"/>
                  <a:pt x="196" y="96"/>
                </a:cubicBezTo>
                <a:cubicBezTo>
                  <a:pt x="195" y="96"/>
                  <a:pt x="194" y="97"/>
                  <a:pt x="192" y="97"/>
                </a:cubicBezTo>
                <a:cubicBezTo>
                  <a:pt x="192" y="86"/>
                  <a:pt x="192" y="86"/>
                  <a:pt x="192" y="86"/>
                </a:cubicBezTo>
                <a:cubicBezTo>
                  <a:pt x="196" y="85"/>
                  <a:pt x="199" y="84"/>
                  <a:pt x="202" y="82"/>
                </a:cubicBezTo>
                <a:cubicBezTo>
                  <a:pt x="205" y="81"/>
                  <a:pt x="208" y="79"/>
                  <a:pt x="210" y="77"/>
                </a:cubicBezTo>
                <a:lnTo>
                  <a:pt x="218" y="77"/>
                </a:lnTo>
                <a:close/>
                <a:moveTo>
                  <a:pt x="256" y="138"/>
                </a:moveTo>
                <a:cubicBezTo>
                  <a:pt x="242" y="138"/>
                  <a:pt x="235" y="128"/>
                  <a:pt x="235" y="109"/>
                </a:cubicBezTo>
                <a:cubicBezTo>
                  <a:pt x="235" y="98"/>
                  <a:pt x="237" y="91"/>
                  <a:pt x="240" y="85"/>
                </a:cubicBezTo>
                <a:cubicBezTo>
                  <a:pt x="244" y="80"/>
                  <a:pt x="250" y="77"/>
                  <a:pt x="257" y="77"/>
                </a:cubicBezTo>
                <a:cubicBezTo>
                  <a:pt x="270" y="77"/>
                  <a:pt x="277" y="87"/>
                  <a:pt x="277" y="107"/>
                </a:cubicBezTo>
                <a:cubicBezTo>
                  <a:pt x="277" y="117"/>
                  <a:pt x="275" y="125"/>
                  <a:pt x="272" y="130"/>
                </a:cubicBezTo>
                <a:cubicBezTo>
                  <a:pt x="268" y="135"/>
                  <a:pt x="263" y="138"/>
                  <a:pt x="256" y="138"/>
                </a:cubicBezTo>
                <a:close/>
                <a:moveTo>
                  <a:pt x="256" y="87"/>
                </a:moveTo>
                <a:cubicBezTo>
                  <a:pt x="251" y="87"/>
                  <a:pt x="248" y="94"/>
                  <a:pt x="248" y="108"/>
                </a:cubicBezTo>
                <a:cubicBezTo>
                  <a:pt x="248" y="121"/>
                  <a:pt x="251" y="128"/>
                  <a:pt x="256" y="128"/>
                </a:cubicBezTo>
                <a:cubicBezTo>
                  <a:pt x="261" y="128"/>
                  <a:pt x="264" y="121"/>
                  <a:pt x="264" y="108"/>
                </a:cubicBezTo>
                <a:cubicBezTo>
                  <a:pt x="264" y="94"/>
                  <a:pt x="262" y="87"/>
                  <a:pt x="256" y="87"/>
                </a:cubicBezTo>
                <a:close/>
                <a:moveTo>
                  <a:pt x="21" y="215"/>
                </a:moveTo>
                <a:cubicBezTo>
                  <a:pt x="7" y="215"/>
                  <a:pt x="0" y="205"/>
                  <a:pt x="0" y="185"/>
                </a:cubicBezTo>
                <a:cubicBezTo>
                  <a:pt x="0" y="175"/>
                  <a:pt x="2" y="167"/>
                  <a:pt x="6" y="162"/>
                </a:cubicBezTo>
                <a:cubicBezTo>
                  <a:pt x="9" y="157"/>
                  <a:pt x="15" y="154"/>
                  <a:pt x="22" y="154"/>
                </a:cubicBezTo>
                <a:cubicBezTo>
                  <a:pt x="36" y="154"/>
                  <a:pt x="43" y="164"/>
                  <a:pt x="43" y="184"/>
                </a:cubicBezTo>
                <a:cubicBezTo>
                  <a:pt x="43" y="194"/>
                  <a:pt x="41" y="201"/>
                  <a:pt x="37" y="207"/>
                </a:cubicBezTo>
                <a:cubicBezTo>
                  <a:pt x="33" y="212"/>
                  <a:pt x="28" y="215"/>
                  <a:pt x="21" y="215"/>
                </a:cubicBezTo>
                <a:close/>
                <a:moveTo>
                  <a:pt x="22" y="164"/>
                </a:moveTo>
                <a:cubicBezTo>
                  <a:pt x="16" y="164"/>
                  <a:pt x="13" y="171"/>
                  <a:pt x="13" y="185"/>
                </a:cubicBezTo>
                <a:cubicBezTo>
                  <a:pt x="13" y="198"/>
                  <a:pt x="16" y="205"/>
                  <a:pt x="21" y="205"/>
                </a:cubicBezTo>
                <a:cubicBezTo>
                  <a:pt x="27" y="205"/>
                  <a:pt x="29" y="198"/>
                  <a:pt x="29" y="184"/>
                </a:cubicBezTo>
                <a:cubicBezTo>
                  <a:pt x="29" y="171"/>
                  <a:pt x="27" y="164"/>
                  <a:pt x="22" y="164"/>
                </a:cubicBezTo>
                <a:close/>
                <a:moveTo>
                  <a:pt x="79" y="154"/>
                </a:moveTo>
                <a:cubicBezTo>
                  <a:pt x="79" y="214"/>
                  <a:pt x="79" y="214"/>
                  <a:pt x="79" y="214"/>
                </a:cubicBezTo>
                <a:cubicBezTo>
                  <a:pt x="66" y="214"/>
                  <a:pt x="66" y="214"/>
                  <a:pt x="66" y="214"/>
                </a:cubicBezTo>
                <a:cubicBezTo>
                  <a:pt x="66" y="168"/>
                  <a:pt x="66" y="168"/>
                  <a:pt x="66" y="168"/>
                </a:cubicBezTo>
                <a:cubicBezTo>
                  <a:pt x="66" y="169"/>
                  <a:pt x="65" y="170"/>
                  <a:pt x="64" y="170"/>
                </a:cubicBezTo>
                <a:cubicBezTo>
                  <a:pt x="63" y="171"/>
                  <a:pt x="62" y="171"/>
                  <a:pt x="61" y="172"/>
                </a:cubicBezTo>
                <a:cubicBezTo>
                  <a:pt x="60" y="172"/>
                  <a:pt x="59" y="172"/>
                  <a:pt x="57" y="173"/>
                </a:cubicBezTo>
                <a:cubicBezTo>
                  <a:pt x="56" y="173"/>
                  <a:pt x="55" y="173"/>
                  <a:pt x="54" y="173"/>
                </a:cubicBezTo>
                <a:cubicBezTo>
                  <a:pt x="54" y="163"/>
                  <a:pt x="54" y="163"/>
                  <a:pt x="54" y="163"/>
                </a:cubicBezTo>
                <a:cubicBezTo>
                  <a:pt x="57" y="162"/>
                  <a:pt x="61" y="160"/>
                  <a:pt x="64" y="159"/>
                </a:cubicBezTo>
                <a:cubicBezTo>
                  <a:pt x="66" y="157"/>
                  <a:pt x="69" y="156"/>
                  <a:pt x="72" y="154"/>
                </a:cubicBezTo>
                <a:lnTo>
                  <a:pt x="79" y="154"/>
                </a:lnTo>
                <a:close/>
                <a:moveTo>
                  <a:pt x="117" y="215"/>
                </a:moveTo>
                <a:cubicBezTo>
                  <a:pt x="103" y="215"/>
                  <a:pt x="96" y="205"/>
                  <a:pt x="96" y="185"/>
                </a:cubicBezTo>
                <a:cubicBezTo>
                  <a:pt x="96" y="175"/>
                  <a:pt x="98" y="167"/>
                  <a:pt x="102" y="162"/>
                </a:cubicBezTo>
                <a:cubicBezTo>
                  <a:pt x="106" y="157"/>
                  <a:pt x="111" y="154"/>
                  <a:pt x="118" y="154"/>
                </a:cubicBezTo>
                <a:cubicBezTo>
                  <a:pt x="132" y="154"/>
                  <a:pt x="139" y="164"/>
                  <a:pt x="139" y="184"/>
                </a:cubicBezTo>
                <a:cubicBezTo>
                  <a:pt x="139" y="194"/>
                  <a:pt x="137" y="201"/>
                  <a:pt x="133" y="207"/>
                </a:cubicBezTo>
                <a:cubicBezTo>
                  <a:pt x="130" y="212"/>
                  <a:pt x="124" y="215"/>
                  <a:pt x="117" y="215"/>
                </a:cubicBezTo>
                <a:close/>
                <a:moveTo>
                  <a:pt x="118" y="164"/>
                </a:moveTo>
                <a:cubicBezTo>
                  <a:pt x="112" y="164"/>
                  <a:pt x="109" y="171"/>
                  <a:pt x="109" y="185"/>
                </a:cubicBezTo>
                <a:cubicBezTo>
                  <a:pt x="109" y="198"/>
                  <a:pt x="112" y="205"/>
                  <a:pt x="118" y="205"/>
                </a:cubicBezTo>
                <a:cubicBezTo>
                  <a:pt x="123" y="205"/>
                  <a:pt x="126" y="198"/>
                  <a:pt x="126" y="184"/>
                </a:cubicBezTo>
                <a:cubicBezTo>
                  <a:pt x="126" y="171"/>
                  <a:pt x="123" y="164"/>
                  <a:pt x="118" y="164"/>
                </a:cubicBezTo>
                <a:close/>
                <a:moveTo>
                  <a:pt x="176" y="154"/>
                </a:moveTo>
                <a:cubicBezTo>
                  <a:pt x="176" y="214"/>
                  <a:pt x="176" y="214"/>
                  <a:pt x="176" y="214"/>
                </a:cubicBezTo>
                <a:cubicBezTo>
                  <a:pt x="163" y="214"/>
                  <a:pt x="163" y="214"/>
                  <a:pt x="163" y="214"/>
                </a:cubicBezTo>
                <a:cubicBezTo>
                  <a:pt x="163" y="168"/>
                  <a:pt x="163" y="168"/>
                  <a:pt x="163" y="168"/>
                </a:cubicBezTo>
                <a:cubicBezTo>
                  <a:pt x="162" y="169"/>
                  <a:pt x="161" y="170"/>
                  <a:pt x="160" y="170"/>
                </a:cubicBezTo>
                <a:cubicBezTo>
                  <a:pt x="159" y="171"/>
                  <a:pt x="158" y="171"/>
                  <a:pt x="157" y="172"/>
                </a:cubicBezTo>
                <a:cubicBezTo>
                  <a:pt x="156" y="172"/>
                  <a:pt x="155" y="172"/>
                  <a:pt x="154" y="173"/>
                </a:cubicBezTo>
                <a:cubicBezTo>
                  <a:pt x="153" y="173"/>
                  <a:pt x="151" y="173"/>
                  <a:pt x="150" y="173"/>
                </a:cubicBezTo>
                <a:cubicBezTo>
                  <a:pt x="150" y="163"/>
                  <a:pt x="150" y="163"/>
                  <a:pt x="150" y="163"/>
                </a:cubicBezTo>
                <a:cubicBezTo>
                  <a:pt x="154" y="162"/>
                  <a:pt x="157" y="160"/>
                  <a:pt x="160" y="159"/>
                </a:cubicBezTo>
                <a:cubicBezTo>
                  <a:pt x="163" y="157"/>
                  <a:pt x="165" y="156"/>
                  <a:pt x="168" y="154"/>
                </a:cubicBezTo>
                <a:lnTo>
                  <a:pt x="176" y="154"/>
                </a:lnTo>
                <a:close/>
                <a:moveTo>
                  <a:pt x="214" y="215"/>
                </a:moveTo>
                <a:cubicBezTo>
                  <a:pt x="200" y="215"/>
                  <a:pt x="193" y="205"/>
                  <a:pt x="193" y="185"/>
                </a:cubicBezTo>
                <a:cubicBezTo>
                  <a:pt x="193" y="175"/>
                  <a:pt x="195" y="167"/>
                  <a:pt x="198" y="162"/>
                </a:cubicBezTo>
                <a:cubicBezTo>
                  <a:pt x="202" y="157"/>
                  <a:pt x="208" y="154"/>
                  <a:pt x="215" y="154"/>
                </a:cubicBezTo>
                <a:cubicBezTo>
                  <a:pt x="228" y="154"/>
                  <a:pt x="235" y="164"/>
                  <a:pt x="235" y="184"/>
                </a:cubicBezTo>
                <a:cubicBezTo>
                  <a:pt x="235" y="194"/>
                  <a:pt x="233" y="201"/>
                  <a:pt x="230" y="207"/>
                </a:cubicBezTo>
                <a:cubicBezTo>
                  <a:pt x="226" y="212"/>
                  <a:pt x="221" y="215"/>
                  <a:pt x="214" y="215"/>
                </a:cubicBezTo>
                <a:close/>
                <a:moveTo>
                  <a:pt x="214" y="164"/>
                </a:moveTo>
                <a:cubicBezTo>
                  <a:pt x="209" y="164"/>
                  <a:pt x="206" y="171"/>
                  <a:pt x="206" y="185"/>
                </a:cubicBezTo>
                <a:cubicBezTo>
                  <a:pt x="206" y="198"/>
                  <a:pt x="209" y="205"/>
                  <a:pt x="214" y="205"/>
                </a:cubicBezTo>
                <a:cubicBezTo>
                  <a:pt x="219" y="205"/>
                  <a:pt x="222" y="198"/>
                  <a:pt x="222" y="184"/>
                </a:cubicBezTo>
                <a:cubicBezTo>
                  <a:pt x="222" y="171"/>
                  <a:pt x="219" y="164"/>
                  <a:pt x="214" y="164"/>
                </a:cubicBezTo>
                <a:close/>
                <a:moveTo>
                  <a:pt x="272" y="154"/>
                </a:moveTo>
                <a:cubicBezTo>
                  <a:pt x="272" y="214"/>
                  <a:pt x="272" y="214"/>
                  <a:pt x="272" y="214"/>
                </a:cubicBezTo>
                <a:cubicBezTo>
                  <a:pt x="259" y="214"/>
                  <a:pt x="259" y="214"/>
                  <a:pt x="259" y="214"/>
                </a:cubicBezTo>
                <a:cubicBezTo>
                  <a:pt x="259" y="168"/>
                  <a:pt x="259" y="168"/>
                  <a:pt x="259" y="168"/>
                </a:cubicBezTo>
                <a:cubicBezTo>
                  <a:pt x="258" y="169"/>
                  <a:pt x="258" y="170"/>
                  <a:pt x="257" y="170"/>
                </a:cubicBezTo>
                <a:cubicBezTo>
                  <a:pt x="256" y="171"/>
                  <a:pt x="255" y="171"/>
                  <a:pt x="254" y="172"/>
                </a:cubicBezTo>
                <a:cubicBezTo>
                  <a:pt x="252" y="172"/>
                  <a:pt x="251" y="172"/>
                  <a:pt x="250" y="173"/>
                </a:cubicBezTo>
                <a:cubicBezTo>
                  <a:pt x="249" y="173"/>
                  <a:pt x="248" y="173"/>
                  <a:pt x="247" y="173"/>
                </a:cubicBezTo>
                <a:cubicBezTo>
                  <a:pt x="247" y="163"/>
                  <a:pt x="247" y="163"/>
                  <a:pt x="247" y="163"/>
                </a:cubicBezTo>
                <a:cubicBezTo>
                  <a:pt x="250" y="162"/>
                  <a:pt x="253" y="160"/>
                  <a:pt x="256" y="159"/>
                </a:cubicBezTo>
                <a:cubicBezTo>
                  <a:pt x="259" y="157"/>
                  <a:pt x="262" y="156"/>
                  <a:pt x="264" y="154"/>
                </a:cubicBezTo>
                <a:lnTo>
                  <a:pt x="272" y="15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72290"/>
            <a:endParaRPr lang="en-US" sz="1324" kern="0">
              <a:solidFill>
                <a:srgbClr val="FFFFFF"/>
              </a:solidFill>
            </a:endParaRPr>
          </a:p>
        </p:txBody>
      </p:sp>
      <p:sp>
        <p:nvSpPr>
          <p:cNvPr id="349" name="Freeform 115"/>
          <p:cNvSpPr>
            <a:spLocks noChangeAspect="1" noEditPoints="1"/>
          </p:cNvSpPr>
          <p:nvPr/>
        </p:nvSpPr>
        <p:spPr bwMode="black">
          <a:xfrm>
            <a:off x="7794060" y="4148750"/>
            <a:ext cx="205052" cy="201390"/>
          </a:xfrm>
          <a:custGeom>
            <a:avLst/>
            <a:gdLst>
              <a:gd name="T0" fmla="*/ 63 w 68"/>
              <a:gd name="T1" fmla="*/ 12 h 66"/>
              <a:gd name="T2" fmla="*/ 48 w 68"/>
              <a:gd name="T3" fmla="*/ 1 h 66"/>
              <a:gd name="T4" fmla="*/ 42 w 68"/>
              <a:gd name="T5" fmla="*/ 0 h 66"/>
              <a:gd name="T6" fmla="*/ 18 w 68"/>
              <a:gd name="T7" fmla="*/ 19 h 66"/>
              <a:gd name="T8" fmla="*/ 21 w 68"/>
              <a:gd name="T9" fmla="*/ 37 h 66"/>
              <a:gd name="T10" fmla="*/ 2 w 68"/>
              <a:gd name="T11" fmla="*/ 56 h 66"/>
              <a:gd name="T12" fmla="*/ 2 w 68"/>
              <a:gd name="T13" fmla="*/ 65 h 66"/>
              <a:gd name="T14" fmla="*/ 7 w 68"/>
              <a:gd name="T15" fmla="*/ 66 h 66"/>
              <a:gd name="T16" fmla="*/ 11 w 68"/>
              <a:gd name="T17" fmla="*/ 65 h 66"/>
              <a:gd name="T18" fmla="*/ 30 w 68"/>
              <a:gd name="T19" fmla="*/ 46 h 66"/>
              <a:gd name="T20" fmla="*/ 36 w 68"/>
              <a:gd name="T21" fmla="*/ 49 h 66"/>
              <a:gd name="T22" fmla="*/ 42 w 68"/>
              <a:gd name="T23" fmla="*/ 50 h 66"/>
              <a:gd name="T24" fmla="*/ 66 w 68"/>
              <a:gd name="T25" fmla="*/ 31 h 66"/>
              <a:gd name="T26" fmla="*/ 63 w 68"/>
              <a:gd name="T27" fmla="*/ 12 h 66"/>
              <a:gd name="T28" fmla="*/ 59 w 68"/>
              <a:gd name="T29" fmla="*/ 29 h 66"/>
              <a:gd name="T30" fmla="*/ 42 w 68"/>
              <a:gd name="T31" fmla="*/ 42 h 66"/>
              <a:gd name="T32" fmla="*/ 38 w 68"/>
              <a:gd name="T33" fmla="*/ 42 h 66"/>
              <a:gd name="T34" fmla="*/ 26 w 68"/>
              <a:gd name="T35" fmla="*/ 21 h 66"/>
              <a:gd name="T36" fmla="*/ 42 w 68"/>
              <a:gd name="T37" fmla="*/ 8 h 66"/>
              <a:gd name="T38" fmla="*/ 46 w 68"/>
              <a:gd name="T39" fmla="*/ 8 h 66"/>
              <a:gd name="T40" fmla="*/ 57 w 68"/>
              <a:gd name="T41" fmla="*/ 16 h 66"/>
              <a:gd name="T42" fmla="*/ 59 w 68"/>
              <a:gd name="T43" fmla="*/ 2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 h="66">
                <a:moveTo>
                  <a:pt x="63" y="12"/>
                </a:moveTo>
                <a:cubicBezTo>
                  <a:pt x="60" y="6"/>
                  <a:pt x="55" y="2"/>
                  <a:pt x="48" y="1"/>
                </a:cubicBezTo>
                <a:cubicBezTo>
                  <a:pt x="46" y="0"/>
                  <a:pt x="44" y="0"/>
                  <a:pt x="42" y="0"/>
                </a:cubicBezTo>
                <a:cubicBezTo>
                  <a:pt x="31" y="0"/>
                  <a:pt x="21" y="8"/>
                  <a:pt x="18" y="19"/>
                </a:cubicBezTo>
                <a:cubicBezTo>
                  <a:pt x="17" y="25"/>
                  <a:pt x="18" y="32"/>
                  <a:pt x="21" y="37"/>
                </a:cubicBezTo>
                <a:cubicBezTo>
                  <a:pt x="2" y="56"/>
                  <a:pt x="2" y="56"/>
                  <a:pt x="2" y="56"/>
                </a:cubicBezTo>
                <a:cubicBezTo>
                  <a:pt x="0" y="58"/>
                  <a:pt x="0" y="62"/>
                  <a:pt x="2" y="65"/>
                </a:cubicBezTo>
                <a:cubicBezTo>
                  <a:pt x="4" y="66"/>
                  <a:pt x="5" y="66"/>
                  <a:pt x="7" y="66"/>
                </a:cubicBezTo>
                <a:cubicBezTo>
                  <a:pt x="8" y="66"/>
                  <a:pt x="10" y="66"/>
                  <a:pt x="11" y="65"/>
                </a:cubicBezTo>
                <a:cubicBezTo>
                  <a:pt x="30" y="46"/>
                  <a:pt x="30" y="46"/>
                  <a:pt x="30" y="46"/>
                </a:cubicBezTo>
                <a:cubicBezTo>
                  <a:pt x="32" y="47"/>
                  <a:pt x="34" y="48"/>
                  <a:pt x="36" y="49"/>
                </a:cubicBezTo>
                <a:cubicBezTo>
                  <a:pt x="38" y="49"/>
                  <a:pt x="40" y="50"/>
                  <a:pt x="42" y="50"/>
                </a:cubicBezTo>
                <a:cubicBezTo>
                  <a:pt x="54" y="50"/>
                  <a:pt x="64" y="42"/>
                  <a:pt x="66" y="31"/>
                </a:cubicBezTo>
                <a:cubicBezTo>
                  <a:pt x="68" y="24"/>
                  <a:pt x="67" y="18"/>
                  <a:pt x="63" y="12"/>
                </a:cubicBezTo>
                <a:close/>
                <a:moveTo>
                  <a:pt x="59" y="29"/>
                </a:moveTo>
                <a:cubicBezTo>
                  <a:pt x="57" y="37"/>
                  <a:pt x="50" y="42"/>
                  <a:pt x="42" y="42"/>
                </a:cubicBezTo>
                <a:cubicBezTo>
                  <a:pt x="41" y="42"/>
                  <a:pt x="40" y="42"/>
                  <a:pt x="38" y="42"/>
                </a:cubicBezTo>
                <a:cubicBezTo>
                  <a:pt x="29" y="39"/>
                  <a:pt x="23" y="30"/>
                  <a:pt x="26" y="21"/>
                </a:cubicBezTo>
                <a:cubicBezTo>
                  <a:pt x="28" y="13"/>
                  <a:pt x="34" y="8"/>
                  <a:pt x="42" y="8"/>
                </a:cubicBezTo>
                <a:cubicBezTo>
                  <a:pt x="44" y="8"/>
                  <a:pt x="45" y="8"/>
                  <a:pt x="46" y="8"/>
                </a:cubicBezTo>
                <a:cubicBezTo>
                  <a:pt x="51" y="9"/>
                  <a:pt x="55" y="12"/>
                  <a:pt x="57" y="16"/>
                </a:cubicBezTo>
                <a:cubicBezTo>
                  <a:pt x="59" y="20"/>
                  <a:pt x="60" y="25"/>
                  <a:pt x="59" y="29"/>
                </a:cubicBezTo>
                <a:close/>
              </a:path>
            </a:pathLst>
          </a:custGeom>
          <a:solidFill>
            <a:schemeClr val="tx1"/>
          </a:solidFill>
          <a:ln>
            <a:noFill/>
          </a:ln>
          <a:extLst/>
        </p:spPr>
        <p:txBody>
          <a:bodyPr vert="horz" wrap="square" lIns="68583" tIns="34292" rIns="68583" bIns="34292" numCol="1" anchor="t" anchorCtr="0" compatLnSpc="1">
            <a:prstTxWarp prst="textNoShape">
              <a:avLst/>
            </a:prstTxWarp>
          </a:bodyPr>
          <a:lstStyle/>
          <a:p>
            <a:pPr defTabSz="672290"/>
            <a:endParaRPr lang="en-US" sz="1324" kern="0" dirty="0">
              <a:solidFill>
                <a:srgbClr val="000000"/>
              </a:solidFill>
            </a:endParaRPr>
          </a:p>
        </p:txBody>
      </p:sp>
      <p:cxnSp>
        <p:nvCxnSpPr>
          <p:cNvPr id="350" name="Straight Connector 349"/>
          <p:cNvCxnSpPr/>
          <p:nvPr/>
        </p:nvCxnSpPr>
        <p:spPr>
          <a:xfrm>
            <a:off x="779299" y="2213982"/>
            <a:ext cx="169798" cy="99728"/>
          </a:xfrm>
          <a:prstGeom prst="line">
            <a:avLst/>
          </a:prstGeom>
          <a:noFill/>
          <a:ln w="6350" cap="flat" cmpd="sng" algn="ctr">
            <a:solidFill>
              <a:srgbClr val="5B9BD5"/>
            </a:solidFill>
            <a:prstDash val="solid"/>
            <a:miter lim="800000"/>
          </a:ln>
          <a:effectLst/>
        </p:spPr>
      </p:cxnSp>
      <p:cxnSp>
        <p:nvCxnSpPr>
          <p:cNvPr id="351" name="Straight Connector 350"/>
          <p:cNvCxnSpPr/>
          <p:nvPr/>
        </p:nvCxnSpPr>
        <p:spPr>
          <a:xfrm flipV="1">
            <a:off x="609526" y="2218261"/>
            <a:ext cx="169773" cy="95449"/>
          </a:xfrm>
          <a:prstGeom prst="line">
            <a:avLst/>
          </a:prstGeom>
          <a:noFill/>
          <a:ln w="6350" cap="flat" cmpd="sng" algn="ctr">
            <a:solidFill>
              <a:srgbClr val="5B9BD5"/>
            </a:solidFill>
            <a:prstDash val="solid"/>
            <a:miter lim="800000"/>
          </a:ln>
          <a:effectLst/>
        </p:spPr>
      </p:cxnSp>
      <p:cxnSp>
        <p:nvCxnSpPr>
          <p:cNvPr id="352" name="Straight Connector 351"/>
          <p:cNvCxnSpPr/>
          <p:nvPr/>
        </p:nvCxnSpPr>
        <p:spPr>
          <a:xfrm>
            <a:off x="1116796" y="2213982"/>
            <a:ext cx="169798" cy="99728"/>
          </a:xfrm>
          <a:prstGeom prst="line">
            <a:avLst/>
          </a:prstGeom>
          <a:noFill/>
          <a:ln w="6350" cap="flat" cmpd="sng" algn="ctr">
            <a:solidFill>
              <a:srgbClr val="5B9BD5"/>
            </a:solidFill>
            <a:prstDash val="solid"/>
            <a:miter lim="800000"/>
          </a:ln>
          <a:effectLst/>
        </p:spPr>
      </p:cxnSp>
      <p:cxnSp>
        <p:nvCxnSpPr>
          <p:cNvPr id="353" name="Straight Connector 352"/>
          <p:cNvCxnSpPr/>
          <p:nvPr/>
        </p:nvCxnSpPr>
        <p:spPr>
          <a:xfrm flipV="1">
            <a:off x="947023" y="2218261"/>
            <a:ext cx="169773" cy="95449"/>
          </a:xfrm>
          <a:prstGeom prst="line">
            <a:avLst/>
          </a:prstGeom>
          <a:noFill/>
          <a:ln w="6350" cap="flat" cmpd="sng" algn="ctr">
            <a:solidFill>
              <a:srgbClr val="5B9BD5"/>
            </a:solidFill>
            <a:prstDash val="solid"/>
            <a:miter lim="800000"/>
          </a:ln>
          <a:effectLst/>
        </p:spPr>
      </p:cxnSp>
      <p:cxnSp>
        <p:nvCxnSpPr>
          <p:cNvPr id="354" name="Straight Connector 353"/>
          <p:cNvCxnSpPr/>
          <p:nvPr/>
        </p:nvCxnSpPr>
        <p:spPr>
          <a:xfrm>
            <a:off x="1456122" y="2213982"/>
            <a:ext cx="169798" cy="99728"/>
          </a:xfrm>
          <a:prstGeom prst="line">
            <a:avLst/>
          </a:prstGeom>
          <a:noFill/>
          <a:ln w="6350" cap="flat" cmpd="sng" algn="ctr">
            <a:solidFill>
              <a:srgbClr val="5B9BD5"/>
            </a:solidFill>
            <a:prstDash val="solid"/>
            <a:miter lim="800000"/>
          </a:ln>
          <a:effectLst/>
        </p:spPr>
      </p:cxnSp>
      <p:cxnSp>
        <p:nvCxnSpPr>
          <p:cNvPr id="355" name="Straight Connector 354"/>
          <p:cNvCxnSpPr/>
          <p:nvPr/>
        </p:nvCxnSpPr>
        <p:spPr>
          <a:xfrm flipV="1">
            <a:off x="1286348" y="2218261"/>
            <a:ext cx="169773" cy="95449"/>
          </a:xfrm>
          <a:prstGeom prst="line">
            <a:avLst/>
          </a:prstGeom>
          <a:noFill/>
          <a:ln w="6350" cap="flat" cmpd="sng" algn="ctr">
            <a:solidFill>
              <a:srgbClr val="5B9BD5"/>
            </a:solidFill>
            <a:prstDash val="solid"/>
            <a:miter lim="800000"/>
          </a:ln>
          <a:effectLst/>
        </p:spPr>
      </p:cxnSp>
      <p:cxnSp>
        <p:nvCxnSpPr>
          <p:cNvPr id="356" name="Straight Connector 355"/>
          <p:cNvCxnSpPr/>
          <p:nvPr/>
        </p:nvCxnSpPr>
        <p:spPr>
          <a:xfrm>
            <a:off x="1793619" y="2213982"/>
            <a:ext cx="169798" cy="99728"/>
          </a:xfrm>
          <a:prstGeom prst="line">
            <a:avLst/>
          </a:prstGeom>
          <a:noFill/>
          <a:ln w="6350" cap="flat" cmpd="sng" algn="ctr">
            <a:solidFill>
              <a:srgbClr val="5B9BD5"/>
            </a:solidFill>
            <a:prstDash val="solid"/>
            <a:miter lim="800000"/>
          </a:ln>
          <a:effectLst/>
        </p:spPr>
      </p:cxnSp>
      <p:cxnSp>
        <p:nvCxnSpPr>
          <p:cNvPr id="357" name="Straight Connector 356"/>
          <p:cNvCxnSpPr/>
          <p:nvPr/>
        </p:nvCxnSpPr>
        <p:spPr>
          <a:xfrm flipV="1">
            <a:off x="1623846" y="2218261"/>
            <a:ext cx="169773" cy="95449"/>
          </a:xfrm>
          <a:prstGeom prst="line">
            <a:avLst/>
          </a:prstGeom>
          <a:noFill/>
          <a:ln w="6350" cap="flat" cmpd="sng" algn="ctr">
            <a:solidFill>
              <a:srgbClr val="5B9BD5"/>
            </a:solidFill>
            <a:prstDash val="solid"/>
            <a:miter lim="800000"/>
          </a:ln>
          <a:effectLst/>
        </p:spPr>
      </p:cxnSp>
      <p:cxnSp>
        <p:nvCxnSpPr>
          <p:cNvPr id="358" name="Straight Connector 357"/>
          <p:cNvCxnSpPr/>
          <p:nvPr/>
        </p:nvCxnSpPr>
        <p:spPr>
          <a:xfrm>
            <a:off x="2128417" y="2213982"/>
            <a:ext cx="169798" cy="99728"/>
          </a:xfrm>
          <a:prstGeom prst="line">
            <a:avLst/>
          </a:prstGeom>
          <a:noFill/>
          <a:ln w="6350" cap="flat" cmpd="sng" algn="ctr">
            <a:solidFill>
              <a:srgbClr val="5B9BD5"/>
            </a:solidFill>
            <a:prstDash val="solid"/>
            <a:miter lim="800000"/>
          </a:ln>
          <a:effectLst/>
        </p:spPr>
      </p:cxnSp>
      <p:cxnSp>
        <p:nvCxnSpPr>
          <p:cNvPr id="359" name="Straight Connector 358"/>
          <p:cNvCxnSpPr/>
          <p:nvPr/>
        </p:nvCxnSpPr>
        <p:spPr>
          <a:xfrm flipV="1">
            <a:off x="1958643" y="2218261"/>
            <a:ext cx="169773" cy="95449"/>
          </a:xfrm>
          <a:prstGeom prst="line">
            <a:avLst/>
          </a:prstGeom>
          <a:noFill/>
          <a:ln w="6350" cap="flat" cmpd="sng" algn="ctr">
            <a:solidFill>
              <a:srgbClr val="5B9BD5"/>
            </a:solidFill>
            <a:prstDash val="solid"/>
            <a:miter lim="800000"/>
          </a:ln>
          <a:effectLst/>
        </p:spPr>
      </p:cxnSp>
      <p:cxnSp>
        <p:nvCxnSpPr>
          <p:cNvPr id="360" name="Straight Connector 359"/>
          <p:cNvCxnSpPr/>
          <p:nvPr/>
        </p:nvCxnSpPr>
        <p:spPr>
          <a:xfrm>
            <a:off x="2465914" y="2213982"/>
            <a:ext cx="169798" cy="99728"/>
          </a:xfrm>
          <a:prstGeom prst="line">
            <a:avLst/>
          </a:prstGeom>
          <a:noFill/>
          <a:ln w="6350" cap="flat" cmpd="sng" algn="ctr">
            <a:solidFill>
              <a:srgbClr val="5B9BD5"/>
            </a:solidFill>
            <a:prstDash val="solid"/>
            <a:miter lim="800000"/>
          </a:ln>
          <a:effectLst/>
        </p:spPr>
      </p:cxnSp>
      <p:cxnSp>
        <p:nvCxnSpPr>
          <p:cNvPr id="361" name="Straight Connector 360"/>
          <p:cNvCxnSpPr/>
          <p:nvPr/>
        </p:nvCxnSpPr>
        <p:spPr>
          <a:xfrm flipV="1">
            <a:off x="2296141" y="2218261"/>
            <a:ext cx="169773" cy="95449"/>
          </a:xfrm>
          <a:prstGeom prst="line">
            <a:avLst/>
          </a:prstGeom>
          <a:noFill/>
          <a:ln w="6350" cap="flat" cmpd="sng" algn="ctr">
            <a:solidFill>
              <a:srgbClr val="5B9BD5"/>
            </a:solidFill>
            <a:prstDash val="solid"/>
            <a:miter lim="800000"/>
          </a:ln>
          <a:effectLst/>
        </p:spPr>
      </p:cxnSp>
      <p:cxnSp>
        <p:nvCxnSpPr>
          <p:cNvPr id="362" name="Straight Connector 361"/>
          <p:cNvCxnSpPr/>
          <p:nvPr/>
        </p:nvCxnSpPr>
        <p:spPr>
          <a:xfrm>
            <a:off x="2805240" y="2213982"/>
            <a:ext cx="169798" cy="99728"/>
          </a:xfrm>
          <a:prstGeom prst="line">
            <a:avLst/>
          </a:prstGeom>
          <a:noFill/>
          <a:ln w="6350" cap="flat" cmpd="sng" algn="ctr">
            <a:solidFill>
              <a:srgbClr val="5B9BD5"/>
            </a:solidFill>
            <a:prstDash val="solid"/>
            <a:miter lim="800000"/>
          </a:ln>
          <a:effectLst/>
        </p:spPr>
      </p:cxnSp>
      <p:cxnSp>
        <p:nvCxnSpPr>
          <p:cNvPr id="363" name="Straight Connector 362"/>
          <p:cNvCxnSpPr/>
          <p:nvPr/>
        </p:nvCxnSpPr>
        <p:spPr>
          <a:xfrm flipV="1">
            <a:off x="2635466" y="2218261"/>
            <a:ext cx="169773" cy="95449"/>
          </a:xfrm>
          <a:prstGeom prst="line">
            <a:avLst/>
          </a:prstGeom>
          <a:noFill/>
          <a:ln w="6350" cap="flat" cmpd="sng" algn="ctr">
            <a:solidFill>
              <a:srgbClr val="5B9BD5"/>
            </a:solidFill>
            <a:prstDash val="solid"/>
            <a:miter lim="800000"/>
          </a:ln>
          <a:effectLst/>
        </p:spPr>
      </p:cxnSp>
      <p:cxnSp>
        <p:nvCxnSpPr>
          <p:cNvPr id="364" name="Straight Connector 363"/>
          <p:cNvCxnSpPr/>
          <p:nvPr/>
        </p:nvCxnSpPr>
        <p:spPr>
          <a:xfrm>
            <a:off x="3138650" y="2217901"/>
            <a:ext cx="169798" cy="99728"/>
          </a:xfrm>
          <a:prstGeom prst="line">
            <a:avLst/>
          </a:prstGeom>
          <a:noFill/>
          <a:ln w="6350" cap="flat" cmpd="sng" algn="ctr">
            <a:solidFill>
              <a:srgbClr val="5B9BD5"/>
            </a:solidFill>
            <a:prstDash val="solid"/>
            <a:miter lim="800000"/>
          </a:ln>
          <a:effectLst/>
        </p:spPr>
      </p:cxnSp>
      <p:cxnSp>
        <p:nvCxnSpPr>
          <p:cNvPr id="365" name="Straight Connector 364"/>
          <p:cNvCxnSpPr/>
          <p:nvPr/>
        </p:nvCxnSpPr>
        <p:spPr>
          <a:xfrm flipV="1">
            <a:off x="2976020" y="2218261"/>
            <a:ext cx="169773" cy="95449"/>
          </a:xfrm>
          <a:prstGeom prst="line">
            <a:avLst/>
          </a:prstGeom>
          <a:noFill/>
          <a:ln w="6350" cap="flat" cmpd="sng" algn="ctr">
            <a:solidFill>
              <a:srgbClr val="5B9BD5"/>
            </a:solidFill>
            <a:prstDash val="solid"/>
            <a:miter lim="800000"/>
          </a:ln>
          <a:effectLst/>
        </p:spPr>
      </p:cxnSp>
      <p:cxnSp>
        <p:nvCxnSpPr>
          <p:cNvPr id="366" name="Straight Connector 365"/>
          <p:cNvCxnSpPr/>
          <p:nvPr/>
        </p:nvCxnSpPr>
        <p:spPr>
          <a:xfrm>
            <a:off x="3485377" y="2214953"/>
            <a:ext cx="169798" cy="99728"/>
          </a:xfrm>
          <a:prstGeom prst="line">
            <a:avLst/>
          </a:prstGeom>
          <a:noFill/>
          <a:ln w="6350" cap="flat" cmpd="sng" algn="ctr">
            <a:solidFill>
              <a:srgbClr val="5B9BD5"/>
            </a:solidFill>
            <a:prstDash val="solid"/>
            <a:miter lim="800000"/>
          </a:ln>
          <a:effectLst/>
        </p:spPr>
      </p:cxnSp>
      <p:cxnSp>
        <p:nvCxnSpPr>
          <p:cNvPr id="367" name="Straight Connector 366"/>
          <p:cNvCxnSpPr/>
          <p:nvPr/>
        </p:nvCxnSpPr>
        <p:spPr>
          <a:xfrm flipV="1">
            <a:off x="3315604" y="2219232"/>
            <a:ext cx="169773" cy="95449"/>
          </a:xfrm>
          <a:prstGeom prst="line">
            <a:avLst/>
          </a:prstGeom>
          <a:noFill/>
          <a:ln w="6350" cap="flat" cmpd="sng" algn="ctr">
            <a:solidFill>
              <a:srgbClr val="5B9BD5"/>
            </a:solidFill>
            <a:prstDash val="solid"/>
            <a:miter lim="800000"/>
          </a:ln>
          <a:effectLst/>
        </p:spPr>
      </p:cxnSp>
      <p:cxnSp>
        <p:nvCxnSpPr>
          <p:cNvPr id="368" name="Straight Connector 367"/>
          <p:cNvCxnSpPr/>
          <p:nvPr/>
        </p:nvCxnSpPr>
        <p:spPr>
          <a:xfrm>
            <a:off x="3822874" y="2214953"/>
            <a:ext cx="169798" cy="99728"/>
          </a:xfrm>
          <a:prstGeom prst="line">
            <a:avLst/>
          </a:prstGeom>
          <a:noFill/>
          <a:ln w="6350" cap="flat" cmpd="sng" algn="ctr">
            <a:solidFill>
              <a:srgbClr val="5B9BD5"/>
            </a:solidFill>
            <a:prstDash val="solid"/>
            <a:miter lim="800000"/>
          </a:ln>
          <a:effectLst/>
        </p:spPr>
      </p:cxnSp>
      <p:cxnSp>
        <p:nvCxnSpPr>
          <p:cNvPr id="369" name="Straight Connector 368"/>
          <p:cNvCxnSpPr/>
          <p:nvPr/>
        </p:nvCxnSpPr>
        <p:spPr>
          <a:xfrm flipV="1">
            <a:off x="3653101" y="2219232"/>
            <a:ext cx="169773" cy="95449"/>
          </a:xfrm>
          <a:prstGeom prst="line">
            <a:avLst/>
          </a:prstGeom>
          <a:noFill/>
          <a:ln w="6350" cap="flat" cmpd="sng" algn="ctr">
            <a:solidFill>
              <a:srgbClr val="5B9BD5"/>
            </a:solidFill>
            <a:prstDash val="solid"/>
            <a:miter lim="800000"/>
          </a:ln>
          <a:effectLst/>
        </p:spPr>
      </p:cxnSp>
      <p:cxnSp>
        <p:nvCxnSpPr>
          <p:cNvPr id="370" name="Straight Connector 369"/>
          <p:cNvCxnSpPr/>
          <p:nvPr/>
        </p:nvCxnSpPr>
        <p:spPr>
          <a:xfrm>
            <a:off x="4159144" y="2214953"/>
            <a:ext cx="169798" cy="99728"/>
          </a:xfrm>
          <a:prstGeom prst="line">
            <a:avLst/>
          </a:prstGeom>
          <a:noFill/>
          <a:ln w="6350" cap="flat" cmpd="sng" algn="ctr">
            <a:solidFill>
              <a:srgbClr val="5B9BD5"/>
            </a:solidFill>
            <a:prstDash val="solid"/>
            <a:miter lim="800000"/>
          </a:ln>
          <a:effectLst/>
        </p:spPr>
      </p:cxnSp>
      <p:cxnSp>
        <p:nvCxnSpPr>
          <p:cNvPr id="371" name="Straight Connector 370"/>
          <p:cNvCxnSpPr/>
          <p:nvPr/>
        </p:nvCxnSpPr>
        <p:spPr>
          <a:xfrm flipV="1">
            <a:off x="3992426" y="2219232"/>
            <a:ext cx="169773" cy="95449"/>
          </a:xfrm>
          <a:prstGeom prst="line">
            <a:avLst/>
          </a:prstGeom>
          <a:noFill/>
          <a:ln w="6350" cap="flat" cmpd="sng" algn="ctr">
            <a:solidFill>
              <a:srgbClr val="5B9BD5"/>
            </a:solidFill>
            <a:prstDash val="solid"/>
            <a:miter lim="800000"/>
          </a:ln>
          <a:effectLst/>
        </p:spPr>
      </p:cxnSp>
      <p:cxnSp>
        <p:nvCxnSpPr>
          <p:cNvPr id="372" name="Straight Connector 371"/>
          <p:cNvCxnSpPr/>
          <p:nvPr/>
        </p:nvCxnSpPr>
        <p:spPr>
          <a:xfrm>
            <a:off x="4500053" y="2214953"/>
            <a:ext cx="169798" cy="99728"/>
          </a:xfrm>
          <a:prstGeom prst="line">
            <a:avLst/>
          </a:prstGeom>
          <a:noFill/>
          <a:ln w="6350" cap="flat" cmpd="sng" algn="ctr">
            <a:solidFill>
              <a:srgbClr val="5B9BD5"/>
            </a:solidFill>
            <a:prstDash val="solid"/>
            <a:miter lim="800000"/>
          </a:ln>
          <a:effectLst/>
        </p:spPr>
      </p:cxnSp>
      <p:cxnSp>
        <p:nvCxnSpPr>
          <p:cNvPr id="373" name="Straight Connector 372"/>
          <p:cNvCxnSpPr/>
          <p:nvPr/>
        </p:nvCxnSpPr>
        <p:spPr>
          <a:xfrm flipV="1">
            <a:off x="4330280" y="2219232"/>
            <a:ext cx="169773" cy="95449"/>
          </a:xfrm>
          <a:prstGeom prst="line">
            <a:avLst/>
          </a:prstGeom>
          <a:noFill/>
          <a:ln w="6350" cap="flat" cmpd="sng" algn="ctr">
            <a:solidFill>
              <a:srgbClr val="5B9BD5"/>
            </a:solidFill>
            <a:prstDash val="solid"/>
            <a:miter lim="800000"/>
          </a:ln>
          <a:effectLst/>
        </p:spPr>
      </p:cxnSp>
      <p:cxnSp>
        <p:nvCxnSpPr>
          <p:cNvPr id="374" name="Straight Connector 373"/>
          <p:cNvCxnSpPr/>
          <p:nvPr/>
        </p:nvCxnSpPr>
        <p:spPr>
          <a:xfrm>
            <a:off x="4837551" y="2214953"/>
            <a:ext cx="169798" cy="99728"/>
          </a:xfrm>
          <a:prstGeom prst="line">
            <a:avLst/>
          </a:prstGeom>
          <a:noFill/>
          <a:ln w="6350" cap="flat" cmpd="sng" algn="ctr">
            <a:solidFill>
              <a:srgbClr val="5B9BD5"/>
            </a:solidFill>
            <a:prstDash val="solid"/>
            <a:miter lim="800000"/>
          </a:ln>
          <a:effectLst/>
        </p:spPr>
      </p:cxnSp>
      <p:cxnSp>
        <p:nvCxnSpPr>
          <p:cNvPr id="375" name="Straight Connector 374"/>
          <p:cNvCxnSpPr/>
          <p:nvPr/>
        </p:nvCxnSpPr>
        <p:spPr>
          <a:xfrm flipV="1">
            <a:off x="4667777" y="2219232"/>
            <a:ext cx="169773" cy="95449"/>
          </a:xfrm>
          <a:prstGeom prst="line">
            <a:avLst/>
          </a:prstGeom>
          <a:noFill/>
          <a:ln w="6350" cap="flat" cmpd="sng" algn="ctr">
            <a:solidFill>
              <a:srgbClr val="5B9BD5"/>
            </a:solidFill>
            <a:prstDash val="solid"/>
            <a:miter lim="800000"/>
          </a:ln>
          <a:effectLst/>
        </p:spPr>
      </p:cxnSp>
      <p:cxnSp>
        <p:nvCxnSpPr>
          <p:cNvPr id="376" name="Straight Connector 375"/>
          <p:cNvCxnSpPr/>
          <p:nvPr/>
        </p:nvCxnSpPr>
        <p:spPr>
          <a:xfrm>
            <a:off x="5178104" y="2214953"/>
            <a:ext cx="169798" cy="99728"/>
          </a:xfrm>
          <a:prstGeom prst="line">
            <a:avLst/>
          </a:prstGeom>
          <a:noFill/>
          <a:ln w="6350" cap="flat" cmpd="sng" algn="ctr">
            <a:solidFill>
              <a:srgbClr val="5B9BD5"/>
            </a:solidFill>
            <a:prstDash val="solid"/>
            <a:miter lim="800000"/>
          </a:ln>
          <a:effectLst/>
        </p:spPr>
      </p:cxnSp>
      <p:cxnSp>
        <p:nvCxnSpPr>
          <p:cNvPr id="377" name="Straight Connector 376"/>
          <p:cNvCxnSpPr/>
          <p:nvPr/>
        </p:nvCxnSpPr>
        <p:spPr>
          <a:xfrm flipV="1">
            <a:off x="5008331" y="2219232"/>
            <a:ext cx="169773" cy="95449"/>
          </a:xfrm>
          <a:prstGeom prst="line">
            <a:avLst/>
          </a:prstGeom>
          <a:noFill/>
          <a:ln w="6350" cap="flat" cmpd="sng" algn="ctr">
            <a:solidFill>
              <a:srgbClr val="5B9BD5"/>
            </a:solidFill>
            <a:prstDash val="solid"/>
            <a:miter lim="800000"/>
          </a:ln>
          <a:effectLst/>
        </p:spPr>
      </p:cxnSp>
      <p:cxnSp>
        <p:nvCxnSpPr>
          <p:cNvPr id="378" name="Straight Connector 377"/>
          <p:cNvCxnSpPr/>
          <p:nvPr/>
        </p:nvCxnSpPr>
        <p:spPr>
          <a:xfrm>
            <a:off x="5520129" y="2214953"/>
            <a:ext cx="169798" cy="99728"/>
          </a:xfrm>
          <a:prstGeom prst="line">
            <a:avLst/>
          </a:prstGeom>
          <a:noFill/>
          <a:ln w="6350" cap="flat" cmpd="sng" algn="ctr">
            <a:solidFill>
              <a:srgbClr val="5B9BD5"/>
            </a:solidFill>
            <a:prstDash val="solid"/>
            <a:miter lim="800000"/>
          </a:ln>
          <a:effectLst/>
        </p:spPr>
      </p:cxnSp>
      <p:cxnSp>
        <p:nvCxnSpPr>
          <p:cNvPr id="379" name="Straight Connector 378"/>
          <p:cNvCxnSpPr/>
          <p:nvPr/>
        </p:nvCxnSpPr>
        <p:spPr>
          <a:xfrm flipV="1">
            <a:off x="5347655" y="2219232"/>
            <a:ext cx="169773" cy="95449"/>
          </a:xfrm>
          <a:prstGeom prst="line">
            <a:avLst/>
          </a:prstGeom>
          <a:noFill/>
          <a:ln w="6350" cap="flat" cmpd="sng" algn="ctr">
            <a:solidFill>
              <a:srgbClr val="5B9BD5"/>
            </a:solidFill>
            <a:prstDash val="solid"/>
            <a:miter lim="800000"/>
          </a:ln>
          <a:effectLst/>
        </p:spPr>
      </p:cxnSp>
      <p:cxnSp>
        <p:nvCxnSpPr>
          <p:cNvPr id="380" name="Straight Connector 379"/>
          <p:cNvCxnSpPr/>
          <p:nvPr/>
        </p:nvCxnSpPr>
        <p:spPr>
          <a:xfrm>
            <a:off x="5854926" y="2214953"/>
            <a:ext cx="169798" cy="99728"/>
          </a:xfrm>
          <a:prstGeom prst="line">
            <a:avLst/>
          </a:prstGeom>
          <a:noFill/>
          <a:ln w="6350" cap="flat" cmpd="sng" algn="ctr">
            <a:solidFill>
              <a:srgbClr val="5B9BD5"/>
            </a:solidFill>
            <a:prstDash val="solid"/>
            <a:miter lim="800000"/>
          </a:ln>
          <a:effectLst/>
        </p:spPr>
      </p:cxnSp>
      <p:cxnSp>
        <p:nvCxnSpPr>
          <p:cNvPr id="381" name="Straight Connector 380"/>
          <p:cNvCxnSpPr/>
          <p:nvPr/>
        </p:nvCxnSpPr>
        <p:spPr>
          <a:xfrm flipV="1">
            <a:off x="5687853" y="2219232"/>
            <a:ext cx="169773" cy="95449"/>
          </a:xfrm>
          <a:prstGeom prst="line">
            <a:avLst/>
          </a:prstGeom>
          <a:noFill/>
          <a:ln w="6350" cap="flat" cmpd="sng" algn="ctr">
            <a:solidFill>
              <a:srgbClr val="5B9BD5"/>
            </a:solidFill>
            <a:prstDash val="solid"/>
            <a:miter lim="800000"/>
          </a:ln>
          <a:effectLst/>
        </p:spPr>
      </p:cxnSp>
      <p:cxnSp>
        <p:nvCxnSpPr>
          <p:cNvPr id="382" name="Straight Connector 381"/>
          <p:cNvCxnSpPr/>
          <p:nvPr/>
        </p:nvCxnSpPr>
        <p:spPr>
          <a:xfrm>
            <a:off x="6196305" y="2217559"/>
            <a:ext cx="169798" cy="99728"/>
          </a:xfrm>
          <a:prstGeom prst="line">
            <a:avLst/>
          </a:prstGeom>
          <a:noFill/>
          <a:ln w="6350" cap="flat" cmpd="sng" algn="ctr">
            <a:solidFill>
              <a:srgbClr val="5B9BD5"/>
            </a:solidFill>
            <a:prstDash val="solid"/>
            <a:miter lim="800000"/>
          </a:ln>
          <a:effectLst/>
        </p:spPr>
      </p:cxnSp>
      <p:cxnSp>
        <p:nvCxnSpPr>
          <p:cNvPr id="383" name="Straight Connector 382"/>
          <p:cNvCxnSpPr/>
          <p:nvPr/>
        </p:nvCxnSpPr>
        <p:spPr>
          <a:xfrm flipV="1">
            <a:off x="6026531" y="2221838"/>
            <a:ext cx="169773" cy="95449"/>
          </a:xfrm>
          <a:prstGeom prst="line">
            <a:avLst/>
          </a:prstGeom>
          <a:noFill/>
          <a:ln w="6350" cap="flat" cmpd="sng" algn="ctr">
            <a:solidFill>
              <a:srgbClr val="5B9BD5"/>
            </a:solidFill>
            <a:prstDash val="solid"/>
            <a:miter lim="800000"/>
          </a:ln>
          <a:effectLst/>
        </p:spPr>
      </p:cxnSp>
      <p:cxnSp>
        <p:nvCxnSpPr>
          <p:cNvPr id="384" name="Straight Connector 383"/>
          <p:cNvCxnSpPr/>
          <p:nvPr/>
        </p:nvCxnSpPr>
        <p:spPr>
          <a:xfrm>
            <a:off x="6531102" y="2217559"/>
            <a:ext cx="169798" cy="99728"/>
          </a:xfrm>
          <a:prstGeom prst="line">
            <a:avLst/>
          </a:prstGeom>
          <a:noFill/>
          <a:ln w="6350" cap="flat" cmpd="sng" algn="ctr">
            <a:solidFill>
              <a:srgbClr val="5B9BD5"/>
            </a:solidFill>
            <a:prstDash val="solid"/>
            <a:miter lim="800000"/>
          </a:ln>
          <a:effectLst/>
        </p:spPr>
      </p:cxnSp>
      <p:cxnSp>
        <p:nvCxnSpPr>
          <p:cNvPr id="385" name="Straight Connector 384"/>
          <p:cNvCxnSpPr/>
          <p:nvPr/>
        </p:nvCxnSpPr>
        <p:spPr>
          <a:xfrm flipV="1">
            <a:off x="6364029" y="2221838"/>
            <a:ext cx="169773" cy="95449"/>
          </a:xfrm>
          <a:prstGeom prst="line">
            <a:avLst/>
          </a:prstGeom>
          <a:noFill/>
          <a:ln w="6350" cap="flat" cmpd="sng" algn="ctr">
            <a:solidFill>
              <a:srgbClr val="5B9BD5"/>
            </a:solidFill>
            <a:prstDash val="solid"/>
            <a:miter lim="800000"/>
          </a:ln>
          <a:effectLst/>
        </p:spPr>
      </p:cxnSp>
      <p:cxnSp>
        <p:nvCxnSpPr>
          <p:cNvPr id="386" name="Straight Connector 385"/>
          <p:cNvCxnSpPr/>
          <p:nvPr/>
        </p:nvCxnSpPr>
        <p:spPr>
          <a:xfrm>
            <a:off x="6858561" y="2217559"/>
            <a:ext cx="169798" cy="99728"/>
          </a:xfrm>
          <a:prstGeom prst="line">
            <a:avLst/>
          </a:prstGeom>
          <a:noFill/>
          <a:ln w="6350" cap="flat" cmpd="sng" algn="ctr">
            <a:solidFill>
              <a:srgbClr val="5B9BD5"/>
            </a:solidFill>
            <a:prstDash val="solid"/>
            <a:miter lim="800000"/>
          </a:ln>
          <a:effectLst/>
        </p:spPr>
      </p:cxnSp>
      <p:cxnSp>
        <p:nvCxnSpPr>
          <p:cNvPr id="387" name="Straight Connector 386"/>
          <p:cNvCxnSpPr/>
          <p:nvPr/>
        </p:nvCxnSpPr>
        <p:spPr>
          <a:xfrm flipV="1">
            <a:off x="6700655" y="2221838"/>
            <a:ext cx="169773" cy="95449"/>
          </a:xfrm>
          <a:prstGeom prst="line">
            <a:avLst/>
          </a:prstGeom>
          <a:noFill/>
          <a:ln w="6350" cap="flat" cmpd="sng" algn="ctr">
            <a:solidFill>
              <a:srgbClr val="5B9BD5"/>
            </a:solidFill>
            <a:prstDash val="solid"/>
            <a:miter lim="800000"/>
          </a:ln>
          <a:effectLst/>
        </p:spPr>
      </p:cxnSp>
      <p:cxnSp>
        <p:nvCxnSpPr>
          <p:cNvPr id="388" name="Straight Connector 387"/>
          <p:cNvCxnSpPr/>
          <p:nvPr/>
        </p:nvCxnSpPr>
        <p:spPr>
          <a:xfrm>
            <a:off x="7203237" y="2217559"/>
            <a:ext cx="169798" cy="99728"/>
          </a:xfrm>
          <a:prstGeom prst="line">
            <a:avLst/>
          </a:prstGeom>
          <a:noFill/>
          <a:ln w="6350" cap="flat" cmpd="sng" algn="ctr">
            <a:solidFill>
              <a:srgbClr val="5B9BD5"/>
            </a:solidFill>
            <a:prstDash val="solid"/>
            <a:miter lim="800000"/>
          </a:ln>
          <a:effectLst/>
        </p:spPr>
      </p:cxnSp>
      <p:cxnSp>
        <p:nvCxnSpPr>
          <p:cNvPr id="389" name="Straight Connector 388"/>
          <p:cNvCxnSpPr/>
          <p:nvPr/>
        </p:nvCxnSpPr>
        <p:spPr>
          <a:xfrm flipV="1">
            <a:off x="7033464" y="2221838"/>
            <a:ext cx="169773" cy="95449"/>
          </a:xfrm>
          <a:prstGeom prst="line">
            <a:avLst/>
          </a:prstGeom>
          <a:noFill/>
          <a:ln w="6350" cap="flat" cmpd="sng" algn="ctr">
            <a:solidFill>
              <a:srgbClr val="5B9BD5"/>
            </a:solidFill>
            <a:prstDash val="solid"/>
            <a:miter lim="800000"/>
          </a:ln>
          <a:effectLst/>
        </p:spPr>
      </p:cxnSp>
      <p:cxnSp>
        <p:nvCxnSpPr>
          <p:cNvPr id="390" name="Straight Connector 389"/>
          <p:cNvCxnSpPr/>
          <p:nvPr/>
        </p:nvCxnSpPr>
        <p:spPr>
          <a:xfrm>
            <a:off x="7540734" y="2217559"/>
            <a:ext cx="169798" cy="99728"/>
          </a:xfrm>
          <a:prstGeom prst="line">
            <a:avLst/>
          </a:prstGeom>
          <a:noFill/>
          <a:ln w="6350" cap="flat" cmpd="sng" algn="ctr">
            <a:solidFill>
              <a:srgbClr val="5B9BD5"/>
            </a:solidFill>
            <a:prstDash val="solid"/>
            <a:miter lim="800000"/>
          </a:ln>
          <a:effectLst/>
        </p:spPr>
      </p:cxnSp>
      <p:cxnSp>
        <p:nvCxnSpPr>
          <p:cNvPr id="391" name="Straight Connector 390"/>
          <p:cNvCxnSpPr/>
          <p:nvPr/>
        </p:nvCxnSpPr>
        <p:spPr>
          <a:xfrm flipV="1">
            <a:off x="7370961" y="2221838"/>
            <a:ext cx="169773" cy="95449"/>
          </a:xfrm>
          <a:prstGeom prst="line">
            <a:avLst/>
          </a:prstGeom>
          <a:noFill/>
          <a:ln w="6350" cap="flat" cmpd="sng" algn="ctr">
            <a:solidFill>
              <a:srgbClr val="5B9BD5"/>
            </a:solidFill>
            <a:prstDash val="solid"/>
            <a:miter lim="800000"/>
          </a:ln>
          <a:effectLst/>
        </p:spPr>
      </p:cxnSp>
      <p:cxnSp>
        <p:nvCxnSpPr>
          <p:cNvPr id="392" name="Straight Connector 391"/>
          <p:cNvCxnSpPr/>
          <p:nvPr/>
        </p:nvCxnSpPr>
        <p:spPr>
          <a:xfrm>
            <a:off x="7881288" y="2217559"/>
            <a:ext cx="169798" cy="99728"/>
          </a:xfrm>
          <a:prstGeom prst="line">
            <a:avLst/>
          </a:prstGeom>
          <a:noFill/>
          <a:ln w="6350" cap="flat" cmpd="sng" algn="ctr">
            <a:solidFill>
              <a:srgbClr val="5B9BD5"/>
            </a:solidFill>
            <a:prstDash val="solid"/>
            <a:miter lim="800000"/>
          </a:ln>
          <a:effectLst/>
        </p:spPr>
      </p:cxnSp>
      <p:cxnSp>
        <p:nvCxnSpPr>
          <p:cNvPr id="393" name="Straight Connector 392"/>
          <p:cNvCxnSpPr/>
          <p:nvPr/>
        </p:nvCxnSpPr>
        <p:spPr>
          <a:xfrm flipV="1">
            <a:off x="7711514" y="2221838"/>
            <a:ext cx="169773" cy="95449"/>
          </a:xfrm>
          <a:prstGeom prst="line">
            <a:avLst/>
          </a:prstGeom>
          <a:noFill/>
          <a:ln w="6350" cap="flat" cmpd="sng" algn="ctr">
            <a:solidFill>
              <a:srgbClr val="5B9BD5"/>
            </a:solidFill>
            <a:prstDash val="solid"/>
            <a:miter lim="800000"/>
          </a:ln>
          <a:effectLst/>
        </p:spPr>
      </p:cxnSp>
      <p:cxnSp>
        <p:nvCxnSpPr>
          <p:cNvPr id="394" name="Straight Connector 393"/>
          <p:cNvCxnSpPr/>
          <p:nvPr/>
        </p:nvCxnSpPr>
        <p:spPr>
          <a:xfrm>
            <a:off x="8220613" y="2217559"/>
            <a:ext cx="169798" cy="99728"/>
          </a:xfrm>
          <a:prstGeom prst="line">
            <a:avLst/>
          </a:prstGeom>
          <a:noFill/>
          <a:ln w="6350" cap="flat" cmpd="sng" algn="ctr">
            <a:solidFill>
              <a:srgbClr val="5B9BD5"/>
            </a:solidFill>
            <a:prstDash val="solid"/>
            <a:miter lim="800000"/>
          </a:ln>
          <a:effectLst/>
        </p:spPr>
      </p:cxnSp>
      <p:cxnSp>
        <p:nvCxnSpPr>
          <p:cNvPr id="395" name="Straight Connector 394"/>
          <p:cNvCxnSpPr/>
          <p:nvPr/>
        </p:nvCxnSpPr>
        <p:spPr>
          <a:xfrm flipV="1">
            <a:off x="8050840" y="2221838"/>
            <a:ext cx="169773" cy="95449"/>
          </a:xfrm>
          <a:prstGeom prst="line">
            <a:avLst/>
          </a:prstGeom>
          <a:noFill/>
          <a:ln w="6350" cap="flat" cmpd="sng" algn="ctr">
            <a:solidFill>
              <a:srgbClr val="5B9BD5"/>
            </a:solidFill>
            <a:prstDash val="solid"/>
            <a:miter lim="800000"/>
          </a:ln>
          <a:effectLst/>
        </p:spPr>
      </p:cxnSp>
      <p:cxnSp>
        <p:nvCxnSpPr>
          <p:cNvPr id="396" name="Straight Connector 395"/>
          <p:cNvCxnSpPr/>
          <p:nvPr/>
        </p:nvCxnSpPr>
        <p:spPr>
          <a:xfrm flipV="1">
            <a:off x="8388337" y="2221838"/>
            <a:ext cx="169773" cy="95449"/>
          </a:xfrm>
          <a:prstGeom prst="line">
            <a:avLst/>
          </a:prstGeom>
          <a:noFill/>
          <a:ln w="6350" cap="flat" cmpd="sng" algn="ctr">
            <a:solidFill>
              <a:srgbClr val="5B9BD5"/>
            </a:solidFill>
            <a:prstDash val="solid"/>
            <a:miter lim="800000"/>
          </a:ln>
          <a:effectLst/>
        </p:spPr>
      </p:cxnSp>
      <p:cxnSp>
        <p:nvCxnSpPr>
          <p:cNvPr id="397" name="Straight Connector 396"/>
          <p:cNvCxnSpPr/>
          <p:nvPr/>
        </p:nvCxnSpPr>
        <p:spPr>
          <a:xfrm>
            <a:off x="6029256" y="2143557"/>
            <a:ext cx="24" cy="197489"/>
          </a:xfrm>
          <a:prstGeom prst="line">
            <a:avLst/>
          </a:prstGeom>
          <a:noFill/>
          <a:ln w="6350" cap="flat" cmpd="sng" algn="ctr">
            <a:solidFill>
              <a:srgbClr val="5B9BD5"/>
            </a:solidFill>
            <a:prstDash val="solid"/>
            <a:miter lim="800000"/>
          </a:ln>
          <a:effectLst/>
        </p:spPr>
      </p:cxnSp>
      <p:cxnSp>
        <p:nvCxnSpPr>
          <p:cNvPr id="398" name="Straight Connector 397"/>
          <p:cNvCxnSpPr/>
          <p:nvPr/>
        </p:nvCxnSpPr>
        <p:spPr>
          <a:xfrm>
            <a:off x="7373686" y="2143557"/>
            <a:ext cx="24" cy="197489"/>
          </a:xfrm>
          <a:prstGeom prst="line">
            <a:avLst/>
          </a:prstGeom>
          <a:noFill/>
          <a:ln w="6350" cap="flat" cmpd="sng" algn="ctr">
            <a:solidFill>
              <a:srgbClr val="5B9BD5"/>
            </a:solidFill>
            <a:prstDash val="solid"/>
            <a:miter lim="800000"/>
          </a:ln>
          <a:effectLst/>
        </p:spPr>
      </p:cxnSp>
      <p:cxnSp>
        <p:nvCxnSpPr>
          <p:cNvPr id="399" name="Straight Connector 398"/>
          <p:cNvCxnSpPr/>
          <p:nvPr/>
        </p:nvCxnSpPr>
        <p:spPr>
          <a:xfrm>
            <a:off x="7714239" y="2143557"/>
            <a:ext cx="24" cy="197489"/>
          </a:xfrm>
          <a:prstGeom prst="line">
            <a:avLst/>
          </a:prstGeom>
          <a:noFill/>
          <a:ln w="6350" cap="flat" cmpd="sng" algn="ctr">
            <a:solidFill>
              <a:srgbClr val="5B9BD5"/>
            </a:solidFill>
            <a:prstDash val="solid"/>
            <a:miter lim="800000"/>
          </a:ln>
          <a:effectLst/>
        </p:spPr>
      </p:cxnSp>
      <p:cxnSp>
        <p:nvCxnSpPr>
          <p:cNvPr id="400" name="Straight Connector 399"/>
          <p:cNvCxnSpPr/>
          <p:nvPr/>
        </p:nvCxnSpPr>
        <p:spPr>
          <a:xfrm>
            <a:off x="612251" y="2136635"/>
            <a:ext cx="24" cy="197489"/>
          </a:xfrm>
          <a:prstGeom prst="line">
            <a:avLst/>
          </a:prstGeom>
          <a:noFill/>
          <a:ln w="6350" cap="flat" cmpd="sng" algn="ctr">
            <a:solidFill>
              <a:srgbClr val="5B9BD5"/>
            </a:solidFill>
            <a:prstDash val="solid"/>
            <a:miter lim="800000"/>
          </a:ln>
          <a:effectLst/>
        </p:spPr>
      </p:cxnSp>
      <p:cxnSp>
        <p:nvCxnSpPr>
          <p:cNvPr id="401" name="Straight Connector 400"/>
          <p:cNvCxnSpPr/>
          <p:nvPr/>
        </p:nvCxnSpPr>
        <p:spPr>
          <a:xfrm>
            <a:off x="949748" y="2136635"/>
            <a:ext cx="24" cy="197489"/>
          </a:xfrm>
          <a:prstGeom prst="line">
            <a:avLst/>
          </a:prstGeom>
          <a:noFill/>
          <a:ln w="6350" cap="flat" cmpd="sng" algn="ctr">
            <a:solidFill>
              <a:srgbClr val="5B9BD5"/>
            </a:solidFill>
            <a:prstDash val="solid"/>
            <a:miter lim="800000"/>
          </a:ln>
          <a:effectLst/>
        </p:spPr>
      </p:cxnSp>
      <p:cxnSp>
        <p:nvCxnSpPr>
          <p:cNvPr id="402" name="Straight Connector 401"/>
          <p:cNvCxnSpPr/>
          <p:nvPr/>
        </p:nvCxnSpPr>
        <p:spPr>
          <a:xfrm>
            <a:off x="1289073" y="2139980"/>
            <a:ext cx="24" cy="197489"/>
          </a:xfrm>
          <a:prstGeom prst="line">
            <a:avLst/>
          </a:prstGeom>
          <a:noFill/>
          <a:ln w="6350" cap="flat" cmpd="sng" algn="ctr">
            <a:solidFill>
              <a:srgbClr val="5B9BD5"/>
            </a:solidFill>
            <a:prstDash val="solid"/>
            <a:miter lim="800000"/>
          </a:ln>
          <a:effectLst/>
        </p:spPr>
      </p:cxnSp>
      <p:cxnSp>
        <p:nvCxnSpPr>
          <p:cNvPr id="403" name="Straight Connector 402"/>
          <p:cNvCxnSpPr/>
          <p:nvPr/>
        </p:nvCxnSpPr>
        <p:spPr>
          <a:xfrm>
            <a:off x="1626571" y="2139980"/>
            <a:ext cx="24" cy="197489"/>
          </a:xfrm>
          <a:prstGeom prst="line">
            <a:avLst/>
          </a:prstGeom>
          <a:noFill/>
          <a:ln w="6350" cap="flat" cmpd="sng" algn="ctr">
            <a:solidFill>
              <a:srgbClr val="5B9BD5"/>
            </a:solidFill>
            <a:prstDash val="solid"/>
            <a:miter lim="800000"/>
          </a:ln>
          <a:effectLst/>
        </p:spPr>
      </p:cxnSp>
      <p:cxnSp>
        <p:nvCxnSpPr>
          <p:cNvPr id="404" name="Straight Connector 403"/>
          <p:cNvCxnSpPr/>
          <p:nvPr/>
        </p:nvCxnSpPr>
        <p:spPr>
          <a:xfrm>
            <a:off x="1964069" y="2136635"/>
            <a:ext cx="24" cy="197489"/>
          </a:xfrm>
          <a:prstGeom prst="line">
            <a:avLst/>
          </a:prstGeom>
          <a:noFill/>
          <a:ln w="6350" cap="flat" cmpd="sng" algn="ctr">
            <a:solidFill>
              <a:srgbClr val="5B9BD5"/>
            </a:solidFill>
            <a:prstDash val="solid"/>
            <a:miter lim="800000"/>
          </a:ln>
          <a:effectLst/>
        </p:spPr>
      </p:cxnSp>
      <p:cxnSp>
        <p:nvCxnSpPr>
          <p:cNvPr id="405" name="Straight Connector 404"/>
          <p:cNvCxnSpPr/>
          <p:nvPr/>
        </p:nvCxnSpPr>
        <p:spPr>
          <a:xfrm>
            <a:off x="2298866" y="2136635"/>
            <a:ext cx="24" cy="197489"/>
          </a:xfrm>
          <a:prstGeom prst="line">
            <a:avLst/>
          </a:prstGeom>
          <a:noFill/>
          <a:ln w="6350" cap="flat" cmpd="sng" algn="ctr">
            <a:solidFill>
              <a:srgbClr val="5B9BD5"/>
            </a:solidFill>
            <a:prstDash val="solid"/>
            <a:miter lim="800000"/>
          </a:ln>
          <a:effectLst/>
        </p:spPr>
      </p:cxnSp>
      <p:cxnSp>
        <p:nvCxnSpPr>
          <p:cNvPr id="406" name="Straight Connector 405"/>
          <p:cNvCxnSpPr/>
          <p:nvPr/>
        </p:nvCxnSpPr>
        <p:spPr>
          <a:xfrm>
            <a:off x="2638191" y="2136635"/>
            <a:ext cx="24" cy="197489"/>
          </a:xfrm>
          <a:prstGeom prst="line">
            <a:avLst/>
          </a:prstGeom>
          <a:noFill/>
          <a:ln w="6350" cap="flat" cmpd="sng" algn="ctr">
            <a:solidFill>
              <a:srgbClr val="5B9BD5"/>
            </a:solidFill>
            <a:prstDash val="solid"/>
            <a:miter lim="800000"/>
          </a:ln>
          <a:effectLst/>
        </p:spPr>
      </p:cxnSp>
      <p:cxnSp>
        <p:nvCxnSpPr>
          <p:cNvPr id="407" name="Straight Connector 406"/>
          <p:cNvCxnSpPr/>
          <p:nvPr/>
        </p:nvCxnSpPr>
        <p:spPr>
          <a:xfrm>
            <a:off x="2978744" y="2136635"/>
            <a:ext cx="24" cy="197489"/>
          </a:xfrm>
          <a:prstGeom prst="line">
            <a:avLst/>
          </a:prstGeom>
          <a:noFill/>
          <a:ln w="6350" cap="flat" cmpd="sng" algn="ctr">
            <a:solidFill>
              <a:srgbClr val="5B9BD5"/>
            </a:solidFill>
            <a:prstDash val="solid"/>
            <a:miter lim="800000"/>
          </a:ln>
          <a:effectLst/>
        </p:spPr>
      </p:cxnSp>
      <p:cxnSp>
        <p:nvCxnSpPr>
          <p:cNvPr id="408" name="Straight Connector 407"/>
          <p:cNvCxnSpPr/>
          <p:nvPr/>
        </p:nvCxnSpPr>
        <p:spPr>
          <a:xfrm>
            <a:off x="3318329" y="2137606"/>
            <a:ext cx="24" cy="197489"/>
          </a:xfrm>
          <a:prstGeom prst="line">
            <a:avLst/>
          </a:prstGeom>
          <a:noFill/>
          <a:ln w="6350" cap="flat" cmpd="sng" algn="ctr">
            <a:solidFill>
              <a:srgbClr val="5B9BD5"/>
            </a:solidFill>
            <a:prstDash val="solid"/>
            <a:miter lim="800000"/>
          </a:ln>
          <a:effectLst/>
        </p:spPr>
      </p:cxnSp>
      <p:cxnSp>
        <p:nvCxnSpPr>
          <p:cNvPr id="409" name="Straight Connector 408"/>
          <p:cNvCxnSpPr/>
          <p:nvPr/>
        </p:nvCxnSpPr>
        <p:spPr>
          <a:xfrm>
            <a:off x="3655826" y="2137606"/>
            <a:ext cx="24" cy="197489"/>
          </a:xfrm>
          <a:prstGeom prst="line">
            <a:avLst/>
          </a:prstGeom>
          <a:noFill/>
          <a:ln w="6350" cap="flat" cmpd="sng" algn="ctr">
            <a:solidFill>
              <a:srgbClr val="5B9BD5"/>
            </a:solidFill>
            <a:prstDash val="solid"/>
            <a:miter lim="800000"/>
          </a:ln>
          <a:effectLst/>
        </p:spPr>
      </p:cxnSp>
      <p:cxnSp>
        <p:nvCxnSpPr>
          <p:cNvPr id="410" name="Straight Connector 409"/>
          <p:cNvCxnSpPr/>
          <p:nvPr/>
        </p:nvCxnSpPr>
        <p:spPr>
          <a:xfrm>
            <a:off x="3995151" y="2137606"/>
            <a:ext cx="24" cy="197489"/>
          </a:xfrm>
          <a:prstGeom prst="line">
            <a:avLst/>
          </a:prstGeom>
          <a:noFill/>
          <a:ln w="6350" cap="flat" cmpd="sng" algn="ctr">
            <a:solidFill>
              <a:srgbClr val="5B9BD5"/>
            </a:solidFill>
            <a:prstDash val="solid"/>
            <a:miter lim="800000"/>
          </a:ln>
          <a:effectLst/>
        </p:spPr>
      </p:cxnSp>
      <p:cxnSp>
        <p:nvCxnSpPr>
          <p:cNvPr id="411" name="Straight Connector 410"/>
          <p:cNvCxnSpPr/>
          <p:nvPr/>
        </p:nvCxnSpPr>
        <p:spPr>
          <a:xfrm>
            <a:off x="4333004" y="2137606"/>
            <a:ext cx="24" cy="197489"/>
          </a:xfrm>
          <a:prstGeom prst="line">
            <a:avLst/>
          </a:prstGeom>
          <a:noFill/>
          <a:ln w="6350" cap="flat" cmpd="sng" algn="ctr">
            <a:solidFill>
              <a:srgbClr val="5B9BD5"/>
            </a:solidFill>
            <a:prstDash val="solid"/>
            <a:miter lim="800000"/>
          </a:ln>
          <a:effectLst/>
        </p:spPr>
      </p:cxnSp>
      <p:cxnSp>
        <p:nvCxnSpPr>
          <p:cNvPr id="412" name="Straight Connector 411"/>
          <p:cNvCxnSpPr/>
          <p:nvPr/>
        </p:nvCxnSpPr>
        <p:spPr>
          <a:xfrm>
            <a:off x="4670502" y="2137606"/>
            <a:ext cx="24" cy="197489"/>
          </a:xfrm>
          <a:prstGeom prst="line">
            <a:avLst/>
          </a:prstGeom>
          <a:noFill/>
          <a:ln w="6350" cap="flat" cmpd="sng" algn="ctr">
            <a:solidFill>
              <a:srgbClr val="5B9BD5"/>
            </a:solidFill>
            <a:prstDash val="solid"/>
            <a:miter lim="800000"/>
          </a:ln>
          <a:effectLst/>
        </p:spPr>
      </p:cxnSp>
      <p:cxnSp>
        <p:nvCxnSpPr>
          <p:cNvPr id="413" name="Straight Connector 412"/>
          <p:cNvCxnSpPr/>
          <p:nvPr/>
        </p:nvCxnSpPr>
        <p:spPr>
          <a:xfrm>
            <a:off x="5017167" y="2137606"/>
            <a:ext cx="24" cy="197489"/>
          </a:xfrm>
          <a:prstGeom prst="line">
            <a:avLst/>
          </a:prstGeom>
          <a:noFill/>
          <a:ln w="6350" cap="flat" cmpd="sng" algn="ctr">
            <a:solidFill>
              <a:srgbClr val="5B9BD5"/>
            </a:solidFill>
            <a:prstDash val="solid"/>
            <a:miter lim="800000"/>
          </a:ln>
          <a:effectLst/>
        </p:spPr>
      </p:cxnSp>
      <p:cxnSp>
        <p:nvCxnSpPr>
          <p:cNvPr id="414" name="Straight Connector 413"/>
          <p:cNvCxnSpPr/>
          <p:nvPr/>
        </p:nvCxnSpPr>
        <p:spPr>
          <a:xfrm>
            <a:off x="5350381" y="2137606"/>
            <a:ext cx="24" cy="197489"/>
          </a:xfrm>
          <a:prstGeom prst="line">
            <a:avLst/>
          </a:prstGeom>
          <a:noFill/>
          <a:ln w="6350" cap="flat" cmpd="sng" algn="ctr">
            <a:solidFill>
              <a:srgbClr val="5B9BD5"/>
            </a:solidFill>
            <a:prstDash val="solid"/>
            <a:miter lim="800000"/>
          </a:ln>
          <a:effectLst/>
        </p:spPr>
      </p:cxnSp>
      <p:cxnSp>
        <p:nvCxnSpPr>
          <p:cNvPr id="415" name="Straight Connector 414"/>
          <p:cNvCxnSpPr/>
          <p:nvPr/>
        </p:nvCxnSpPr>
        <p:spPr>
          <a:xfrm>
            <a:off x="5690578" y="2137606"/>
            <a:ext cx="24" cy="197489"/>
          </a:xfrm>
          <a:prstGeom prst="line">
            <a:avLst/>
          </a:prstGeom>
          <a:noFill/>
          <a:ln w="6350" cap="flat" cmpd="sng" algn="ctr">
            <a:solidFill>
              <a:srgbClr val="5B9BD5"/>
            </a:solidFill>
            <a:prstDash val="solid"/>
            <a:miter lim="800000"/>
          </a:ln>
          <a:effectLst/>
        </p:spPr>
      </p:cxnSp>
      <p:cxnSp>
        <p:nvCxnSpPr>
          <p:cNvPr id="416" name="Straight Connector 415"/>
          <p:cNvCxnSpPr/>
          <p:nvPr/>
        </p:nvCxnSpPr>
        <p:spPr>
          <a:xfrm>
            <a:off x="6366754" y="2140213"/>
            <a:ext cx="24" cy="197489"/>
          </a:xfrm>
          <a:prstGeom prst="line">
            <a:avLst/>
          </a:prstGeom>
          <a:noFill/>
          <a:ln w="6350" cap="flat" cmpd="sng" algn="ctr">
            <a:solidFill>
              <a:srgbClr val="5B9BD5"/>
            </a:solidFill>
            <a:prstDash val="solid"/>
            <a:miter lim="800000"/>
          </a:ln>
          <a:effectLst/>
        </p:spPr>
      </p:cxnSp>
      <p:cxnSp>
        <p:nvCxnSpPr>
          <p:cNvPr id="417" name="Straight Connector 416"/>
          <p:cNvCxnSpPr/>
          <p:nvPr/>
        </p:nvCxnSpPr>
        <p:spPr>
          <a:xfrm>
            <a:off x="6703379" y="2140213"/>
            <a:ext cx="24" cy="197489"/>
          </a:xfrm>
          <a:prstGeom prst="line">
            <a:avLst/>
          </a:prstGeom>
          <a:noFill/>
          <a:ln w="6350" cap="flat" cmpd="sng" algn="ctr">
            <a:solidFill>
              <a:srgbClr val="5B9BD5"/>
            </a:solidFill>
            <a:prstDash val="solid"/>
            <a:miter lim="800000"/>
          </a:ln>
          <a:effectLst/>
        </p:spPr>
      </p:cxnSp>
      <p:cxnSp>
        <p:nvCxnSpPr>
          <p:cNvPr id="418" name="Straight Connector 417"/>
          <p:cNvCxnSpPr/>
          <p:nvPr/>
        </p:nvCxnSpPr>
        <p:spPr>
          <a:xfrm>
            <a:off x="7036189" y="2140213"/>
            <a:ext cx="24" cy="197489"/>
          </a:xfrm>
          <a:prstGeom prst="line">
            <a:avLst/>
          </a:prstGeom>
          <a:noFill/>
          <a:ln w="6350" cap="flat" cmpd="sng" algn="ctr">
            <a:solidFill>
              <a:srgbClr val="5B9BD5"/>
            </a:solidFill>
            <a:prstDash val="solid"/>
            <a:miter lim="800000"/>
          </a:ln>
          <a:effectLst/>
        </p:spPr>
      </p:cxnSp>
      <p:cxnSp>
        <p:nvCxnSpPr>
          <p:cNvPr id="419" name="Straight Connector 418"/>
          <p:cNvCxnSpPr/>
          <p:nvPr/>
        </p:nvCxnSpPr>
        <p:spPr>
          <a:xfrm>
            <a:off x="8053565" y="2140213"/>
            <a:ext cx="24" cy="197489"/>
          </a:xfrm>
          <a:prstGeom prst="line">
            <a:avLst/>
          </a:prstGeom>
          <a:noFill/>
          <a:ln w="6350" cap="flat" cmpd="sng" algn="ctr">
            <a:solidFill>
              <a:srgbClr val="5B9BD5"/>
            </a:solidFill>
            <a:prstDash val="solid"/>
            <a:miter lim="800000"/>
          </a:ln>
          <a:effectLst/>
        </p:spPr>
      </p:cxnSp>
      <p:cxnSp>
        <p:nvCxnSpPr>
          <p:cNvPr id="420" name="Straight Connector 419"/>
          <p:cNvCxnSpPr/>
          <p:nvPr/>
        </p:nvCxnSpPr>
        <p:spPr>
          <a:xfrm>
            <a:off x="8391062" y="2140213"/>
            <a:ext cx="24" cy="197489"/>
          </a:xfrm>
          <a:prstGeom prst="line">
            <a:avLst/>
          </a:prstGeom>
          <a:noFill/>
          <a:ln w="6350" cap="flat" cmpd="sng" algn="ctr">
            <a:solidFill>
              <a:srgbClr val="5B9BD5"/>
            </a:solidFill>
            <a:prstDash val="solid"/>
            <a:miter lim="800000"/>
          </a:ln>
          <a:effectLst/>
        </p:spPr>
      </p:cxnSp>
      <p:cxnSp>
        <p:nvCxnSpPr>
          <p:cNvPr id="421" name="Straight Connector 420"/>
          <p:cNvCxnSpPr/>
          <p:nvPr/>
        </p:nvCxnSpPr>
        <p:spPr>
          <a:xfrm>
            <a:off x="5690591" y="2318961"/>
            <a:ext cx="169798" cy="99728"/>
          </a:xfrm>
          <a:prstGeom prst="line">
            <a:avLst/>
          </a:prstGeom>
          <a:noFill/>
          <a:ln w="6350" cap="flat" cmpd="sng" algn="ctr">
            <a:solidFill>
              <a:srgbClr val="5B9BD5"/>
            </a:solidFill>
            <a:prstDash val="solid"/>
            <a:miter lim="800000"/>
          </a:ln>
          <a:effectLst/>
        </p:spPr>
      </p:cxnSp>
      <p:cxnSp>
        <p:nvCxnSpPr>
          <p:cNvPr id="422" name="Straight Connector 421"/>
          <p:cNvCxnSpPr/>
          <p:nvPr/>
        </p:nvCxnSpPr>
        <p:spPr>
          <a:xfrm flipH="1">
            <a:off x="5854926" y="2318961"/>
            <a:ext cx="169798" cy="99728"/>
          </a:xfrm>
          <a:prstGeom prst="line">
            <a:avLst/>
          </a:prstGeom>
          <a:noFill/>
          <a:ln w="6350" cap="flat" cmpd="sng" algn="ctr">
            <a:solidFill>
              <a:srgbClr val="5B9BD5"/>
            </a:solidFill>
            <a:prstDash val="solid"/>
            <a:miter lim="800000"/>
          </a:ln>
          <a:effectLst/>
        </p:spPr>
      </p:cxnSp>
      <p:cxnSp>
        <p:nvCxnSpPr>
          <p:cNvPr id="423" name="Straight Connector 422"/>
          <p:cNvCxnSpPr/>
          <p:nvPr/>
        </p:nvCxnSpPr>
        <p:spPr>
          <a:xfrm>
            <a:off x="6029269" y="2321567"/>
            <a:ext cx="169798" cy="99728"/>
          </a:xfrm>
          <a:prstGeom prst="line">
            <a:avLst/>
          </a:prstGeom>
          <a:noFill/>
          <a:ln w="6350" cap="flat" cmpd="sng" algn="ctr">
            <a:solidFill>
              <a:srgbClr val="5B9BD5"/>
            </a:solidFill>
            <a:prstDash val="solid"/>
            <a:miter lim="800000"/>
          </a:ln>
          <a:effectLst/>
        </p:spPr>
      </p:cxnSp>
      <p:cxnSp>
        <p:nvCxnSpPr>
          <p:cNvPr id="424" name="Straight Connector 423"/>
          <p:cNvCxnSpPr/>
          <p:nvPr/>
        </p:nvCxnSpPr>
        <p:spPr>
          <a:xfrm flipH="1">
            <a:off x="6196305" y="2321567"/>
            <a:ext cx="169798" cy="99728"/>
          </a:xfrm>
          <a:prstGeom prst="line">
            <a:avLst/>
          </a:prstGeom>
          <a:noFill/>
          <a:ln w="6350" cap="flat" cmpd="sng" algn="ctr">
            <a:solidFill>
              <a:srgbClr val="5B9BD5"/>
            </a:solidFill>
            <a:prstDash val="solid"/>
            <a:miter lim="800000"/>
          </a:ln>
          <a:effectLst/>
        </p:spPr>
      </p:cxnSp>
      <p:cxnSp>
        <p:nvCxnSpPr>
          <p:cNvPr id="425" name="Straight Connector 424"/>
          <p:cNvCxnSpPr/>
          <p:nvPr/>
        </p:nvCxnSpPr>
        <p:spPr>
          <a:xfrm>
            <a:off x="6366767" y="2321567"/>
            <a:ext cx="169798" cy="99728"/>
          </a:xfrm>
          <a:prstGeom prst="line">
            <a:avLst/>
          </a:prstGeom>
          <a:noFill/>
          <a:ln w="6350" cap="flat" cmpd="sng" algn="ctr">
            <a:solidFill>
              <a:srgbClr val="5B9BD5"/>
            </a:solidFill>
            <a:prstDash val="solid"/>
            <a:miter lim="800000"/>
          </a:ln>
          <a:effectLst/>
        </p:spPr>
      </p:cxnSp>
      <p:cxnSp>
        <p:nvCxnSpPr>
          <p:cNvPr id="426" name="Straight Connector 425"/>
          <p:cNvCxnSpPr/>
          <p:nvPr/>
        </p:nvCxnSpPr>
        <p:spPr>
          <a:xfrm flipH="1">
            <a:off x="6531102" y="2321567"/>
            <a:ext cx="169798" cy="99728"/>
          </a:xfrm>
          <a:prstGeom prst="line">
            <a:avLst/>
          </a:prstGeom>
          <a:noFill/>
          <a:ln w="6350" cap="flat" cmpd="sng" algn="ctr">
            <a:solidFill>
              <a:srgbClr val="5B9BD5"/>
            </a:solidFill>
            <a:prstDash val="solid"/>
            <a:miter lim="800000"/>
          </a:ln>
          <a:effectLst/>
        </p:spPr>
      </p:cxnSp>
      <p:cxnSp>
        <p:nvCxnSpPr>
          <p:cNvPr id="427" name="Straight Connector 426"/>
          <p:cNvCxnSpPr/>
          <p:nvPr/>
        </p:nvCxnSpPr>
        <p:spPr>
          <a:xfrm>
            <a:off x="6703392" y="2321567"/>
            <a:ext cx="169798" cy="99728"/>
          </a:xfrm>
          <a:prstGeom prst="line">
            <a:avLst/>
          </a:prstGeom>
          <a:noFill/>
          <a:ln w="6350" cap="flat" cmpd="sng" algn="ctr">
            <a:solidFill>
              <a:srgbClr val="5B9BD5"/>
            </a:solidFill>
            <a:prstDash val="solid"/>
            <a:miter lim="800000"/>
          </a:ln>
          <a:effectLst/>
        </p:spPr>
      </p:cxnSp>
      <p:cxnSp>
        <p:nvCxnSpPr>
          <p:cNvPr id="428" name="Straight Connector 427"/>
          <p:cNvCxnSpPr/>
          <p:nvPr/>
        </p:nvCxnSpPr>
        <p:spPr>
          <a:xfrm flipH="1">
            <a:off x="6858561" y="2321567"/>
            <a:ext cx="169798" cy="99728"/>
          </a:xfrm>
          <a:prstGeom prst="line">
            <a:avLst/>
          </a:prstGeom>
          <a:noFill/>
          <a:ln w="6350" cap="flat" cmpd="sng" algn="ctr">
            <a:solidFill>
              <a:srgbClr val="5B9BD5"/>
            </a:solidFill>
            <a:prstDash val="solid"/>
            <a:miter lim="800000"/>
          </a:ln>
          <a:effectLst/>
        </p:spPr>
      </p:cxnSp>
      <p:cxnSp>
        <p:nvCxnSpPr>
          <p:cNvPr id="429" name="Straight Connector 428"/>
          <p:cNvCxnSpPr/>
          <p:nvPr/>
        </p:nvCxnSpPr>
        <p:spPr>
          <a:xfrm>
            <a:off x="7036201" y="2321567"/>
            <a:ext cx="169798" cy="99728"/>
          </a:xfrm>
          <a:prstGeom prst="line">
            <a:avLst/>
          </a:prstGeom>
          <a:noFill/>
          <a:ln w="6350" cap="flat" cmpd="sng" algn="ctr">
            <a:solidFill>
              <a:srgbClr val="5B9BD5"/>
            </a:solidFill>
            <a:prstDash val="solid"/>
            <a:miter lim="800000"/>
          </a:ln>
          <a:effectLst/>
        </p:spPr>
      </p:cxnSp>
      <p:cxnSp>
        <p:nvCxnSpPr>
          <p:cNvPr id="430" name="Straight Connector 429"/>
          <p:cNvCxnSpPr/>
          <p:nvPr/>
        </p:nvCxnSpPr>
        <p:spPr>
          <a:xfrm flipH="1">
            <a:off x="7203237" y="2321567"/>
            <a:ext cx="169798" cy="99728"/>
          </a:xfrm>
          <a:prstGeom prst="line">
            <a:avLst/>
          </a:prstGeom>
          <a:noFill/>
          <a:ln w="6350" cap="flat" cmpd="sng" algn="ctr">
            <a:solidFill>
              <a:srgbClr val="5B9BD5"/>
            </a:solidFill>
            <a:prstDash val="solid"/>
            <a:miter lim="800000"/>
          </a:ln>
          <a:effectLst/>
        </p:spPr>
      </p:cxnSp>
      <p:cxnSp>
        <p:nvCxnSpPr>
          <p:cNvPr id="431" name="Straight Connector 430"/>
          <p:cNvCxnSpPr/>
          <p:nvPr/>
        </p:nvCxnSpPr>
        <p:spPr>
          <a:xfrm>
            <a:off x="7373699" y="2321567"/>
            <a:ext cx="169798" cy="99728"/>
          </a:xfrm>
          <a:prstGeom prst="line">
            <a:avLst/>
          </a:prstGeom>
          <a:noFill/>
          <a:ln w="6350" cap="flat" cmpd="sng" algn="ctr">
            <a:solidFill>
              <a:srgbClr val="5B9BD5"/>
            </a:solidFill>
            <a:prstDash val="solid"/>
            <a:miter lim="800000"/>
          </a:ln>
          <a:effectLst/>
        </p:spPr>
      </p:cxnSp>
      <p:cxnSp>
        <p:nvCxnSpPr>
          <p:cNvPr id="432" name="Straight Connector 431"/>
          <p:cNvCxnSpPr/>
          <p:nvPr/>
        </p:nvCxnSpPr>
        <p:spPr>
          <a:xfrm flipH="1">
            <a:off x="7540734" y="2321567"/>
            <a:ext cx="169798" cy="99728"/>
          </a:xfrm>
          <a:prstGeom prst="line">
            <a:avLst/>
          </a:prstGeom>
          <a:noFill/>
          <a:ln w="6350" cap="flat" cmpd="sng" algn="ctr">
            <a:solidFill>
              <a:srgbClr val="5B9BD5"/>
            </a:solidFill>
            <a:prstDash val="solid"/>
            <a:miter lim="800000"/>
          </a:ln>
          <a:effectLst/>
        </p:spPr>
      </p:cxnSp>
      <p:cxnSp>
        <p:nvCxnSpPr>
          <p:cNvPr id="433" name="Straight Connector 432"/>
          <p:cNvCxnSpPr/>
          <p:nvPr/>
        </p:nvCxnSpPr>
        <p:spPr>
          <a:xfrm>
            <a:off x="7714252" y="2321567"/>
            <a:ext cx="169798" cy="99728"/>
          </a:xfrm>
          <a:prstGeom prst="line">
            <a:avLst/>
          </a:prstGeom>
          <a:noFill/>
          <a:ln w="6350" cap="flat" cmpd="sng" algn="ctr">
            <a:solidFill>
              <a:srgbClr val="5B9BD5"/>
            </a:solidFill>
            <a:prstDash val="solid"/>
            <a:miter lim="800000"/>
          </a:ln>
          <a:effectLst/>
        </p:spPr>
      </p:cxnSp>
      <p:cxnSp>
        <p:nvCxnSpPr>
          <p:cNvPr id="434" name="Straight Connector 433"/>
          <p:cNvCxnSpPr/>
          <p:nvPr/>
        </p:nvCxnSpPr>
        <p:spPr>
          <a:xfrm flipH="1">
            <a:off x="7881288" y="2321567"/>
            <a:ext cx="169798" cy="99728"/>
          </a:xfrm>
          <a:prstGeom prst="line">
            <a:avLst/>
          </a:prstGeom>
          <a:noFill/>
          <a:ln w="6350" cap="flat" cmpd="sng" algn="ctr">
            <a:solidFill>
              <a:srgbClr val="5B9BD5"/>
            </a:solidFill>
            <a:prstDash val="solid"/>
            <a:miter lim="800000"/>
          </a:ln>
          <a:effectLst/>
        </p:spPr>
      </p:cxnSp>
      <p:cxnSp>
        <p:nvCxnSpPr>
          <p:cNvPr id="435" name="Straight Connector 434"/>
          <p:cNvCxnSpPr/>
          <p:nvPr/>
        </p:nvCxnSpPr>
        <p:spPr>
          <a:xfrm>
            <a:off x="8053578" y="2321567"/>
            <a:ext cx="169798" cy="99728"/>
          </a:xfrm>
          <a:prstGeom prst="line">
            <a:avLst/>
          </a:prstGeom>
          <a:noFill/>
          <a:ln w="6350" cap="flat" cmpd="sng" algn="ctr">
            <a:solidFill>
              <a:srgbClr val="5B9BD5"/>
            </a:solidFill>
            <a:prstDash val="solid"/>
            <a:miter lim="800000"/>
          </a:ln>
          <a:effectLst/>
        </p:spPr>
      </p:cxnSp>
      <p:cxnSp>
        <p:nvCxnSpPr>
          <p:cNvPr id="436" name="Straight Connector 435"/>
          <p:cNvCxnSpPr/>
          <p:nvPr/>
        </p:nvCxnSpPr>
        <p:spPr>
          <a:xfrm flipH="1">
            <a:off x="8220613" y="2321567"/>
            <a:ext cx="169798" cy="99728"/>
          </a:xfrm>
          <a:prstGeom prst="line">
            <a:avLst/>
          </a:prstGeom>
          <a:noFill/>
          <a:ln w="6350" cap="flat" cmpd="sng" algn="ctr">
            <a:solidFill>
              <a:srgbClr val="5B9BD5"/>
            </a:solidFill>
            <a:prstDash val="solid"/>
            <a:miter lim="800000"/>
          </a:ln>
          <a:effectLst/>
        </p:spPr>
      </p:cxnSp>
      <p:cxnSp>
        <p:nvCxnSpPr>
          <p:cNvPr id="437" name="Straight Connector 436"/>
          <p:cNvCxnSpPr/>
          <p:nvPr/>
        </p:nvCxnSpPr>
        <p:spPr>
          <a:xfrm>
            <a:off x="8391075" y="2321567"/>
            <a:ext cx="169798" cy="99728"/>
          </a:xfrm>
          <a:prstGeom prst="line">
            <a:avLst/>
          </a:prstGeom>
          <a:noFill/>
          <a:ln w="6350" cap="flat" cmpd="sng" algn="ctr">
            <a:solidFill>
              <a:srgbClr val="5B9BD5"/>
            </a:solidFill>
            <a:prstDash val="solid"/>
            <a:miter lim="800000"/>
          </a:ln>
          <a:effectLst/>
        </p:spPr>
      </p:cxnSp>
      <p:cxnSp>
        <p:nvCxnSpPr>
          <p:cNvPr id="438" name="Straight Connector 437"/>
          <p:cNvCxnSpPr/>
          <p:nvPr/>
        </p:nvCxnSpPr>
        <p:spPr>
          <a:xfrm>
            <a:off x="612264" y="2118533"/>
            <a:ext cx="169798" cy="99728"/>
          </a:xfrm>
          <a:prstGeom prst="line">
            <a:avLst/>
          </a:prstGeom>
          <a:noFill/>
          <a:ln w="6350" cap="flat" cmpd="sng" algn="ctr">
            <a:solidFill>
              <a:srgbClr val="5B9BD5"/>
            </a:solidFill>
            <a:prstDash val="solid"/>
            <a:miter lim="800000"/>
          </a:ln>
          <a:effectLst/>
        </p:spPr>
      </p:cxnSp>
      <p:cxnSp>
        <p:nvCxnSpPr>
          <p:cNvPr id="439" name="Straight Connector 438"/>
          <p:cNvCxnSpPr/>
          <p:nvPr/>
        </p:nvCxnSpPr>
        <p:spPr>
          <a:xfrm flipV="1">
            <a:off x="779299" y="2114253"/>
            <a:ext cx="169798" cy="108287"/>
          </a:xfrm>
          <a:prstGeom prst="line">
            <a:avLst/>
          </a:prstGeom>
          <a:noFill/>
          <a:ln w="6350" cap="flat" cmpd="sng" algn="ctr">
            <a:solidFill>
              <a:srgbClr val="5B9BD5"/>
            </a:solidFill>
            <a:prstDash val="solid"/>
            <a:miter lim="800000"/>
          </a:ln>
          <a:effectLst/>
        </p:spPr>
      </p:cxnSp>
      <p:cxnSp>
        <p:nvCxnSpPr>
          <p:cNvPr id="440" name="Straight Connector 439"/>
          <p:cNvCxnSpPr/>
          <p:nvPr/>
        </p:nvCxnSpPr>
        <p:spPr>
          <a:xfrm>
            <a:off x="949761" y="2121878"/>
            <a:ext cx="169798" cy="99728"/>
          </a:xfrm>
          <a:prstGeom prst="line">
            <a:avLst/>
          </a:prstGeom>
          <a:noFill/>
          <a:ln w="6350" cap="flat" cmpd="sng" algn="ctr">
            <a:solidFill>
              <a:srgbClr val="5B9BD5"/>
            </a:solidFill>
            <a:prstDash val="solid"/>
            <a:miter lim="800000"/>
          </a:ln>
          <a:effectLst/>
        </p:spPr>
      </p:cxnSp>
      <p:cxnSp>
        <p:nvCxnSpPr>
          <p:cNvPr id="441" name="Straight Connector 440"/>
          <p:cNvCxnSpPr/>
          <p:nvPr/>
        </p:nvCxnSpPr>
        <p:spPr>
          <a:xfrm flipV="1">
            <a:off x="1116796" y="2114253"/>
            <a:ext cx="169798" cy="108287"/>
          </a:xfrm>
          <a:prstGeom prst="line">
            <a:avLst/>
          </a:prstGeom>
          <a:noFill/>
          <a:ln w="6350" cap="flat" cmpd="sng" algn="ctr">
            <a:solidFill>
              <a:srgbClr val="5B9BD5"/>
            </a:solidFill>
            <a:prstDash val="solid"/>
            <a:miter lim="800000"/>
          </a:ln>
          <a:effectLst/>
        </p:spPr>
      </p:cxnSp>
      <p:cxnSp>
        <p:nvCxnSpPr>
          <p:cNvPr id="442" name="Straight Connector 441"/>
          <p:cNvCxnSpPr/>
          <p:nvPr/>
        </p:nvCxnSpPr>
        <p:spPr>
          <a:xfrm>
            <a:off x="1289086" y="2118533"/>
            <a:ext cx="169798" cy="99728"/>
          </a:xfrm>
          <a:prstGeom prst="line">
            <a:avLst/>
          </a:prstGeom>
          <a:noFill/>
          <a:ln w="6350" cap="flat" cmpd="sng" algn="ctr">
            <a:solidFill>
              <a:srgbClr val="5B9BD5"/>
            </a:solidFill>
            <a:prstDash val="solid"/>
            <a:miter lim="800000"/>
          </a:ln>
          <a:effectLst/>
        </p:spPr>
      </p:cxnSp>
      <p:cxnSp>
        <p:nvCxnSpPr>
          <p:cNvPr id="443" name="Straight Connector 442"/>
          <p:cNvCxnSpPr/>
          <p:nvPr/>
        </p:nvCxnSpPr>
        <p:spPr>
          <a:xfrm flipV="1">
            <a:off x="1456122" y="2114253"/>
            <a:ext cx="169798" cy="108287"/>
          </a:xfrm>
          <a:prstGeom prst="line">
            <a:avLst/>
          </a:prstGeom>
          <a:noFill/>
          <a:ln w="6350" cap="flat" cmpd="sng" algn="ctr">
            <a:solidFill>
              <a:srgbClr val="5B9BD5"/>
            </a:solidFill>
            <a:prstDash val="solid"/>
            <a:miter lim="800000"/>
          </a:ln>
          <a:effectLst/>
        </p:spPr>
      </p:cxnSp>
      <p:cxnSp>
        <p:nvCxnSpPr>
          <p:cNvPr id="444" name="Straight Connector 443"/>
          <p:cNvCxnSpPr/>
          <p:nvPr/>
        </p:nvCxnSpPr>
        <p:spPr>
          <a:xfrm>
            <a:off x="1626584" y="2118533"/>
            <a:ext cx="169798" cy="99728"/>
          </a:xfrm>
          <a:prstGeom prst="line">
            <a:avLst/>
          </a:prstGeom>
          <a:noFill/>
          <a:ln w="6350" cap="flat" cmpd="sng" algn="ctr">
            <a:solidFill>
              <a:srgbClr val="5B9BD5"/>
            </a:solidFill>
            <a:prstDash val="solid"/>
            <a:miter lim="800000"/>
          </a:ln>
          <a:effectLst/>
        </p:spPr>
      </p:cxnSp>
      <p:cxnSp>
        <p:nvCxnSpPr>
          <p:cNvPr id="445" name="Straight Connector 444"/>
          <p:cNvCxnSpPr/>
          <p:nvPr/>
        </p:nvCxnSpPr>
        <p:spPr>
          <a:xfrm flipV="1">
            <a:off x="1793619" y="2114253"/>
            <a:ext cx="169798" cy="108287"/>
          </a:xfrm>
          <a:prstGeom prst="line">
            <a:avLst/>
          </a:prstGeom>
          <a:noFill/>
          <a:ln w="6350" cap="flat" cmpd="sng" algn="ctr">
            <a:solidFill>
              <a:srgbClr val="5B9BD5"/>
            </a:solidFill>
            <a:prstDash val="solid"/>
            <a:miter lim="800000"/>
          </a:ln>
          <a:effectLst/>
        </p:spPr>
      </p:cxnSp>
      <p:cxnSp>
        <p:nvCxnSpPr>
          <p:cNvPr id="446" name="Straight Connector 445"/>
          <p:cNvCxnSpPr/>
          <p:nvPr/>
        </p:nvCxnSpPr>
        <p:spPr>
          <a:xfrm>
            <a:off x="1961381" y="2118533"/>
            <a:ext cx="169798" cy="99728"/>
          </a:xfrm>
          <a:prstGeom prst="line">
            <a:avLst/>
          </a:prstGeom>
          <a:noFill/>
          <a:ln w="6350" cap="flat" cmpd="sng" algn="ctr">
            <a:solidFill>
              <a:srgbClr val="5B9BD5"/>
            </a:solidFill>
            <a:prstDash val="solid"/>
            <a:miter lim="800000"/>
          </a:ln>
          <a:effectLst/>
        </p:spPr>
      </p:cxnSp>
      <p:cxnSp>
        <p:nvCxnSpPr>
          <p:cNvPr id="447" name="Straight Connector 446"/>
          <p:cNvCxnSpPr/>
          <p:nvPr/>
        </p:nvCxnSpPr>
        <p:spPr>
          <a:xfrm flipV="1">
            <a:off x="2128417" y="2114253"/>
            <a:ext cx="169798" cy="108287"/>
          </a:xfrm>
          <a:prstGeom prst="line">
            <a:avLst/>
          </a:prstGeom>
          <a:noFill/>
          <a:ln w="6350" cap="flat" cmpd="sng" algn="ctr">
            <a:solidFill>
              <a:srgbClr val="5B9BD5"/>
            </a:solidFill>
            <a:prstDash val="solid"/>
            <a:miter lim="800000"/>
          </a:ln>
          <a:effectLst/>
        </p:spPr>
      </p:cxnSp>
      <p:cxnSp>
        <p:nvCxnSpPr>
          <p:cNvPr id="448" name="Straight Connector 447"/>
          <p:cNvCxnSpPr/>
          <p:nvPr/>
        </p:nvCxnSpPr>
        <p:spPr>
          <a:xfrm>
            <a:off x="2298879" y="2118533"/>
            <a:ext cx="169798" cy="99728"/>
          </a:xfrm>
          <a:prstGeom prst="line">
            <a:avLst/>
          </a:prstGeom>
          <a:noFill/>
          <a:ln w="6350" cap="flat" cmpd="sng" algn="ctr">
            <a:solidFill>
              <a:srgbClr val="5B9BD5"/>
            </a:solidFill>
            <a:prstDash val="solid"/>
            <a:miter lim="800000"/>
          </a:ln>
          <a:effectLst/>
        </p:spPr>
      </p:cxnSp>
      <p:cxnSp>
        <p:nvCxnSpPr>
          <p:cNvPr id="449" name="Straight Connector 448"/>
          <p:cNvCxnSpPr/>
          <p:nvPr/>
        </p:nvCxnSpPr>
        <p:spPr>
          <a:xfrm flipV="1">
            <a:off x="2465914" y="2114253"/>
            <a:ext cx="169798" cy="108287"/>
          </a:xfrm>
          <a:prstGeom prst="line">
            <a:avLst/>
          </a:prstGeom>
          <a:noFill/>
          <a:ln w="6350" cap="flat" cmpd="sng" algn="ctr">
            <a:solidFill>
              <a:srgbClr val="5B9BD5"/>
            </a:solidFill>
            <a:prstDash val="solid"/>
            <a:miter lim="800000"/>
          </a:ln>
          <a:effectLst/>
        </p:spPr>
      </p:cxnSp>
      <p:cxnSp>
        <p:nvCxnSpPr>
          <p:cNvPr id="450" name="Straight Connector 449"/>
          <p:cNvCxnSpPr/>
          <p:nvPr/>
        </p:nvCxnSpPr>
        <p:spPr>
          <a:xfrm>
            <a:off x="2638204" y="2118533"/>
            <a:ext cx="169798" cy="99728"/>
          </a:xfrm>
          <a:prstGeom prst="line">
            <a:avLst/>
          </a:prstGeom>
          <a:noFill/>
          <a:ln w="6350" cap="flat" cmpd="sng" algn="ctr">
            <a:solidFill>
              <a:srgbClr val="5B9BD5"/>
            </a:solidFill>
            <a:prstDash val="solid"/>
            <a:miter lim="800000"/>
          </a:ln>
          <a:effectLst/>
        </p:spPr>
      </p:cxnSp>
      <p:cxnSp>
        <p:nvCxnSpPr>
          <p:cNvPr id="451" name="Straight Connector 450"/>
          <p:cNvCxnSpPr/>
          <p:nvPr/>
        </p:nvCxnSpPr>
        <p:spPr>
          <a:xfrm flipV="1">
            <a:off x="2805240" y="2114253"/>
            <a:ext cx="169798" cy="108287"/>
          </a:xfrm>
          <a:prstGeom prst="line">
            <a:avLst/>
          </a:prstGeom>
          <a:noFill/>
          <a:ln w="6350" cap="flat" cmpd="sng" algn="ctr">
            <a:solidFill>
              <a:srgbClr val="5B9BD5"/>
            </a:solidFill>
            <a:prstDash val="solid"/>
            <a:miter lim="800000"/>
          </a:ln>
          <a:effectLst/>
        </p:spPr>
      </p:cxnSp>
      <p:cxnSp>
        <p:nvCxnSpPr>
          <p:cNvPr id="452" name="Straight Connector 451"/>
          <p:cNvCxnSpPr/>
          <p:nvPr/>
        </p:nvCxnSpPr>
        <p:spPr>
          <a:xfrm>
            <a:off x="2978757" y="2118533"/>
            <a:ext cx="169798" cy="99728"/>
          </a:xfrm>
          <a:prstGeom prst="line">
            <a:avLst/>
          </a:prstGeom>
          <a:noFill/>
          <a:ln w="6350" cap="flat" cmpd="sng" algn="ctr">
            <a:solidFill>
              <a:srgbClr val="5B9BD5"/>
            </a:solidFill>
            <a:prstDash val="solid"/>
            <a:miter lim="800000"/>
          </a:ln>
          <a:effectLst/>
        </p:spPr>
      </p:cxnSp>
      <p:cxnSp>
        <p:nvCxnSpPr>
          <p:cNvPr id="453" name="Straight Connector 452"/>
          <p:cNvCxnSpPr/>
          <p:nvPr/>
        </p:nvCxnSpPr>
        <p:spPr>
          <a:xfrm flipV="1">
            <a:off x="3138650" y="2118172"/>
            <a:ext cx="169798" cy="108287"/>
          </a:xfrm>
          <a:prstGeom prst="line">
            <a:avLst/>
          </a:prstGeom>
          <a:noFill/>
          <a:ln w="6350" cap="flat" cmpd="sng" algn="ctr">
            <a:solidFill>
              <a:srgbClr val="5B9BD5"/>
            </a:solidFill>
            <a:prstDash val="solid"/>
            <a:miter lim="800000"/>
          </a:ln>
          <a:effectLst/>
        </p:spPr>
      </p:cxnSp>
      <p:cxnSp>
        <p:nvCxnSpPr>
          <p:cNvPr id="454" name="Straight Connector 453"/>
          <p:cNvCxnSpPr/>
          <p:nvPr/>
        </p:nvCxnSpPr>
        <p:spPr>
          <a:xfrm>
            <a:off x="3318342" y="2119504"/>
            <a:ext cx="169798" cy="99728"/>
          </a:xfrm>
          <a:prstGeom prst="line">
            <a:avLst/>
          </a:prstGeom>
          <a:noFill/>
          <a:ln w="6350" cap="flat" cmpd="sng" algn="ctr">
            <a:solidFill>
              <a:srgbClr val="5B9BD5"/>
            </a:solidFill>
            <a:prstDash val="solid"/>
            <a:miter lim="800000"/>
          </a:ln>
          <a:effectLst/>
        </p:spPr>
      </p:cxnSp>
      <p:cxnSp>
        <p:nvCxnSpPr>
          <p:cNvPr id="455" name="Straight Connector 454"/>
          <p:cNvCxnSpPr/>
          <p:nvPr/>
        </p:nvCxnSpPr>
        <p:spPr>
          <a:xfrm flipV="1">
            <a:off x="3485377" y="2115224"/>
            <a:ext cx="169798" cy="108287"/>
          </a:xfrm>
          <a:prstGeom prst="line">
            <a:avLst/>
          </a:prstGeom>
          <a:noFill/>
          <a:ln w="6350" cap="flat" cmpd="sng" algn="ctr">
            <a:solidFill>
              <a:srgbClr val="5B9BD5"/>
            </a:solidFill>
            <a:prstDash val="solid"/>
            <a:miter lim="800000"/>
          </a:ln>
          <a:effectLst/>
        </p:spPr>
      </p:cxnSp>
      <p:cxnSp>
        <p:nvCxnSpPr>
          <p:cNvPr id="456" name="Straight Connector 455"/>
          <p:cNvCxnSpPr/>
          <p:nvPr/>
        </p:nvCxnSpPr>
        <p:spPr>
          <a:xfrm>
            <a:off x="3655839" y="2119504"/>
            <a:ext cx="169798" cy="99728"/>
          </a:xfrm>
          <a:prstGeom prst="line">
            <a:avLst/>
          </a:prstGeom>
          <a:noFill/>
          <a:ln w="6350" cap="flat" cmpd="sng" algn="ctr">
            <a:solidFill>
              <a:srgbClr val="5B9BD5"/>
            </a:solidFill>
            <a:prstDash val="solid"/>
            <a:miter lim="800000"/>
          </a:ln>
          <a:effectLst/>
        </p:spPr>
      </p:cxnSp>
      <p:cxnSp>
        <p:nvCxnSpPr>
          <p:cNvPr id="457" name="Straight Connector 456"/>
          <p:cNvCxnSpPr/>
          <p:nvPr/>
        </p:nvCxnSpPr>
        <p:spPr>
          <a:xfrm flipV="1">
            <a:off x="3822874" y="2115224"/>
            <a:ext cx="169798" cy="108287"/>
          </a:xfrm>
          <a:prstGeom prst="line">
            <a:avLst/>
          </a:prstGeom>
          <a:noFill/>
          <a:ln w="6350" cap="flat" cmpd="sng" algn="ctr">
            <a:solidFill>
              <a:srgbClr val="5B9BD5"/>
            </a:solidFill>
            <a:prstDash val="solid"/>
            <a:miter lim="800000"/>
          </a:ln>
          <a:effectLst/>
        </p:spPr>
      </p:cxnSp>
      <p:cxnSp>
        <p:nvCxnSpPr>
          <p:cNvPr id="458" name="Straight Connector 457"/>
          <p:cNvCxnSpPr/>
          <p:nvPr/>
        </p:nvCxnSpPr>
        <p:spPr>
          <a:xfrm>
            <a:off x="3995164" y="2119504"/>
            <a:ext cx="169798" cy="99728"/>
          </a:xfrm>
          <a:prstGeom prst="line">
            <a:avLst/>
          </a:prstGeom>
          <a:noFill/>
          <a:ln w="6350" cap="flat" cmpd="sng" algn="ctr">
            <a:solidFill>
              <a:srgbClr val="5B9BD5"/>
            </a:solidFill>
            <a:prstDash val="solid"/>
            <a:miter lim="800000"/>
          </a:ln>
          <a:effectLst/>
        </p:spPr>
      </p:cxnSp>
      <p:cxnSp>
        <p:nvCxnSpPr>
          <p:cNvPr id="459" name="Straight Connector 458"/>
          <p:cNvCxnSpPr/>
          <p:nvPr/>
        </p:nvCxnSpPr>
        <p:spPr>
          <a:xfrm flipV="1">
            <a:off x="4159144" y="2115224"/>
            <a:ext cx="169798" cy="108287"/>
          </a:xfrm>
          <a:prstGeom prst="line">
            <a:avLst/>
          </a:prstGeom>
          <a:noFill/>
          <a:ln w="6350" cap="flat" cmpd="sng" algn="ctr">
            <a:solidFill>
              <a:srgbClr val="5B9BD5"/>
            </a:solidFill>
            <a:prstDash val="solid"/>
            <a:miter lim="800000"/>
          </a:ln>
          <a:effectLst/>
        </p:spPr>
      </p:cxnSp>
      <p:cxnSp>
        <p:nvCxnSpPr>
          <p:cNvPr id="460" name="Straight Connector 459"/>
          <p:cNvCxnSpPr/>
          <p:nvPr/>
        </p:nvCxnSpPr>
        <p:spPr>
          <a:xfrm>
            <a:off x="4333017" y="2119504"/>
            <a:ext cx="169798" cy="99728"/>
          </a:xfrm>
          <a:prstGeom prst="line">
            <a:avLst/>
          </a:prstGeom>
          <a:noFill/>
          <a:ln w="6350" cap="flat" cmpd="sng" algn="ctr">
            <a:solidFill>
              <a:srgbClr val="5B9BD5"/>
            </a:solidFill>
            <a:prstDash val="solid"/>
            <a:miter lim="800000"/>
          </a:ln>
          <a:effectLst/>
        </p:spPr>
      </p:cxnSp>
      <p:cxnSp>
        <p:nvCxnSpPr>
          <p:cNvPr id="461" name="Straight Connector 460"/>
          <p:cNvCxnSpPr/>
          <p:nvPr/>
        </p:nvCxnSpPr>
        <p:spPr>
          <a:xfrm flipV="1">
            <a:off x="4500053" y="2115224"/>
            <a:ext cx="169798" cy="108287"/>
          </a:xfrm>
          <a:prstGeom prst="line">
            <a:avLst/>
          </a:prstGeom>
          <a:noFill/>
          <a:ln w="6350" cap="flat" cmpd="sng" algn="ctr">
            <a:solidFill>
              <a:srgbClr val="5B9BD5"/>
            </a:solidFill>
            <a:prstDash val="solid"/>
            <a:miter lim="800000"/>
          </a:ln>
          <a:effectLst/>
        </p:spPr>
      </p:cxnSp>
      <p:cxnSp>
        <p:nvCxnSpPr>
          <p:cNvPr id="462" name="Straight Connector 461"/>
          <p:cNvCxnSpPr/>
          <p:nvPr/>
        </p:nvCxnSpPr>
        <p:spPr>
          <a:xfrm>
            <a:off x="4670515" y="2122849"/>
            <a:ext cx="169798" cy="99728"/>
          </a:xfrm>
          <a:prstGeom prst="line">
            <a:avLst/>
          </a:prstGeom>
          <a:noFill/>
          <a:ln w="6350" cap="flat" cmpd="sng" algn="ctr">
            <a:solidFill>
              <a:srgbClr val="5B9BD5"/>
            </a:solidFill>
            <a:prstDash val="solid"/>
            <a:miter lim="800000"/>
          </a:ln>
          <a:effectLst/>
        </p:spPr>
      </p:cxnSp>
      <p:cxnSp>
        <p:nvCxnSpPr>
          <p:cNvPr id="463" name="Straight Connector 462"/>
          <p:cNvCxnSpPr/>
          <p:nvPr/>
        </p:nvCxnSpPr>
        <p:spPr>
          <a:xfrm flipV="1">
            <a:off x="4837551" y="2115224"/>
            <a:ext cx="169798" cy="108287"/>
          </a:xfrm>
          <a:prstGeom prst="line">
            <a:avLst/>
          </a:prstGeom>
          <a:noFill/>
          <a:ln w="6350" cap="flat" cmpd="sng" algn="ctr">
            <a:solidFill>
              <a:srgbClr val="5B9BD5"/>
            </a:solidFill>
            <a:prstDash val="solid"/>
            <a:miter lim="800000"/>
          </a:ln>
          <a:effectLst/>
        </p:spPr>
      </p:cxnSp>
      <p:cxnSp>
        <p:nvCxnSpPr>
          <p:cNvPr id="464" name="Straight Connector 463"/>
          <p:cNvCxnSpPr/>
          <p:nvPr/>
        </p:nvCxnSpPr>
        <p:spPr>
          <a:xfrm>
            <a:off x="5011068" y="2119504"/>
            <a:ext cx="169798" cy="99728"/>
          </a:xfrm>
          <a:prstGeom prst="line">
            <a:avLst/>
          </a:prstGeom>
          <a:noFill/>
          <a:ln w="6350" cap="flat" cmpd="sng" algn="ctr">
            <a:solidFill>
              <a:srgbClr val="5B9BD5"/>
            </a:solidFill>
            <a:prstDash val="solid"/>
            <a:miter lim="800000"/>
          </a:ln>
          <a:effectLst/>
        </p:spPr>
      </p:cxnSp>
      <p:cxnSp>
        <p:nvCxnSpPr>
          <p:cNvPr id="465" name="Straight Connector 464"/>
          <p:cNvCxnSpPr/>
          <p:nvPr/>
        </p:nvCxnSpPr>
        <p:spPr>
          <a:xfrm flipV="1">
            <a:off x="5178104" y="2115224"/>
            <a:ext cx="169798" cy="108287"/>
          </a:xfrm>
          <a:prstGeom prst="line">
            <a:avLst/>
          </a:prstGeom>
          <a:noFill/>
          <a:ln w="6350" cap="flat" cmpd="sng" algn="ctr">
            <a:solidFill>
              <a:srgbClr val="5B9BD5"/>
            </a:solidFill>
            <a:prstDash val="solid"/>
            <a:miter lim="800000"/>
          </a:ln>
          <a:effectLst/>
        </p:spPr>
      </p:cxnSp>
      <p:cxnSp>
        <p:nvCxnSpPr>
          <p:cNvPr id="466" name="Straight Connector 465"/>
          <p:cNvCxnSpPr/>
          <p:nvPr/>
        </p:nvCxnSpPr>
        <p:spPr>
          <a:xfrm>
            <a:off x="5350393" y="2119504"/>
            <a:ext cx="169798" cy="99728"/>
          </a:xfrm>
          <a:prstGeom prst="line">
            <a:avLst/>
          </a:prstGeom>
          <a:noFill/>
          <a:ln w="6350" cap="flat" cmpd="sng" algn="ctr">
            <a:solidFill>
              <a:srgbClr val="5B9BD5"/>
            </a:solidFill>
            <a:prstDash val="solid"/>
            <a:miter lim="800000"/>
          </a:ln>
          <a:effectLst/>
        </p:spPr>
      </p:cxnSp>
      <p:cxnSp>
        <p:nvCxnSpPr>
          <p:cNvPr id="467" name="Straight Connector 466"/>
          <p:cNvCxnSpPr/>
          <p:nvPr/>
        </p:nvCxnSpPr>
        <p:spPr>
          <a:xfrm flipV="1">
            <a:off x="5520129" y="2115224"/>
            <a:ext cx="169798" cy="108287"/>
          </a:xfrm>
          <a:prstGeom prst="line">
            <a:avLst/>
          </a:prstGeom>
          <a:noFill/>
          <a:ln w="6350" cap="flat" cmpd="sng" algn="ctr">
            <a:solidFill>
              <a:srgbClr val="5B9BD5"/>
            </a:solidFill>
            <a:prstDash val="solid"/>
            <a:miter lim="800000"/>
          </a:ln>
          <a:effectLst/>
        </p:spPr>
      </p:cxnSp>
      <p:cxnSp>
        <p:nvCxnSpPr>
          <p:cNvPr id="468" name="Straight Connector 467"/>
          <p:cNvCxnSpPr/>
          <p:nvPr/>
        </p:nvCxnSpPr>
        <p:spPr>
          <a:xfrm>
            <a:off x="5690591" y="2119504"/>
            <a:ext cx="169798" cy="99728"/>
          </a:xfrm>
          <a:prstGeom prst="line">
            <a:avLst/>
          </a:prstGeom>
          <a:noFill/>
          <a:ln w="6350" cap="flat" cmpd="sng" algn="ctr">
            <a:solidFill>
              <a:srgbClr val="5B9BD5"/>
            </a:solidFill>
            <a:prstDash val="solid"/>
            <a:miter lim="800000"/>
          </a:ln>
          <a:effectLst/>
        </p:spPr>
      </p:cxnSp>
      <p:cxnSp>
        <p:nvCxnSpPr>
          <p:cNvPr id="469" name="Straight Connector 468"/>
          <p:cNvCxnSpPr/>
          <p:nvPr/>
        </p:nvCxnSpPr>
        <p:spPr>
          <a:xfrm flipV="1">
            <a:off x="5854926" y="2115224"/>
            <a:ext cx="169798" cy="108287"/>
          </a:xfrm>
          <a:prstGeom prst="line">
            <a:avLst/>
          </a:prstGeom>
          <a:noFill/>
          <a:ln w="6350" cap="flat" cmpd="sng" algn="ctr">
            <a:solidFill>
              <a:srgbClr val="5B9BD5"/>
            </a:solidFill>
            <a:prstDash val="solid"/>
            <a:miter lim="800000"/>
          </a:ln>
          <a:effectLst/>
        </p:spPr>
      </p:cxnSp>
      <p:cxnSp>
        <p:nvCxnSpPr>
          <p:cNvPr id="470" name="Straight Connector 469"/>
          <p:cNvCxnSpPr/>
          <p:nvPr/>
        </p:nvCxnSpPr>
        <p:spPr>
          <a:xfrm>
            <a:off x="6029269" y="2122110"/>
            <a:ext cx="169798" cy="99728"/>
          </a:xfrm>
          <a:prstGeom prst="line">
            <a:avLst/>
          </a:prstGeom>
          <a:noFill/>
          <a:ln w="6350" cap="flat" cmpd="sng" algn="ctr">
            <a:solidFill>
              <a:srgbClr val="5B9BD5"/>
            </a:solidFill>
            <a:prstDash val="solid"/>
            <a:miter lim="800000"/>
          </a:ln>
          <a:effectLst/>
        </p:spPr>
      </p:cxnSp>
      <p:cxnSp>
        <p:nvCxnSpPr>
          <p:cNvPr id="471" name="Straight Connector 470"/>
          <p:cNvCxnSpPr/>
          <p:nvPr/>
        </p:nvCxnSpPr>
        <p:spPr>
          <a:xfrm flipV="1">
            <a:off x="6196305" y="2117830"/>
            <a:ext cx="169798" cy="108287"/>
          </a:xfrm>
          <a:prstGeom prst="line">
            <a:avLst/>
          </a:prstGeom>
          <a:noFill/>
          <a:ln w="6350" cap="flat" cmpd="sng" algn="ctr">
            <a:solidFill>
              <a:srgbClr val="5B9BD5"/>
            </a:solidFill>
            <a:prstDash val="solid"/>
            <a:miter lim="800000"/>
          </a:ln>
          <a:effectLst/>
        </p:spPr>
      </p:cxnSp>
      <p:cxnSp>
        <p:nvCxnSpPr>
          <p:cNvPr id="472" name="Straight Connector 471"/>
          <p:cNvCxnSpPr/>
          <p:nvPr/>
        </p:nvCxnSpPr>
        <p:spPr>
          <a:xfrm>
            <a:off x="6366767" y="2122110"/>
            <a:ext cx="169798" cy="99728"/>
          </a:xfrm>
          <a:prstGeom prst="line">
            <a:avLst/>
          </a:prstGeom>
          <a:noFill/>
          <a:ln w="6350" cap="flat" cmpd="sng" algn="ctr">
            <a:solidFill>
              <a:srgbClr val="5B9BD5"/>
            </a:solidFill>
            <a:prstDash val="solid"/>
            <a:miter lim="800000"/>
          </a:ln>
          <a:effectLst/>
        </p:spPr>
      </p:cxnSp>
      <p:cxnSp>
        <p:nvCxnSpPr>
          <p:cNvPr id="473" name="Straight Connector 472"/>
          <p:cNvCxnSpPr/>
          <p:nvPr/>
        </p:nvCxnSpPr>
        <p:spPr>
          <a:xfrm flipV="1">
            <a:off x="6531102" y="2117830"/>
            <a:ext cx="169798" cy="108287"/>
          </a:xfrm>
          <a:prstGeom prst="line">
            <a:avLst/>
          </a:prstGeom>
          <a:noFill/>
          <a:ln w="6350" cap="flat" cmpd="sng" algn="ctr">
            <a:solidFill>
              <a:srgbClr val="5B9BD5"/>
            </a:solidFill>
            <a:prstDash val="solid"/>
            <a:miter lim="800000"/>
          </a:ln>
          <a:effectLst/>
        </p:spPr>
      </p:cxnSp>
      <p:cxnSp>
        <p:nvCxnSpPr>
          <p:cNvPr id="474" name="Straight Connector 473"/>
          <p:cNvCxnSpPr/>
          <p:nvPr/>
        </p:nvCxnSpPr>
        <p:spPr>
          <a:xfrm>
            <a:off x="6703392" y="2122110"/>
            <a:ext cx="169798" cy="99728"/>
          </a:xfrm>
          <a:prstGeom prst="line">
            <a:avLst/>
          </a:prstGeom>
          <a:noFill/>
          <a:ln w="6350" cap="flat" cmpd="sng" algn="ctr">
            <a:solidFill>
              <a:srgbClr val="5B9BD5"/>
            </a:solidFill>
            <a:prstDash val="solid"/>
            <a:miter lim="800000"/>
          </a:ln>
          <a:effectLst/>
        </p:spPr>
      </p:cxnSp>
      <p:cxnSp>
        <p:nvCxnSpPr>
          <p:cNvPr id="475" name="Straight Connector 474"/>
          <p:cNvCxnSpPr/>
          <p:nvPr/>
        </p:nvCxnSpPr>
        <p:spPr>
          <a:xfrm flipV="1">
            <a:off x="6858561" y="2117830"/>
            <a:ext cx="169798" cy="108287"/>
          </a:xfrm>
          <a:prstGeom prst="line">
            <a:avLst/>
          </a:prstGeom>
          <a:noFill/>
          <a:ln w="6350" cap="flat" cmpd="sng" algn="ctr">
            <a:solidFill>
              <a:srgbClr val="5B9BD5"/>
            </a:solidFill>
            <a:prstDash val="solid"/>
            <a:miter lim="800000"/>
          </a:ln>
          <a:effectLst/>
        </p:spPr>
      </p:cxnSp>
      <p:cxnSp>
        <p:nvCxnSpPr>
          <p:cNvPr id="476" name="Straight Connector 475"/>
          <p:cNvCxnSpPr/>
          <p:nvPr/>
        </p:nvCxnSpPr>
        <p:spPr>
          <a:xfrm>
            <a:off x="7036201" y="2122110"/>
            <a:ext cx="169798" cy="99728"/>
          </a:xfrm>
          <a:prstGeom prst="line">
            <a:avLst/>
          </a:prstGeom>
          <a:noFill/>
          <a:ln w="6350" cap="flat" cmpd="sng" algn="ctr">
            <a:solidFill>
              <a:srgbClr val="5B9BD5"/>
            </a:solidFill>
            <a:prstDash val="solid"/>
            <a:miter lim="800000"/>
          </a:ln>
          <a:effectLst/>
        </p:spPr>
      </p:cxnSp>
      <p:cxnSp>
        <p:nvCxnSpPr>
          <p:cNvPr id="477" name="Straight Connector 476"/>
          <p:cNvCxnSpPr/>
          <p:nvPr/>
        </p:nvCxnSpPr>
        <p:spPr>
          <a:xfrm flipV="1">
            <a:off x="7203237" y="2117830"/>
            <a:ext cx="169798" cy="108287"/>
          </a:xfrm>
          <a:prstGeom prst="line">
            <a:avLst/>
          </a:prstGeom>
          <a:noFill/>
          <a:ln w="6350" cap="flat" cmpd="sng" algn="ctr">
            <a:solidFill>
              <a:srgbClr val="5B9BD5"/>
            </a:solidFill>
            <a:prstDash val="solid"/>
            <a:miter lim="800000"/>
          </a:ln>
          <a:effectLst/>
        </p:spPr>
      </p:cxnSp>
      <p:cxnSp>
        <p:nvCxnSpPr>
          <p:cNvPr id="478" name="Straight Connector 477"/>
          <p:cNvCxnSpPr/>
          <p:nvPr/>
        </p:nvCxnSpPr>
        <p:spPr>
          <a:xfrm>
            <a:off x="7373699" y="2122110"/>
            <a:ext cx="169798" cy="99728"/>
          </a:xfrm>
          <a:prstGeom prst="line">
            <a:avLst/>
          </a:prstGeom>
          <a:noFill/>
          <a:ln w="6350" cap="flat" cmpd="sng" algn="ctr">
            <a:solidFill>
              <a:srgbClr val="5B9BD5"/>
            </a:solidFill>
            <a:prstDash val="solid"/>
            <a:miter lim="800000"/>
          </a:ln>
          <a:effectLst/>
        </p:spPr>
      </p:cxnSp>
      <p:cxnSp>
        <p:nvCxnSpPr>
          <p:cNvPr id="479" name="Straight Connector 478"/>
          <p:cNvCxnSpPr/>
          <p:nvPr/>
        </p:nvCxnSpPr>
        <p:spPr>
          <a:xfrm flipV="1">
            <a:off x="7540734" y="2117830"/>
            <a:ext cx="169798" cy="108287"/>
          </a:xfrm>
          <a:prstGeom prst="line">
            <a:avLst/>
          </a:prstGeom>
          <a:noFill/>
          <a:ln w="6350" cap="flat" cmpd="sng" algn="ctr">
            <a:solidFill>
              <a:srgbClr val="5B9BD5"/>
            </a:solidFill>
            <a:prstDash val="solid"/>
            <a:miter lim="800000"/>
          </a:ln>
          <a:effectLst/>
        </p:spPr>
      </p:cxnSp>
      <p:cxnSp>
        <p:nvCxnSpPr>
          <p:cNvPr id="480" name="Straight Connector 479"/>
          <p:cNvCxnSpPr/>
          <p:nvPr/>
        </p:nvCxnSpPr>
        <p:spPr>
          <a:xfrm>
            <a:off x="7714252" y="2122110"/>
            <a:ext cx="169798" cy="99728"/>
          </a:xfrm>
          <a:prstGeom prst="line">
            <a:avLst/>
          </a:prstGeom>
          <a:noFill/>
          <a:ln w="6350" cap="flat" cmpd="sng" algn="ctr">
            <a:solidFill>
              <a:srgbClr val="5B9BD5"/>
            </a:solidFill>
            <a:prstDash val="solid"/>
            <a:miter lim="800000"/>
          </a:ln>
          <a:effectLst/>
        </p:spPr>
      </p:cxnSp>
      <p:cxnSp>
        <p:nvCxnSpPr>
          <p:cNvPr id="481" name="Straight Connector 480"/>
          <p:cNvCxnSpPr/>
          <p:nvPr/>
        </p:nvCxnSpPr>
        <p:spPr>
          <a:xfrm flipV="1">
            <a:off x="7881288" y="2117830"/>
            <a:ext cx="169798" cy="108287"/>
          </a:xfrm>
          <a:prstGeom prst="line">
            <a:avLst/>
          </a:prstGeom>
          <a:noFill/>
          <a:ln w="6350" cap="flat" cmpd="sng" algn="ctr">
            <a:solidFill>
              <a:srgbClr val="5B9BD5"/>
            </a:solidFill>
            <a:prstDash val="solid"/>
            <a:miter lim="800000"/>
          </a:ln>
          <a:effectLst/>
        </p:spPr>
      </p:cxnSp>
      <p:cxnSp>
        <p:nvCxnSpPr>
          <p:cNvPr id="482" name="Straight Connector 481"/>
          <p:cNvCxnSpPr/>
          <p:nvPr/>
        </p:nvCxnSpPr>
        <p:spPr>
          <a:xfrm>
            <a:off x="8053578" y="2122110"/>
            <a:ext cx="169798" cy="99728"/>
          </a:xfrm>
          <a:prstGeom prst="line">
            <a:avLst/>
          </a:prstGeom>
          <a:noFill/>
          <a:ln w="6350" cap="flat" cmpd="sng" algn="ctr">
            <a:solidFill>
              <a:srgbClr val="5B9BD5"/>
            </a:solidFill>
            <a:prstDash val="solid"/>
            <a:miter lim="800000"/>
          </a:ln>
          <a:effectLst/>
        </p:spPr>
      </p:cxnSp>
      <p:cxnSp>
        <p:nvCxnSpPr>
          <p:cNvPr id="483" name="Straight Connector 482"/>
          <p:cNvCxnSpPr/>
          <p:nvPr/>
        </p:nvCxnSpPr>
        <p:spPr>
          <a:xfrm flipV="1">
            <a:off x="8220613" y="2117830"/>
            <a:ext cx="169798" cy="108287"/>
          </a:xfrm>
          <a:prstGeom prst="line">
            <a:avLst/>
          </a:prstGeom>
          <a:noFill/>
          <a:ln w="6350" cap="flat" cmpd="sng" algn="ctr">
            <a:solidFill>
              <a:srgbClr val="5B9BD5"/>
            </a:solidFill>
            <a:prstDash val="solid"/>
            <a:miter lim="800000"/>
          </a:ln>
          <a:effectLst/>
        </p:spPr>
      </p:cxnSp>
      <p:cxnSp>
        <p:nvCxnSpPr>
          <p:cNvPr id="484" name="Straight Connector 483"/>
          <p:cNvCxnSpPr/>
          <p:nvPr/>
        </p:nvCxnSpPr>
        <p:spPr>
          <a:xfrm>
            <a:off x="8391075" y="2122110"/>
            <a:ext cx="169798" cy="99728"/>
          </a:xfrm>
          <a:prstGeom prst="line">
            <a:avLst/>
          </a:prstGeom>
          <a:noFill/>
          <a:ln w="6350" cap="flat" cmpd="sng" algn="ctr">
            <a:solidFill>
              <a:srgbClr val="5B9BD5"/>
            </a:solidFill>
            <a:prstDash val="solid"/>
            <a:miter lim="800000"/>
          </a:ln>
          <a:effectLst/>
        </p:spPr>
      </p:cxnSp>
      <p:cxnSp>
        <p:nvCxnSpPr>
          <p:cNvPr id="485" name="Straight Connector 484"/>
          <p:cNvCxnSpPr/>
          <p:nvPr/>
        </p:nvCxnSpPr>
        <p:spPr>
          <a:xfrm>
            <a:off x="612264" y="2317990"/>
            <a:ext cx="169798" cy="99728"/>
          </a:xfrm>
          <a:prstGeom prst="line">
            <a:avLst/>
          </a:prstGeom>
          <a:noFill/>
          <a:ln w="6350" cap="flat" cmpd="sng" algn="ctr">
            <a:solidFill>
              <a:srgbClr val="5B9BD5"/>
            </a:solidFill>
            <a:prstDash val="solid"/>
            <a:miter lim="800000"/>
          </a:ln>
          <a:effectLst/>
        </p:spPr>
      </p:cxnSp>
      <p:cxnSp>
        <p:nvCxnSpPr>
          <p:cNvPr id="486" name="Straight Connector 485"/>
          <p:cNvCxnSpPr/>
          <p:nvPr/>
        </p:nvCxnSpPr>
        <p:spPr>
          <a:xfrm flipH="1">
            <a:off x="779299" y="2317990"/>
            <a:ext cx="169798" cy="99728"/>
          </a:xfrm>
          <a:prstGeom prst="line">
            <a:avLst/>
          </a:prstGeom>
          <a:noFill/>
          <a:ln w="6350" cap="flat" cmpd="sng" algn="ctr">
            <a:solidFill>
              <a:srgbClr val="5B9BD5"/>
            </a:solidFill>
            <a:prstDash val="solid"/>
            <a:miter lim="800000"/>
          </a:ln>
          <a:effectLst/>
        </p:spPr>
      </p:cxnSp>
      <p:cxnSp>
        <p:nvCxnSpPr>
          <p:cNvPr id="487" name="Straight Connector 486"/>
          <p:cNvCxnSpPr/>
          <p:nvPr/>
        </p:nvCxnSpPr>
        <p:spPr>
          <a:xfrm>
            <a:off x="949761" y="2317990"/>
            <a:ext cx="169798" cy="99728"/>
          </a:xfrm>
          <a:prstGeom prst="line">
            <a:avLst/>
          </a:prstGeom>
          <a:noFill/>
          <a:ln w="6350" cap="flat" cmpd="sng" algn="ctr">
            <a:solidFill>
              <a:srgbClr val="5B9BD5"/>
            </a:solidFill>
            <a:prstDash val="solid"/>
            <a:miter lim="800000"/>
          </a:ln>
          <a:effectLst/>
        </p:spPr>
      </p:cxnSp>
      <p:cxnSp>
        <p:nvCxnSpPr>
          <p:cNvPr id="488" name="Straight Connector 487"/>
          <p:cNvCxnSpPr/>
          <p:nvPr/>
        </p:nvCxnSpPr>
        <p:spPr>
          <a:xfrm flipH="1">
            <a:off x="1116796" y="2317990"/>
            <a:ext cx="169798" cy="99728"/>
          </a:xfrm>
          <a:prstGeom prst="line">
            <a:avLst/>
          </a:prstGeom>
          <a:noFill/>
          <a:ln w="6350" cap="flat" cmpd="sng" algn="ctr">
            <a:solidFill>
              <a:srgbClr val="5B9BD5"/>
            </a:solidFill>
            <a:prstDash val="solid"/>
            <a:miter lim="800000"/>
          </a:ln>
          <a:effectLst/>
        </p:spPr>
      </p:cxnSp>
      <p:cxnSp>
        <p:nvCxnSpPr>
          <p:cNvPr id="489" name="Straight Connector 488"/>
          <p:cNvCxnSpPr/>
          <p:nvPr/>
        </p:nvCxnSpPr>
        <p:spPr>
          <a:xfrm>
            <a:off x="1289086" y="2317990"/>
            <a:ext cx="169798" cy="99728"/>
          </a:xfrm>
          <a:prstGeom prst="line">
            <a:avLst/>
          </a:prstGeom>
          <a:noFill/>
          <a:ln w="6350" cap="flat" cmpd="sng" algn="ctr">
            <a:solidFill>
              <a:srgbClr val="5B9BD5"/>
            </a:solidFill>
            <a:prstDash val="solid"/>
            <a:miter lim="800000"/>
          </a:ln>
          <a:effectLst/>
        </p:spPr>
      </p:cxnSp>
      <p:cxnSp>
        <p:nvCxnSpPr>
          <p:cNvPr id="490" name="Straight Connector 489"/>
          <p:cNvCxnSpPr/>
          <p:nvPr/>
        </p:nvCxnSpPr>
        <p:spPr>
          <a:xfrm flipH="1">
            <a:off x="1456122" y="2317990"/>
            <a:ext cx="169798" cy="99728"/>
          </a:xfrm>
          <a:prstGeom prst="line">
            <a:avLst/>
          </a:prstGeom>
          <a:noFill/>
          <a:ln w="6350" cap="flat" cmpd="sng" algn="ctr">
            <a:solidFill>
              <a:srgbClr val="5B9BD5"/>
            </a:solidFill>
            <a:prstDash val="solid"/>
            <a:miter lim="800000"/>
          </a:ln>
          <a:effectLst/>
        </p:spPr>
      </p:cxnSp>
      <p:cxnSp>
        <p:nvCxnSpPr>
          <p:cNvPr id="491" name="Straight Connector 490"/>
          <p:cNvCxnSpPr/>
          <p:nvPr/>
        </p:nvCxnSpPr>
        <p:spPr>
          <a:xfrm>
            <a:off x="1626584" y="2317990"/>
            <a:ext cx="169798" cy="99728"/>
          </a:xfrm>
          <a:prstGeom prst="line">
            <a:avLst/>
          </a:prstGeom>
          <a:noFill/>
          <a:ln w="6350" cap="flat" cmpd="sng" algn="ctr">
            <a:solidFill>
              <a:srgbClr val="5B9BD5"/>
            </a:solidFill>
            <a:prstDash val="solid"/>
            <a:miter lim="800000"/>
          </a:ln>
          <a:effectLst/>
        </p:spPr>
      </p:cxnSp>
      <p:cxnSp>
        <p:nvCxnSpPr>
          <p:cNvPr id="492" name="Straight Connector 491"/>
          <p:cNvCxnSpPr/>
          <p:nvPr/>
        </p:nvCxnSpPr>
        <p:spPr>
          <a:xfrm flipH="1">
            <a:off x="1793619" y="2317990"/>
            <a:ext cx="169798" cy="99728"/>
          </a:xfrm>
          <a:prstGeom prst="line">
            <a:avLst/>
          </a:prstGeom>
          <a:noFill/>
          <a:ln w="6350" cap="flat" cmpd="sng" algn="ctr">
            <a:solidFill>
              <a:srgbClr val="5B9BD5"/>
            </a:solidFill>
            <a:prstDash val="solid"/>
            <a:miter lim="800000"/>
          </a:ln>
          <a:effectLst/>
        </p:spPr>
      </p:cxnSp>
      <p:cxnSp>
        <p:nvCxnSpPr>
          <p:cNvPr id="493" name="Straight Connector 492"/>
          <p:cNvCxnSpPr/>
          <p:nvPr/>
        </p:nvCxnSpPr>
        <p:spPr>
          <a:xfrm>
            <a:off x="1961381" y="2317990"/>
            <a:ext cx="169798" cy="99728"/>
          </a:xfrm>
          <a:prstGeom prst="line">
            <a:avLst/>
          </a:prstGeom>
          <a:noFill/>
          <a:ln w="6350" cap="flat" cmpd="sng" algn="ctr">
            <a:solidFill>
              <a:srgbClr val="5B9BD5"/>
            </a:solidFill>
            <a:prstDash val="solid"/>
            <a:miter lim="800000"/>
          </a:ln>
          <a:effectLst/>
        </p:spPr>
      </p:cxnSp>
      <p:cxnSp>
        <p:nvCxnSpPr>
          <p:cNvPr id="494" name="Straight Connector 493"/>
          <p:cNvCxnSpPr/>
          <p:nvPr/>
        </p:nvCxnSpPr>
        <p:spPr>
          <a:xfrm flipH="1">
            <a:off x="2128417" y="2317990"/>
            <a:ext cx="169798" cy="99728"/>
          </a:xfrm>
          <a:prstGeom prst="line">
            <a:avLst/>
          </a:prstGeom>
          <a:noFill/>
          <a:ln w="6350" cap="flat" cmpd="sng" algn="ctr">
            <a:solidFill>
              <a:srgbClr val="5B9BD5"/>
            </a:solidFill>
            <a:prstDash val="solid"/>
            <a:miter lim="800000"/>
          </a:ln>
          <a:effectLst/>
        </p:spPr>
      </p:cxnSp>
      <p:cxnSp>
        <p:nvCxnSpPr>
          <p:cNvPr id="495" name="Straight Connector 494"/>
          <p:cNvCxnSpPr/>
          <p:nvPr/>
        </p:nvCxnSpPr>
        <p:spPr>
          <a:xfrm>
            <a:off x="2298879" y="2317990"/>
            <a:ext cx="169798" cy="99728"/>
          </a:xfrm>
          <a:prstGeom prst="line">
            <a:avLst/>
          </a:prstGeom>
          <a:noFill/>
          <a:ln w="6350" cap="flat" cmpd="sng" algn="ctr">
            <a:solidFill>
              <a:srgbClr val="5B9BD5"/>
            </a:solidFill>
            <a:prstDash val="solid"/>
            <a:miter lim="800000"/>
          </a:ln>
          <a:effectLst/>
        </p:spPr>
      </p:cxnSp>
      <p:cxnSp>
        <p:nvCxnSpPr>
          <p:cNvPr id="496" name="Straight Connector 495"/>
          <p:cNvCxnSpPr/>
          <p:nvPr/>
        </p:nvCxnSpPr>
        <p:spPr>
          <a:xfrm flipH="1">
            <a:off x="2465914" y="2317990"/>
            <a:ext cx="169798" cy="99728"/>
          </a:xfrm>
          <a:prstGeom prst="line">
            <a:avLst/>
          </a:prstGeom>
          <a:noFill/>
          <a:ln w="6350" cap="flat" cmpd="sng" algn="ctr">
            <a:solidFill>
              <a:srgbClr val="5B9BD5"/>
            </a:solidFill>
            <a:prstDash val="solid"/>
            <a:miter lim="800000"/>
          </a:ln>
          <a:effectLst/>
        </p:spPr>
      </p:cxnSp>
      <p:cxnSp>
        <p:nvCxnSpPr>
          <p:cNvPr id="497" name="Straight Connector 496"/>
          <p:cNvCxnSpPr/>
          <p:nvPr/>
        </p:nvCxnSpPr>
        <p:spPr>
          <a:xfrm>
            <a:off x="2638204" y="2317990"/>
            <a:ext cx="169798" cy="99728"/>
          </a:xfrm>
          <a:prstGeom prst="line">
            <a:avLst/>
          </a:prstGeom>
          <a:noFill/>
          <a:ln w="6350" cap="flat" cmpd="sng" algn="ctr">
            <a:solidFill>
              <a:srgbClr val="5B9BD5"/>
            </a:solidFill>
            <a:prstDash val="solid"/>
            <a:miter lim="800000"/>
          </a:ln>
          <a:effectLst/>
        </p:spPr>
      </p:cxnSp>
      <p:cxnSp>
        <p:nvCxnSpPr>
          <p:cNvPr id="498" name="Straight Connector 497"/>
          <p:cNvCxnSpPr/>
          <p:nvPr/>
        </p:nvCxnSpPr>
        <p:spPr>
          <a:xfrm flipH="1">
            <a:off x="2805240" y="2317990"/>
            <a:ext cx="169798" cy="99728"/>
          </a:xfrm>
          <a:prstGeom prst="line">
            <a:avLst/>
          </a:prstGeom>
          <a:noFill/>
          <a:ln w="6350" cap="flat" cmpd="sng" algn="ctr">
            <a:solidFill>
              <a:srgbClr val="5B9BD5"/>
            </a:solidFill>
            <a:prstDash val="solid"/>
            <a:miter lim="800000"/>
          </a:ln>
          <a:effectLst/>
        </p:spPr>
      </p:cxnSp>
      <p:cxnSp>
        <p:nvCxnSpPr>
          <p:cNvPr id="499" name="Straight Connector 498"/>
          <p:cNvCxnSpPr/>
          <p:nvPr/>
        </p:nvCxnSpPr>
        <p:spPr>
          <a:xfrm>
            <a:off x="2978757" y="2317990"/>
            <a:ext cx="169798" cy="99728"/>
          </a:xfrm>
          <a:prstGeom prst="line">
            <a:avLst/>
          </a:prstGeom>
          <a:noFill/>
          <a:ln w="6350" cap="flat" cmpd="sng" algn="ctr">
            <a:solidFill>
              <a:srgbClr val="5B9BD5"/>
            </a:solidFill>
            <a:prstDash val="solid"/>
            <a:miter lim="800000"/>
          </a:ln>
          <a:effectLst/>
        </p:spPr>
      </p:cxnSp>
      <p:cxnSp>
        <p:nvCxnSpPr>
          <p:cNvPr id="500" name="Straight Connector 499"/>
          <p:cNvCxnSpPr/>
          <p:nvPr/>
        </p:nvCxnSpPr>
        <p:spPr>
          <a:xfrm>
            <a:off x="3318342" y="2318961"/>
            <a:ext cx="169798" cy="99728"/>
          </a:xfrm>
          <a:prstGeom prst="line">
            <a:avLst/>
          </a:prstGeom>
          <a:noFill/>
          <a:ln w="6350" cap="flat" cmpd="sng" algn="ctr">
            <a:solidFill>
              <a:srgbClr val="5B9BD5"/>
            </a:solidFill>
            <a:prstDash val="solid"/>
            <a:miter lim="800000"/>
          </a:ln>
          <a:effectLst/>
        </p:spPr>
      </p:cxnSp>
      <p:cxnSp>
        <p:nvCxnSpPr>
          <p:cNvPr id="501" name="Straight Connector 500"/>
          <p:cNvCxnSpPr/>
          <p:nvPr/>
        </p:nvCxnSpPr>
        <p:spPr>
          <a:xfrm flipH="1">
            <a:off x="3485377" y="2318961"/>
            <a:ext cx="169798" cy="99728"/>
          </a:xfrm>
          <a:prstGeom prst="line">
            <a:avLst/>
          </a:prstGeom>
          <a:noFill/>
          <a:ln w="6350" cap="flat" cmpd="sng" algn="ctr">
            <a:solidFill>
              <a:srgbClr val="5B9BD5"/>
            </a:solidFill>
            <a:prstDash val="solid"/>
            <a:miter lim="800000"/>
          </a:ln>
          <a:effectLst/>
        </p:spPr>
      </p:cxnSp>
      <p:cxnSp>
        <p:nvCxnSpPr>
          <p:cNvPr id="502" name="Straight Connector 501"/>
          <p:cNvCxnSpPr/>
          <p:nvPr/>
        </p:nvCxnSpPr>
        <p:spPr>
          <a:xfrm>
            <a:off x="3655839" y="2318961"/>
            <a:ext cx="169798" cy="99728"/>
          </a:xfrm>
          <a:prstGeom prst="line">
            <a:avLst/>
          </a:prstGeom>
          <a:noFill/>
          <a:ln w="6350" cap="flat" cmpd="sng" algn="ctr">
            <a:solidFill>
              <a:srgbClr val="5B9BD5"/>
            </a:solidFill>
            <a:prstDash val="solid"/>
            <a:miter lim="800000"/>
          </a:ln>
          <a:effectLst/>
        </p:spPr>
      </p:cxnSp>
      <p:cxnSp>
        <p:nvCxnSpPr>
          <p:cNvPr id="503" name="Straight Connector 502"/>
          <p:cNvCxnSpPr/>
          <p:nvPr/>
        </p:nvCxnSpPr>
        <p:spPr>
          <a:xfrm flipH="1">
            <a:off x="3822874" y="2318961"/>
            <a:ext cx="169798" cy="99728"/>
          </a:xfrm>
          <a:prstGeom prst="line">
            <a:avLst/>
          </a:prstGeom>
          <a:noFill/>
          <a:ln w="6350" cap="flat" cmpd="sng" algn="ctr">
            <a:solidFill>
              <a:srgbClr val="5B9BD5"/>
            </a:solidFill>
            <a:prstDash val="solid"/>
            <a:miter lim="800000"/>
          </a:ln>
          <a:effectLst/>
        </p:spPr>
      </p:cxnSp>
      <p:cxnSp>
        <p:nvCxnSpPr>
          <p:cNvPr id="504" name="Straight Connector 503"/>
          <p:cNvCxnSpPr/>
          <p:nvPr/>
        </p:nvCxnSpPr>
        <p:spPr>
          <a:xfrm>
            <a:off x="3995164" y="2318961"/>
            <a:ext cx="169798" cy="99728"/>
          </a:xfrm>
          <a:prstGeom prst="line">
            <a:avLst/>
          </a:prstGeom>
          <a:noFill/>
          <a:ln w="6350" cap="flat" cmpd="sng" algn="ctr">
            <a:solidFill>
              <a:srgbClr val="5B9BD5"/>
            </a:solidFill>
            <a:prstDash val="solid"/>
            <a:miter lim="800000"/>
          </a:ln>
          <a:effectLst/>
        </p:spPr>
      </p:cxnSp>
      <p:cxnSp>
        <p:nvCxnSpPr>
          <p:cNvPr id="505" name="Straight Connector 504"/>
          <p:cNvCxnSpPr/>
          <p:nvPr/>
        </p:nvCxnSpPr>
        <p:spPr>
          <a:xfrm flipH="1">
            <a:off x="4159144" y="2318961"/>
            <a:ext cx="169798" cy="99728"/>
          </a:xfrm>
          <a:prstGeom prst="line">
            <a:avLst/>
          </a:prstGeom>
          <a:noFill/>
          <a:ln w="6350" cap="flat" cmpd="sng" algn="ctr">
            <a:solidFill>
              <a:srgbClr val="5B9BD5"/>
            </a:solidFill>
            <a:prstDash val="solid"/>
            <a:miter lim="800000"/>
          </a:ln>
          <a:effectLst/>
        </p:spPr>
      </p:cxnSp>
      <p:cxnSp>
        <p:nvCxnSpPr>
          <p:cNvPr id="506" name="Straight Connector 505"/>
          <p:cNvCxnSpPr/>
          <p:nvPr/>
        </p:nvCxnSpPr>
        <p:spPr>
          <a:xfrm>
            <a:off x="4333017" y="2318961"/>
            <a:ext cx="169798" cy="99728"/>
          </a:xfrm>
          <a:prstGeom prst="line">
            <a:avLst/>
          </a:prstGeom>
          <a:noFill/>
          <a:ln w="6350" cap="flat" cmpd="sng" algn="ctr">
            <a:solidFill>
              <a:srgbClr val="5B9BD5"/>
            </a:solidFill>
            <a:prstDash val="solid"/>
            <a:miter lim="800000"/>
          </a:ln>
          <a:effectLst/>
        </p:spPr>
      </p:cxnSp>
      <p:cxnSp>
        <p:nvCxnSpPr>
          <p:cNvPr id="507" name="Straight Connector 506"/>
          <p:cNvCxnSpPr/>
          <p:nvPr/>
        </p:nvCxnSpPr>
        <p:spPr>
          <a:xfrm flipH="1">
            <a:off x="4500053" y="2318961"/>
            <a:ext cx="169798" cy="99728"/>
          </a:xfrm>
          <a:prstGeom prst="line">
            <a:avLst/>
          </a:prstGeom>
          <a:noFill/>
          <a:ln w="6350" cap="flat" cmpd="sng" algn="ctr">
            <a:solidFill>
              <a:srgbClr val="5B9BD5"/>
            </a:solidFill>
            <a:prstDash val="solid"/>
            <a:miter lim="800000"/>
          </a:ln>
          <a:effectLst/>
        </p:spPr>
      </p:cxnSp>
      <p:cxnSp>
        <p:nvCxnSpPr>
          <p:cNvPr id="508" name="Straight Connector 507"/>
          <p:cNvCxnSpPr/>
          <p:nvPr/>
        </p:nvCxnSpPr>
        <p:spPr>
          <a:xfrm>
            <a:off x="4670515" y="2318961"/>
            <a:ext cx="169798" cy="99728"/>
          </a:xfrm>
          <a:prstGeom prst="line">
            <a:avLst/>
          </a:prstGeom>
          <a:noFill/>
          <a:ln w="6350" cap="flat" cmpd="sng" algn="ctr">
            <a:solidFill>
              <a:srgbClr val="5B9BD5"/>
            </a:solidFill>
            <a:prstDash val="solid"/>
            <a:miter lim="800000"/>
          </a:ln>
          <a:effectLst/>
        </p:spPr>
      </p:cxnSp>
      <p:cxnSp>
        <p:nvCxnSpPr>
          <p:cNvPr id="509" name="Straight Connector 508"/>
          <p:cNvCxnSpPr/>
          <p:nvPr/>
        </p:nvCxnSpPr>
        <p:spPr>
          <a:xfrm flipH="1">
            <a:off x="4837551" y="2318961"/>
            <a:ext cx="169798" cy="99728"/>
          </a:xfrm>
          <a:prstGeom prst="line">
            <a:avLst/>
          </a:prstGeom>
          <a:noFill/>
          <a:ln w="6350" cap="flat" cmpd="sng" algn="ctr">
            <a:solidFill>
              <a:srgbClr val="5B9BD5"/>
            </a:solidFill>
            <a:prstDash val="solid"/>
            <a:miter lim="800000"/>
          </a:ln>
          <a:effectLst/>
        </p:spPr>
      </p:cxnSp>
      <p:cxnSp>
        <p:nvCxnSpPr>
          <p:cNvPr id="510" name="Straight Connector 509"/>
          <p:cNvCxnSpPr/>
          <p:nvPr/>
        </p:nvCxnSpPr>
        <p:spPr>
          <a:xfrm>
            <a:off x="5011068" y="2318961"/>
            <a:ext cx="169798" cy="99728"/>
          </a:xfrm>
          <a:prstGeom prst="line">
            <a:avLst/>
          </a:prstGeom>
          <a:noFill/>
          <a:ln w="6350" cap="flat" cmpd="sng" algn="ctr">
            <a:solidFill>
              <a:srgbClr val="5B9BD5"/>
            </a:solidFill>
            <a:prstDash val="solid"/>
            <a:miter lim="800000"/>
          </a:ln>
          <a:effectLst/>
        </p:spPr>
      </p:cxnSp>
      <p:cxnSp>
        <p:nvCxnSpPr>
          <p:cNvPr id="511" name="Straight Connector 510"/>
          <p:cNvCxnSpPr/>
          <p:nvPr/>
        </p:nvCxnSpPr>
        <p:spPr>
          <a:xfrm flipH="1">
            <a:off x="5178104" y="2318961"/>
            <a:ext cx="169798" cy="99728"/>
          </a:xfrm>
          <a:prstGeom prst="line">
            <a:avLst/>
          </a:prstGeom>
          <a:noFill/>
          <a:ln w="6350" cap="flat" cmpd="sng" algn="ctr">
            <a:solidFill>
              <a:srgbClr val="5B9BD5"/>
            </a:solidFill>
            <a:prstDash val="solid"/>
            <a:miter lim="800000"/>
          </a:ln>
          <a:effectLst/>
        </p:spPr>
      </p:cxnSp>
      <p:cxnSp>
        <p:nvCxnSpPr>
          <p:cNvPr id="512" name="Straight Connector 511"/>
          <p:cNvCxnSpPr/>
          <p:nvPr/>
        </p:nvCxnSpPr>
        <p:spPr>
          <a:xfrm>
            <a:off x="5350393" y="2318961"/>
            <a:ext cx="169798" cy="99728"/>
          </a:xfrm>
          <a:prstGeom prst="line">
            <a:avLst/>
          </a:prstGeom>
          <a:noFill/>
          <a:ln w="6350" cap="flat" cmpd="sng" algn="ctr">
            <a:solidFill>
              <a:srgbClr val="5B9BD5"/>
            </a:solidFill>
            <a:prstDash val="solid"/>
            <a:miter lim="800000"/>
          </a:ln>
          <a:effectLst/>
        </p:spPr>
      </p:cxnSp>
      <p:cxnSp>
        <p:nvCxnSpPr>
          <p:cNvPr id="513" name="Straight Connector 512"/>
          <p:cNvCxnSpPr/>
          <p:nvPr/>
        </p:nvCxnSpPr>
        <p:spPr>
          <a:xfrm flipH="1">
            <a:off x="5520129" y="2318961"/>
            <a:ext cx="169798" cy="99728"/>
          </a:xfrm>
          <a:prstGeom prst="line">
            <a:avLst/>
          </a:prstGeom>
          <a:noFill/>
          <a:ln w="6350" cap="flat" cmpd="sng" algn="ctr">
            <a:solidFill>
              <a:srgbClr val="5B9BD5"/>
            </a:solidFill>
            <a:prstDash val="solid"/>
            <a:miter lim="800000"/>
          </a:ln>
          <a:effectLst/>
        </p:spPr>
      </p:cxnSp>
      <p:sp>
        <p:nvSpPr>
          <p:cNvPr id="514" name="Hexagon 513"/>
          <p:cNvSpPr/>
          <p:nvPr/>
        </p:nvSpPr>
        <p:spPr>
          <a:xfrm>
            <a:off x="511196" y="2226821"/>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cxnSp>
        <p:nvCxnSpPr>
          <p:cNvPr id="515" name="Straight Connector 514"/>
          <p:cNvCxnSpPr/>
          <p:nvPr/>
        </p:nvCxnSpPr>
        <p:spPr>
          <a:xfrm>
            <a:off x="779300" y="2222541"/>
            <a:ext cx="24" cy="197489"/>
          </a:xfrm>
          <a:prstGeom prst="line">
            <a:avLst/>
          </a:prstGeom>
          <a:noFill/>
          <a:ln w="6350" cap="flat" cmpd="sng" algn="ctr">
            <a:solidFill>
              <a:srgbClr val="5B9BD5"/>
            </a:solidFill>
            <a:prstDash val="solid"/>
            <a:miter lim="800000"/>
          </a:ln>
          <a:effectLst/>
        </p:spPr>
      </p:cxnSp>
      <p:sp>
        <p:nvSpPr>
          <p:cNvPr id="516" name="Hexagon 515"/>
          <p:cNvSpPr/>
          <p:nvPr/>
        </p:nvSpPr>
        <p:spPr>
          <a:xfrm>
            <a:off x="848694" y="2226821"/>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cxnSp>
        <p:nvCxnSpPr>
          <p:cNvPr id="517" name="Straight Connector 516"/>
          <p:cNvCxnSpPr/>
          <p:nvPr/>
        </p:nvCxnSpPr>
        <p:spPr>
          <a:xfrm>
            <a:off x="1116797" y="2222541"/>
            <a:ext cx="24" cy="197489"/>
          </a:xfrm>
          <a:prstGeom prst="line">
            <a:avLst/>
          </a:prstGeom>
          <a:noFill/>
          <a:ln w="6350" cap="flat" cmpd="sng" algn="ctr">
            <a:solidFill>
              <a:srgbClr val="5B9BD5"/>
            </a:solidFill>
            <a:prstDash val="solid"/>
            <a:miter lim="800000"/>
          </a:ln>
          <a:effectLst/>
        </p:spPr>
      </p:cxnSp>
      <p:sp>
        <p:nvSpPr>
          <p:cNvPr id="518" name="Hexagon 517"/>
          <p:cNvSpPr/>
          <p:nvPr/>
        </p:nvSpPr>
        <p:spPr>
          <a:xfrm>
            <a:off x="1188019" y="2226821"/>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cxnSp>
        <p:nvCxnSpPr>
          <p:cNvPr id="519" name="Straight Connector 518"/>
          <p:cNvCxnSpPr/>
          <p:nvPr/>
        </p:nvCxnSpPr>
        <p:spPr>
          <a:xfrm>
            <a:off x="1456122" y="2222541"/>
            <a:ext cx="24" cy="197489"/>
          </a:xfrm>
          <a:prstGeom prst="line">
            <a:avLst/>
          </a:prstGeom>
          <a:noFill/>
          <a:ln w="6350" cap="flat" cmpd="sng" algn="ctr">
            <a:solidFill>
              <a:srgbClr val="5B9BD5"/>
            </a:solidFill>
            <a:prstDash val="solid"/>
            <a:miter lim="800000"/>
          </a:ln>
          <a:effectLst/>
        </p:spPr>
      </p:cxnSp>
      <p:sp>
        <p:nvSpPr>
          <p:cNvPr id="520" name="Hexagon 519"/>
          <p:cNvSpPr/>
          <p:nvPr/>
        </p:nvSpPr>
        <p:spPr>
          <a:xfrm>
            <a:off x="1525516" y="2226821"/>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cxnSp>
        <p:nvCxnSpPr>
          <p:cNvPr id="521" name="Straight Connector 520"/>
          <p:cNvCxnSpPr/>
          <p:nvPr/>
        </p:nvCxnSpPr>
        <p:spPr>
          <a:xfrm>
            <a:off x="1793620" y="2219197"/>
            <a:ext cx="24" cy="197489"/>
          </a:xfrm>
          <a:prstGeom prst="line">
            <a:avLst/>
          </a:prstGeom>
          <a:noFill/>
          <a:ln w="6350" cap="flat" cmpd="sng" algn="ctr">
            <a:solidFill>
              <a:srgbClr val="5B9BD5"/>
            </a:solidFill>
            <a:prstDash val="solid"/>
            <a:miter lim="800000"/>
          </a:ln>
          <a:effectLst/>
        </p:spPr>
      </p:cxnSp>
      <p:sp>
        <p:nvSpPr>
          <p:cNvPr id="522" name="Hexagon 521"/>
          <p:cNvSpPr/>
          <p:nvPr/>
        </p:nvSpPr>
        <p:spPr>
          <a:xfrm>
            <a:off x="1863014" y="2226821"/>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cxnSp>
        <p:nvCxnSpPr>
          <p:cNvPr id="523" name="Straight Connector 522"/>
          <p:cNvCxnSpPr/>
          <p:nvPr/>
        </p:nvCxnSpPr>
        <p:spPr>
          <a:xfrm>
            <a:off x="2128418" y="2222541"/>
            <a:ext cx="24" cy="197489"/>
          </a:xfrm>
          <a:prstGeom prst="line">
            <a:avLst/>
          </a:prstGeom>
          <a:noFill/>
          <a:ln w="6350" cap="flat" cmpd="sng" algn="ctr">
            <a:solidFill>
              <a:srgbClr val="5B9BD5"/>
            </a:solidFill>
            <a:prstDash val="solid"/>
            <a:miter lim="800000"/>
          </a:ln>
          <a:effectLst/>
        </p:spPr>
      </p:cxnSp>
      <p:sp>
        <p:nvSpPr>
          <p:cNvPr id="524" name="Hexagon 523"/>
          <p:cNvSpPr/>
          <p:nvPr/>
        </p:nvSpPr>
        <p:spPr>
          <a:xfrm>
            <a:off x="2197811" y="2226821"/>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cxnSp>
        <p:nvCxnSpPr>
          <p:cNvPr id="525" name="Straight Connector 524"/>
          <p:cNvCxnSpPr/>
          <p:nvPr/>
        </p:nvCxnSpPr>
        <p:spPr>
          <a:xfrm>
            <a:off x="2465915" y="2222541"/>
            <a:ext cx="24" cy="197489"/>
          </a:xfrm>
          <a:prstGeom prst="line">
            <a:avLst/>
          </a:prstGeom>
          <a:noFill/>
          <a:ln w="6350" cap="flat" cmpd="sng" algn="ctr">
            <a:solidFill>
              <a:srgbClr val="5B9BD5"/>
            </a:solidFill>
            <a:prstDash val="solid"/>
            <a:miter lim="800000"/>
          </a:ln>
          <a:effectLst/>
        </p:spPr>
      </p:cxnSp>
      <p:sp>
        <p:nvSpPr>
          <p:cNvPr id="526" name="Hexagon 525"/>
          <p:cNvSpPr/>
          <p:nvPr/>
        </p:nvSpPr>
        <p:spPr>
          <a:xfrm>
            <a:off x="2537137" y="2226821"/>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cxnSp>
        <p:nvCxnSpPr>
          <p:cNvPr id="527" name="Straight Connector 526"/>
          <p:cNvCxnSpPr/>
          <p:nvPr/>
        </p:nvCxnSpPr>
        <p:spPr>
          <a:xfrm>
            <a:off x="2805240" y="2222541"/>
            <a:ext cx="24" cy="197489"/>
          </a:xfrm>
          <a:prstGeom prst="line">
            <a:avLst/>
          </a:prstGeom>
          <a:noFill/>
          <a:ln w="6350" cap="flat" cmpd="sng" algn="ctr">
            <a:solidFill>
              <a:srgbClr val="5B9BD5"/>
            </a:solidFill>
            <a:prstDash val="solid"/>
            <a:miter lim="800000"/>
          </a:ln>
          <a:effectLst/>
        </p:spPr>
      </p:cxnSp>
      <p:sp>
        <p:nvSpPr>
          <p:cNvPr id="528" name="Hexagon 527"/>
          <p:cNvSpPr/>
          <p:nvPr/>
        </p:nvSpPr>
        <p:spPr>
          <a:xfrm>
            <a:off x="2877690" y="2226821"/>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cxnSp>
        <p:nvCxnSpPr>
          <p:cNvPr id="529" name="Straight Connector 528"/>
          <p:cNvCxnSpPr/>
          <p:nvPr/>
        </p:nvCxnSpPr>
        <p:spPr>
          <a:xfrm flipH="1">
            <a:off x="3138650" y="2321910"/>
            <a:ext cx="169798" cy="99728"/>
          </a:xfrm>
          <a:prstGeom prst="line">
            <a:avLst/>
          </a:prstGeom>
          <a:noFill/>
          <a:ln w="6350" cap="flat" cmpd="sng" algn="ctr">
            <a:solidFill>
              <a:srgbClr val="5B9BD5"/>
            </a:solidFill>
            <a:prstDash val="solid"/>
            <a:miter lim="800000"/>
          </a:ln>
          <a:effectLst/>
        </p:spPr>
      </p:cxnSp>
      <p:cxnSp>
        <p:nvCxnSpPr>
          <p:cNvPr id="530" name="Straight Connector 529"/>
          <p:cNvCxnSpPr/>
          <p:nvPr/>
        </p:nvCxnSpPr>
        <p:spPr>
          <a:xfrm>
            <a:off x="3146900" y="2226461"/>
            <a:ext cx="24" cy="197489"/>
          </a:xfrm>
          <a:prstGeom prst="line">
            <a:avLst/>
          </a:prstGeom>
          <a:noFill/>
          <a:ln w="6350" cap="flat" cmpd="sng" algn="ctr">
            <a:solidFill>
              <a:srgbClr val="5B9BD5"/>
            </a:solidFill>
            <a:prstDash val="solid"/>
            <a:miter lim="800000"/>
          </a:ln>
          <a:effectLst/>
        </p:spPr>
      </p:cxnSp>
      <p:sp>
        <p:nvSpPr>
          <p:cNvPr id="531" name="Hexagon 530"/>
          <p:cNvSpPr/>
          <p:nvPr/>
        </p:nvSpPr>
        <p:spPr>
          <a:xfrm>
            <a:off x="3217274" y="2227793"/>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cxnSp>
        <p:nvCxnSpPr>
          <p:cNvPr id="532" name="Straight Connector 531"/>
          <p:cNvCxnSpPr/>
          <p:nvPr/>
        </p:nvCxnSpPr>
        <p:spPr>
          <a:xfrm>
            <a:off x="3485378" y="2223513"/>
            <a:ext cx="24" cy="197489"/>
          </a:xfrm>
          <a:prstGeom prst="line">
            <a:avLst/>
          </a:prstGeom>
          <a:noFill/>
          <a:ln w="6350" cap="flat" cmpd="sng" algn="ctr">
            <a:solidFill>
              <a:srgbClr val="5B9BD5"/>
            </a:solidFill>
            <a:prstDash val="solid"/>
            <a:miter lim="800000"/>
          </a:ln>
          <a:effectLst/>
        </p:spPr>
      </p:cxnSp>
      <p:sp>
        <p:nvSpPr>
          <p:cNvPr id="533" name="Hexagon 532"/>
          <p:cNvSpPr/>
          <p:nvPr/>
        </p:nvSpPr>
        <p:spPr>
          <a:xfrm>
            <a:off x="3554772" y="2227793"/>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cxnSp>
        <p:nvCxnSpPr>
          <p:cNvPr id="534" name="Straight Connector 533"/>
          <p:cNvCxnSpPr/>
          <p:nvPr/>
        </p:nvCxnSpPr>
        <p:spPr>
          <a:xfrm>
            <a:off x="3822875" y="2223513"/>
            <a:ext cx="24" cy="197489"/>
          </a:xfrm>
          <a:prstGeom prst="line">
            <a:avLst/>
          </a:prstGeom>
          <a:noFill/>
          <a:ln w="6350" cap="flat" cmpd="sng" algn="ctr">
            <a:solidFill>
              <a:srgbClr val="5B9BD5"/>
            </a:solidFill>
            <a:prstDash val="solid"/>
            <a:miter lim="800000"/>
          </a:ln>
          <a:effectLst/>
        </p:spPr>
      </p:cxnSp>
      <p:sp>
        <p:nvSpPr>
          <p:cNvPr id="535" name="Hexagon 534"/>
          <p:cNvSpPr/>
          <p:nvPr/>
        </p:nvSpPr>
        <p:spPr>
          <a:xfrm>
            <a:off x="3894097" y="2227793"/>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cxnSp>
        <p:nvCxnSpPr>
          <p:cNvPr id="536" name="Straight Connector 535"/>
          <p:cNvCxnSpPr/>
          <p:nvPr/>
        </p:nvCxnSpPr>
        <p:spPr>
          <a:xfrm>
            <a:off x="4162200" y="2223513"/>
            <a:ext cx="24" cy="197489"/>
          </a:xfrm>
          <a:prstGeom prst="line">
            <a:avLst/>
          </a:prstGeom>
          <a:noFill/>
          <a:ln w="6350" cap="flat" cmpd="sng" algn="ctr">
            <a:solidFill>
              <a:srgbClr val="5B9BD5"/>
            </a:solidFill>
            <a:prstDash val="solid"/>
            <a:miter lim="800000"/>
          </a:ln>
          <a:effectLst/>
        </p:spPr>
      </p:cxnSp>
      <p:sp>
        <p:nvSpPr>
          <p:cNvPr id="537" name="Hexagon 536"/>
          <p:cNvSpPr/>
          <p:nvPr/>
        </p:nvSpPr>
        <p:spPr>
          <a:xfrm>
            <a:off x="4231950" y="2227793"/>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cxnSp>
        <p:nvCxnSpPr>
          <p:cNvPr id="538" name="Straight Connector 537"/>
          <p:cNvCxnSpPr/>
          <p:nvPr/>
        </p:nvCxnSpPr>
        <p:spPr>
          <a:xfrm>
            <a:off x="4500053" y="2223513"/>
            <a:ext cx="24" cy="197489"/>
          </a:xfrm>
          <a:prstGeom prst="line">
            <a:avLst/>
          </a:prstGeom>
          <a:noFill/>
          <a:ln w="6350" cap="flat" cmpd="sng" algn="ctr">
            <a:solidFill>
              <a:srgbClr val="5B9BD5"/>
            </a:solidFill>
            <a:prstDash val="solid"/>
            <a:miter lim="800000"/>
          </a:ln>
          <a:effectLst/>
        </p:spPr>
      </p:cxnSp>
      <p:sp>
        <p:nvSpPr>
          <p:cNvPr id="539" name="Hexagon 538"/>
          <p:cNvSpPr/>
          <p:nvPr/>
        </p:nvSpPr>
        <p:spPr>
          <a:xfrm>
            <a:off x="4569448" y="2227793"/>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cxnSp>
        <p:nvCxnSpPr>
          <p:cNvPr id="540" name="Straight Connector 539"/>
          <p:cNvCxnSpPr/>
          <p:nvPr/>
        </p:nvCxnSpPr>
        <p:spPr>
          <a:xfrm>
            <a:off x="4837551" y="2223513"/>
            <a:ext cx="24" cy="197489"/>
          </a:xfrm>
          <a:prstGeom prst="line">
            <a:avLst/>
          </a:prstGeom>
          <a:noFill/>
          <a:ln w="6350" cap="flat" cmpd="sng" algn="ctr">
            <a:solidFill>
              <a:srgbClr val="5B9BD5"/>
            </a:solidFill>
            <a:prstDash val="solid"/>
            <a:miter lim="800000"/>
          </a:ln>
          <a:effectLst/>
        </p:spPr>
      </p:cxnSp>
      <p:sp>
        <p:nvSpPr>
          <p:cNvPr id="541" name="Hexagon 540"/>
          <p:cNvSpPr/>
          <p:nvPr/>
        </p:nvSpPr>
        <p:spPr>
          <a:xfrm>
            <a:off x="4910001" y="2227793"/>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cxnSp>
        <p:nvCxnSpPr>
          <p:cNvPr id="542" name="Straight Connector 541"/>
          <p:cNvCxnSpPr/>
          <p:nvPr/>
        </p:nvCxnSpPr>
        <p:spPr>
          <a:xfrm>
            <a:off x="5178104" y="2223513"/>
            <a:ext cx="24" cy="197489"/>
          </a:xfrm>
          <a:prstGeom prst="line">
            <a:avLst/>
          </a:prstGeom>
          <a:noFill/>
          <a:ln w="6350" cap="flat" cmpd="sng" algn="ctr">
            <a:solidFill>
              <a:srgbClr val="5B9BD5"/>
            </a:solidFill>
            <a:prstDash val="solid"/>
            <a:miter lim="800000"/>
          </a:ln>
          <a:effectLst/>
        </p:spPr>
      </p:cxnSp>
      <p:sp>
        <p:nvSpPr>
          <p:cNvPr id="543" name="Hexagon 542"/>
          <p:cNvSpPr/>
          <p:nvPr/>
        </p:nvSpPr>
        <p:spPr>
          <a:xfrm>
            <a:off x="5249326" y="2227793"/>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cxnSp>
        <p:nvCxnSpPr>
          <p:cNvPr id="544" name="Straight Connector 543"/>
          <p:cNvCxnSpPr/>
          <p:nvPr/>
        </p:nvCxnSpPr>
        <p:spPr>
          <a:xfrm>
            <a:off x="5517430" y="2223513"/>
            <a:ext cx="24" cy="197489"/>
          </a:xfrm>
          <a:prstGeom prst="line">
            <a:avLst/>
          </a:prstGeom>
          <a:noFill/>
          <a:ln w="6350" cap="flat" cmpd="sng" algn="ctr">
            <a:solidFill>
              <a:srgbClr val="5B9BD5"/>
            </a:solidFill>
            <a:prstDash val="solid"/>
            <a:miter lim="800000"/>
          </a:ln>
          <a:effectLst/>
        </p:spPr>
      </p:cxnSp>
      <p:sp>
        <p:nvSpPr>
          <p:cNvPr id="545" name="Hexagon 544"/>
          <p:cNvSpPr/>
          <p:nvPr/>
        </p:nvSpPr>
        <p:spPr>
          <a:xfrm>
            <a:off x="5589523" y="2227793"/>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cxnSp>
        <p:nvCxnSpPr>
          <p:cNvPr id="546" name="Straight Connector 545"/>
          <p:cNvCxnSpPr/>
          <p:nvPr/>
        </p:nvCxnSpPr>
        <p:spPr>
          <a:xfrm>
            <a:off x="5854927" y="2223513"/>
            <a:ext cx="24" cy="197489"/>
          </a:xfrm>
          <a:prstGeom prst="line">
            <a:avLst/>
          </a:prstGeom>
          <a:noFill/>
          <a:ln w="6350" cap="flat" cmpd="sng" algn="ctr">
            <a:solidFill>
              <a:srgbClr val="5B9BD5"/>
            </a:solidFill>
            <a:prstDash val="solid"/>
            <a:miter lim="800000"/>
          </a:ln>
          <a:effectLst/>
        </p:spPr>
      </p:cxnSp>
      <p:sp>
        <p:nvSpPr>
          <p:cNvPr id="547" name="Hexagon 546"/>
          <p:cNvSpPr/>
          <p:nvPr/>
        </p:nvSpPr>
        <p:spPr>
          <a:xfrm>
            <a:off x="5928202" y="2230398"/>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cxnSp>
        <p:nvCxnSpPr>
          <p:cNvPr id="548" name="Straight Connector 547"/>
          <p:cNvCxnSpPr/>
          <p:nvPr/>
        </p:nvCxnSpPr>
        <p:spPr>
          <a:xfrm>
            <a:off x="6196305" y="2226118"/>
            <a:ext cx="24" cy="197489"/>
          </a:xfrm>
          <a:prstGeom prst="line">
            <a:avLst/>
          </a:prstGeom>
          <a:noFill/>
          <a:ln w="6350" cap="flat" cmpd="sng" algn="ctr">
            <a:solidFill>
              <a:srgbClr val="5B9BD5"/>
            </a:solidFill>
            <a:prstDash val="solid"/>
            <a:miter lim="800000"/>
          </a:ln>
          <a:effectLst/>
        </p:spPr>
      </p:cxnSp>
      <p:sp>
        <p:nvSpPr>
          <p:cNvPr id="549" name="Hexagon 548"/>
          <p:cNvSpPr/>
          <p:nvPr/>
        </p:nvSpPr>
        <p:spPr>
          <a:xfrm>
            <a:off x="6265699" y="2230398"/>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cxnSp>
        <p:nvCxnSpPr>
          <p:cNvPr id="550" name="Straight Connector 549"/>
          <p:cNvCxnSpPr/>
          <p:nvPr/>
        </p:nvCxnSpPr>
        <p:spPr>
          <a:xfrm>
            <a:off x="6531103" y="2226118"/>
            <a:ext cx="24" cy="197489"/>
          </a:xfrm>
          <a:prstGeom prst="line">
            <a:avLst/>
          </a:prstGeom>
          <a:noFill/>
          <a:ln w="6350" cap="flat" cmpd="sng" algn="ctr">
            <a:solidFill>
              <a:srgbClr val="5B9BD5"/>
            </a:solidFill>
            <a:prstDash val="solid"/>
            <a:miter lim="800000"/>
          </a:ln>
          <a:effectLst/>
        </p:spPr>
      </p:cxnSp>
      <p:sp>
        <p:nvSpPr>
          <p:cNvPr id="551" name="Hexagon 550"/>
          <p:cNvSpPr/>
          <p:nvPr/>
        </p:nvSpPr>
        <p:spPr>
          <a:xfrm>
            <a:off x="6602325" y="2230398"/>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cxnSp>
        <p:nvCxnSpPr>
          <p:cNvPr id="552" name="Straight Connector 551"/>
          <p:cNvCxnSpPr/>
          <p:nvPr/>
        </p:nvCxnSpPr>
        <p:spPr>
          <a:xfrm>
            <a:off x="6867728" y="2226118"/>
            <a:ext cx="24" cy="197489"/>
          </a:xfrm>
          <a:prstGeom prst="line">
            <a:avLst/>
          </a:prstGeom>
          <a:noFill/>
          <a:ln w="6350" cap="flat" cmpd="sng" algn="ctr">
            <a:solidFill>
              <a:srgbClr val="5B9BD5"/>
            </a:solidFill>
            <a:prstDash val="solid"/>
            <a:miter lim="800000"/>
          </a:ln>
          <a:effectLst/>
        </p:spPr>
      </p:cxnSp>
      <p:sp>
        <p:nvSpPr>
          <p:cNvPr id="553" name="Hexagon 552"/>
          <p:cNvSpPr/>
          <p:nvPr/>
        </p:nvSpPr>
        <p:spPr>
          <a:xfrm>
            <a:off x="6935134" y="2230398"/>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cxnSp>
        <p:nvCxnSpPr>
          <p:cNvPr id="554" name="Straight Connector 553"/>
          <p:cNvCxnSpPr/>
          <p:nvPr/>
        </p:nvCxnSpPr>
        <p:spPr>
          <a:xfrm>
            <a:off x="7203238" y="2226118"/>
            <a:ext cx="24" cy="197489"/>
          </a:xfrm>
          <a:prstGeom prst="line">
            <a:avLst/>
          </a:prstGeom>
          <a:noFill/>
          <a:ln w="6350" cap="flat" cmpd="sng" algn="ctr">
            <a:solidFill>
              <a:srgbClr val="5B9BD5"/>
            </a:solidFill>
            <a:prstDash val="solid"/>
            <a:miter lim="800000"/>
          </a:ln>
          <a:effectLst/>
        </p:spPr>
      </p:cxnSp>
      <p:sp>
        <p:nvSpPr>
          <p:cNvPr id="555" name="Hexagon 554"/>
          <p:cNvSpPr/>
          <p:nvPr/>
        </p:nvSpPr>
        <p:spPr>
          <a:xfrm>
            <a:off x="7272631" y="2230398"/>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cxnSp>
        <p:nvCxnSpPr>
          <p:cNvPr id="556" name="Straight Connector 555"/>
          <p:cNvCxnSpPr/>
          <p:nvPr/>
        </p:nvCxnSpPr>
        <p:spPr>
          <a:xfrm>
            <a:off x="7540735" y="2226118"/>
            <a:ext cx="24" cy="197489"/>
          </a:xfrm>
          <a:prstGeom prst="line">
            <a:avLst/>
          </a:prstGeom>
          <a:noFill/>
          <a:ln w="6350" cap="flat" cmpd="sng" algn="ctr">
            <a:solidFill>
              <a:srgbClr val="5B9BD5"/>
            </a:solidFill>
            <a:prstDash val="solid"/>
            <a:miter lim="800000"/>
          </a:ln>
          <a:effectLst/>
        </p:spPr>
      </p:cxnSp>
      <p:sp>
        <p:nvSpPr>
          <p:cNvPr id="557" name="Hexagon 556"/>
          <p:cNvSpPr/>
          <p:nvPr/>
        </p:nvSpPr>
        <p:spPr>
          <a:xfrm>
            <a:off x="7613185" y="2230398"/>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cxnSp>
        <p:nvCxnSpPr>
          <p:cNvPr id="558" name="Straight Connector 557"/>
          <p:cNvCxnSpPr/>
          <p:nvPr/>
        </p:nvCxnSpPr>
        <p:spPr>
          <a:xfrm>
            <a:off x="7881288" y="2226118"/>
            <a:ext cx="24" cy="197489"/>
          </a:xfrm>
          <a:prstGeom prst="line">
            <a:avLst/>
          </a:prstGeom>
          <a:noFill/>
          <a:ln w="6350" cap="flat" cmpd="sng" algn="ctr">
            <a:solidFill>
              <a:srgbClr val="5B9BD5"/>
            </a:solidFill>
            <a:prstDash val="solid"/>
            <a:miter lim="800000"/>
          </a:ln>
          <a:effectLst/>
        </p:spPr>
      </p:cxnSp>
      <p:sp>
        <p:nvSpPr>
          <p:cNvPr id="559" name="Hexagon 558"/>
          <p:cNvSpPr/>
          <p:nvPr/>
        </p:nvSpPr>
        <p:spPr>
          <a:xfrm>
            <a:off x="7952510" y="2230398"/>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cxnSp>
        <p:nvCxnSpPr>
          <p:cNvPr id="560" name="Straight Connector 559"/>
          <p:cNvCxnSpPr/>
          <p:nvPr/>
        </p:nvCxnSpPr>
        <p:spPr>
          <a:xfrm>
            <a:off x="8220614" y="2226118"/>
            <a:ext cx="24" cy="197489"/>
          </a:xfrm>
          <a:prstGeom prst="line">
            <a:avLst/>
          </a:prstGeom>
          <a:noFill/>
          <a:ln w="6350" cap="flat" cmpd="sng" algn="ctr">
            <a:solidFill>
              <a:srgbClr val="5B9BD5"/>
            </a:solidFill>
            <a:prstDash val="solid"/>
            <a:miter lim="800000"/>
          </a:ln>
          <a:effectLst/>
        </p:spPr>
      </p:cxnSp>
      <p:sp>
        <p:nvSpPr>
          <p:cNvPr id="561" name="Hexagon 560"/>
          <p:cNvSpPr/>
          <p:nvPr/>
        </p:nvSpPr>
        <p:spPr>
          <a:xfrm>
            <a:off x="8290008" y="2230398"/>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cxnSp>
        <p:nvCxnSpPr>
          <p:cNvPr id="562" name="Straight Connector 561"/>
          <p:cNvCxnSpPr/>
          <p:nvPr/>
        </p:nvCxnSpPr>
        <p:spPr>
          <a:xfrm>
            <a:off x="8558111" y="2226118"/>
            <a:ext cx="24" cy="197489"/>
          </a:xfrm>
          <a:prstGeom prst="line">
            <a:avLst/>
          </a:prstGeom>
          <a:noFill/>
          <a:ln w="6350" cap="flat" cmpd="sng" algn="ctr">
            <a:solidFill>
              <a:srgbClr val="5B9BD5"/>
            </a:solidFill>
            <a:prstDash val="solid"/>
            <a:miter lim="800000"/>
          </a:ln>
          <a:effectLst/>
        </p:spPr>
      </p:cxnSp>
      <p:sp>
        <p:nvSpPr>
          <p:cNvPr id="563" name="Hexagon 562"/>
          <p:cNvSpPr/>
          <p:nvPr/>
        </p:nvSpPr>
        <p:spPr>
          <a:xfrm>
            <a:off x="511196" y="2030710"/>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564" name="Hexagon 563"/>
          <p:cNvSpPr/>
          <p:nvPr/>
        </p:nvSpPr>
        <p:spPr>
          <a:xfrm>
            <a:off x="680994" y="2127093"/>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565" name="Hexagon 564"/>
          <p:cNvSpPr/>
          <p:nvPr/>
        </p:nvSpPr>
        <p:spPr>
          <a:xfrm>
            <a:off x="680994" y="2323205"/>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566" name="Hexagon 565"/>
          <p:cNvSpPr/>
          <p:nvPr/>
        </p:nvSpPr>
        <p:spPr>
          <a:xfrm>
            <a:off x="848694" y="2030710"/>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567" name="Hexagon 566"/>
          <p:cNvSpPr/>
          <p:nvPr/>
        </p:nvSpPr>
        <p:spPr>
          <a:xfrm>
            <a:off x="1018492" y="2127093"/>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568" name="Hexagon 567"/>
          <p:cNvSpPr/>
          <p:nvPr/>
        </p:nvSpPr>
        <p:spPr>
          <a:xfrm>
            <a:off x="1018492" y="2323205"/>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569" name="Hexagon 568"/>
          <p:cNvSpPr/>
          <p:nvPr/>
        </p:nvSpPr>
        <p:spPr>
          <a:xfrm>
            <a:off x="1188019" y="2030710"/>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570" name="Hexagon 569"/>
          <p:cNvSpPr/>
          <p:nvPr/>
        </p:nvSpPr>
        <p:spPr>
          <a:xfrm>
            <a:off x="1357817" y="2127093"/>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571" name="Hexagon 570"/>
          <p:cNvSpPr/>
          <p:nvPr/>
        </p:nvSpPr>
        <p:spPr>
          <a:xfrm>
            <a:off x="1357817" y="2323205"/>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572" name="Hexagon 571"/>
          <p:cNvSpPr/>
          <p:nvPr/>
        </p:nvSpPr>
        <p:spPr>
          <a:xfrm>
            <a:off x="1525516" y="2030710"/>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573" name="Hexagon 572"/>
          <p:cNvSpPr/>
          <p:nvPr/>
        </p:nvSpPr>
        <p:spPr>
          <a:xfrm>
            <a:off x="1695314" y="2127093"/>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574" name="Hexagon 573"/>
          <p:cNvSpPr/>
          <p:nvPr/>
        </p:nvSpPr>
        <p:spPr>
          <a:xfrm>
            <a:off x="1695314" y="2323205"/>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575" name="Hexagon 574"/>
          <p:cNvSpPr/>
          <p:nvPr/>
        </p:nvSpPr>
        <p:spPr>
          <a:xfrm>
            <a:off x="1863014" y="2030710"/>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576" name="Hexagon 575"/>
          <p:cNvSpPr/>
          <p:nvPr/>
        </p:nvSpPr>
        <p:spPr>
          <a:xfrm>
            <a:off x="2030112" y="2127093"/>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577" name="Hexagon 576"/>
          <p:cNvSpPr/>
          <p:nvPr/>
        </p:nvSpPr>
        <p:spPr>
          <a:xfrm>
            <a:off x="2030112" y="2323205"/>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578" name="Hexagon 577"/>
          <p:cNvSpPr/>
          <p:nvPr/>
        </p:nvSpPr>
        <p:spPr>
          <a:xfrm>
            <a:off x="2197811" y="2030710"/>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579" name="Hexagon 578"/>
          <p:cNvSpPr/>
          <p:nvPr/>
        </p:nvSpPr>
        <p:spPr>
          <a:xfrm>
            <a:off x="2367610" y="2127093"/>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580" name="Hexagon 579"/>
          <p:cNvSpPr/>
          <p:nvPr/>
        </p:nvSpPr>
        <p:spPr>
          <a:xfrm>
            <a:off x="2367610" y="2323205"/>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581" name="Hexagon 580"/>
          <p:cNvSpPr/>
          <p:nvPr/>
        </p:nvSpPr>
        <p:spPr>
          <a:xfrm>
            <a:off x="2537137" y="2030710"/>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582" name="Hexagon 581"/>
          <p:cNvSpPr/>
          <p:nvPr/>
        </p:nvSpPr>
        <p:spPr>
          <a:xfrm>
            <a:off x="2706934" y="2127093"/>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583" name="Hexagon 582"/>
          <p:cNvSpPr/>
          <p:nvPr/>
        </p:nvSpPr>
        <p:spPr>
          <a:xfrm>
            <a:off x="2706934" y="2323205"/>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584" name="Hexagon 583"/>
          <p:cNvSpPr/>
          <p:nvPr/>
        </p:nvSpPr>
        <p:spPr>
          <a:xfrm>
            <a:off x="2877690" y="2030710"/>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585" name="Hexagon 584"/>
          <p:cNvSpPr/>
          <p:nvPr/>
        </p:nvSpPr>
        <p:spPr>
          <a:xfrm>
            <a:off x="3047488" y="2127093"/>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586" name="Hexagon 585"/>
          <p:cNvSpPr/>
          <p:nvPr/>
        </p:nvSpPr>
        <p:spPr>
          <a:xfrm>
            <a:off x="3047488" y="2323205"/>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587" name="Hexagon 586"/>
          <p:cNvSpPr/>
          <p:nvPr/>
        </p:nvSpPr>
        <p:spPr>
          <a:xfrm>
            <a:off x="3217274" y="2031681"/>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588" name="Hexagon 587"/>
          <p:cNvSpPr/>
          <p:nvPr/>
        </p:nvSpPr>
        <p:spPr>
          <a:xfrm>
            <a:off x="3387072" y="2128064"/>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589" name="Hexagon 588"/>
          <p:cNvSpPr/>
          <p:nvPr/>
        </p:nvSpPr>
        <p:spPr>
          <a:xfrm>
            <a:off x="3387072" y="2327521"/>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590" name="Hexagon 589"/>
          <p:cNvSpPr/>
          <p:nvPr/>
        </p:nvSpPr>
        <p:spPr>
          <a:xfrm>
            <a:off x="3554772" y="2031681"/>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591" name="Hexagon 590"/>
          <p:cNvSpPr/>
          <p:nvPr/>
        </p:nvSpPr>
        <p:spPr>
          <a:xfrm>
            <a:off x="3724570" y="2128064"/>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592" name="Hexagon 591"/>
          <p:cNvSpPr/>
          <p:nvPr/>
        </p:nvSpPr>
        <p:spPr>
          <a:xfrm>
            <a:off x="3724570" y="2327521"/>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593" name="Hexagon 592"/>
          <p:cNvSpPr/>
          <p:nvPr/>
        </p:nvSpPr>
        <p:spPr>
          <a:xfrm>
            <a:off x="3894097" y="2031681"/>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594" name="Hexagon 593"/>
          <p:cNvSpPr/>
          <p:nvPr/>
        </p:nvSpPr>
        <p:spPr>
          <a:xfrm>
            <a:off x="4063895" y="2128064"/>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595" name="Hexagon 594"/>
          <p:cNvSpPr/>
          <p:nvPr/>
        </p:nvSpPr>
        <p:spPr>
          <a:xfrm>
            <a:off x="4063895" y="2324176"/>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596" name="Hexagon 595"/>
          <p:cNvSpPr/>
          <p:nvPr/>
        </p:nvSpPr>
        <p:spPr>
          <a:xfrm>
            <a:off x="4231950" y="2028337"/>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597" name="Hexagon 596"/>
          <p:cNvSpPr/>
          <p:nvPr/>
        </p:nvSpPr>
        <p:spPr>
          <a:xfrm>
            <a:off x="4401748" y="2128064"/>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598" name="Hexagon 597"/>
          <p:cNvSpPr/>
          <p:nvPr/>
        </p:nvSpPr>
        <p:spPr>
          <a:xfrm>
            <a:off x="4401748" y="2324176"/>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599" name="Hexagon 598"/>
          <p:cNvSpPr/>
          <p:nvPr/>
        </p:nvSpPr>
        <p:spPr>
          <a:xfrm>
            <a:off x="4569448" y="2031681"/>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600" name="Hexagon 599"/>
          <p:cNvSpPr/>
          <p:nvPr/>
        </p:nvSpPr>
        <p:spPr>
          <a:xfrm>
            <a:off x="4739245" y="2128064"/>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601" name="Hexagon 600"/>
          <p:cNvSpPr/>
          <p:nvPr/>
        </p:nvSpPr>
        <p:spPr>
          <a:xfrm>
            <a:off x="4739245" y="2324176"/>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602" name="Hexagon 601"/>
          <p:cNvSpPr/>
          <p:nvPr/>
        </p:nvSpPr>
        <p:spPr>
          <a:xfrm>
            <a:off x="4910001" y="2031681"/>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603" name="Hexagon 602"/>
          <p:cNvSpPr/>
          <p:nvPr/>
        </p:nvSpPr>
        <p:spPr>
          <a:xfrm>
            <a:off x="5079799" y="2128064"/>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604" name="Hexagon 603"/>
          <p:cNvSpPr/>
          <p:nvPr/>
        </p:nvSpPr>
        <p:spPr>
          <a:xfrm>
            <a:off x="5079799" y="2324176"/>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605" name="Hexagon 604"/>
          <p:cNvSpPr/>
          <p:nvPr/>
        </p:nvSpPr>
        <p:spPr>
          <a:xfrm>
            <a:off x="5249326" y="2031681"/>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606" name="Hexagon 605"/>
          <p:cNvSpPr/>
          <p:nvPr/>
        </p:nvSpPr>
        <p:spPr>
          <a:xfrm>
            <a:off x="5419124" y="2128064"/>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607" name="Hexagon 606"/>
          <p:cNvSpPr/>
          <p:nvPr/>
        </p:nvSpPr>
        <p:spPr>
          <a:xfrm>
            <a:off x="5419124" y="2324176"/>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608" name="Hexagon 607"/>
          <p:cNvSpPr/>
          <p:nvPr/>
        </p:nvSpPr>
        <p:spPr>
          <a:xfrm>
            <a:off x="5589523" y="2031681"/>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609" name="Hexagon 608"/>
          <p:cNvSpPr/>
          <p:nvPr/>
        </p:nvSpPr>
        <p:spPr>
          <a:xfrm>
            <a:off x="5759322" y="2128064"/>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610" name="Hexagon 609"/>
          <p:cNvSpPr/>
          <p:nvPr/>
        </p:nvSpPr>
        <p:spPr>
          <a:xfrm>
            <a:off x="5759322" y="2324176"/>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611" name="Hexagon 610"/>
          <p:cNvSpPr/>
          <p:nvPr/>
        </p:nvSpPr>
        <p:spPr>
          <a:xfrm>
            <a:off x="5928202" y="2034287"/>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612" name="Hexagon 611"/>
          <p:cNvSpPr/>
          <p:nvPr/>
        </p:nvSpPr>
        <p:spPr>
          <a:xfrm>
            <a:off x="6098000" y="2130671"/>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613" name="Hexagon 612"/>
          <p:cNvSpPr/>
          <p:nvPr/>
        </p:nvSpPr>
        <p:spPr>
          <a:xfrm>
            <a:off x="6098000" y="2326782"/>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614" name="Hexagon 613"/>
          <p:cNvSpPr/>
          <p:nvPr/>
        </p:nvSpPr>
        <p:spPr>
          <a:xfrm>
            <a:off x="6265699" y="2034287"/>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615" name="Hexagon 614"/>
          <p:cNvSpPr/>
          <p:nvPr/>
        </p:nvSpPr>
        <p:spPr>
          <a:xfrm>
            <a:off x="6432797" y="2130671"/>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616" name="Hexagon 615"/>
          <p:cNvSpPr/>
          <p:nvPr/>
        </p:nvSpPr>
        <p:spPr>
          <a:xfrm>
            <a:off x="6432797" y="2326782"/>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617" name="Hexagon 616"/>
          <p:cNvSpPr/>
          <p:nvPr/>
        </p:nvSpPr>
        <p:spPr>
          <a:xfrm>
            <a:off x="6602325" y="2034287"/>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618" name="Hexagon 617"/>
          <p:cNvSpPr/>
          <p:nvPr/>
        </p:nvSpPr>
        <p:spPr>
          <a:xfrm>
            <a:off x="6769423" y="2130671"/>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619" name="Hexagon 618"/>
          <p:cNvSpPr/>
          <p:nvPr/>
        </p:nvSpPr>
        <p:spPr>
          <a:xfrm>
            <a:off x="6769423" y="2326782"/>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620" name="Hexagon 619"/>
          <p:cNvSpPr/>
          <p:nvPr/>
        </p:nvSpPr>
        <p:spPr>
          <a:xfrm>
            <a:off x="6935134" y="2034287"/>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621" name="Hexagon 620"/>
          <p:cNvSpPr/>
          <p:nvPr/>
        </p:nvSpPr>
        <p:spPr>
          <a:xfrm>
            <a:off x="7104932" y="2130671"/>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622" name="Hexagon 621"/>
          <p:cNvSpPr/>
          <p:nvPr/>
        </p:nvSpPr>
        <p:spPr>
          <a:xfrm>
            <a:off x="7104932" y="2326782"/>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623" name="Hexagon 622"/>
          <p:cNvSpPr/>
          <p:nvPr/>
        </p:nvSpPr>
        <p:spPr>
          <a:xfrm>
            <a:off x="7272631" y="2034287"/>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624" name="Hexagon 623"/>
          <p:cNvSpPr/>
          <p:nvPr/>
        </p:nvSpPr>
        <p:spPr>
          <a:xfrm>
            <a:off x="7442430" y="2130671"/>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625" name="Hexagon 624"/>
          <p:cNvSpPr/>
          <p:nvPr/>
        </p:nvSpPr>
        <p:spPr>
          <a:xfrm>
            <a:off x="7442430" y="2326782"/>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626" name="Hexagon 625"/>
          <p:cNvSpPr/>
          <p:nvPr/>
        </p:nvSpPr>
        <p:spPr>
          <a:xfrm>
            <a:off x="7613185" y="2034287"/>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627" name="Hexagon 626"/>
          <p:cNvSpPr/>
          <p:nvPr/>
        </p:nvSpPr>
        <p:spPr>
          <a:xfrm>
            <a:off x="7782983" y="2130671"/>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628" name="Hexagon 627"/>
          <p:cNvSpPr/>
          <p:nvPr/>
        </p:nvSpPr>
        <p:spPr>
          <a:xfrm>
            <a:off x="7782983" y="2326782"/>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629" name="Hexagon 628"/>
          <p:cNvSpPr/>
          <p:nvPr/>
        </p:nvSpPr>
        <p:spPr>
          <a:xfrm>
            <a:off x="7952510" y="2034287"/>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630" name="Hexagon 629"/>
          <p:cNvSpPr/>
          <p:nvPr/>
        </p:nvSpPr>
        <p:spPr>
          <a:xfrm>
            <a:off x="8122308" y="2130671"/>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631" name="Hexagon 630"/>
          <p:cNvSpPr/>
          <p:nvPr/>
        </p:nvSpPr>
        <p:spPr>
          <a:xfrm>
            <a:off x="8122308" y="2326782"/>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632" name="Hexagon 631"/>
          <p:cNvSpPr/>
          <p:nvPr/>
        </p:nvSpPr>
        <p:spPr>
          <a:xfrm>
            <a:off x="8290008" y="2034287"/>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633" name="Hexagon 632"/>
          <p:cNvSpPr/>
          <p:nvPr/>
        </p:nvSpPr>
        <p:spPr>
          <a:xfrm>
            <a:off x="8459806" y="2130671"/>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634" name="Hexagon 633"/>
          <p:cNvSpPr/>
          <p:nvPr/>
        </p:nvSpPr>
        <p:spPr>
          <a:xfrm>
            <a:off x="8459806" y="2326782"/>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635" name="TextBox 634"/>
          <p:cNvSpPr txBox="1"/>
          <p:nvPr/>
        </p:nvSpPr>
        <p:spPr>
          <a:xfrm>
            <a:off x="3807830" y="2062429"/>
            <a:ext cx="2047121" cy="409215"/>
          </a:xfrm>
          <a:prstGeom prst="rect">
            <a:avLst/>
          </a:prstGeom>
          <a:noFill/>
        </p:spPr>
        <p:txBody>
          <a:bodyPr wrap="square" rtlCol="0">
            <a:spAutoFit/>
          </a:bodyPr>
          <a:lstStyle/>
          <a:p>
            <a:pPr defTabSz="672290"/>
            <a:r>
              <a:rPr lang="en-US" sz="2059" kern="0" dirty="0">
                <a:solidFill>
                  <a:srgbClr val="333333"/>
                </a:solidFill>
                <a:latin typeface="Segoe UI Semibold" panose="020B0702040204020203" pitchFamily="34" charset="0"/>
                <a:ea typeface="Segoe UI Black" panose="020B0A02040204020203" pitchFamily="34" charset="0"/>
                <a:cs typeface="Segoe UI Semibold" panose="020B0702040204020203" pitchFamily="34" charset="0"/>
              </a:rPr>
              <a:t>Microservices</a:t>
            </a:r>
          </a:p>
        </p:txBody>
      </p:sp>
      <p:sp>
        <p:nvSpPr>
          <p:cNvPr id="346" name="Freeform 345"/>
          <p:cNvSpPr>
            <a:spLocks noChangeAspect="1"/>
          </p:cNvSpPr>
          <p:nvPr/>
        </p:nvSpPr>
        <p:spPr bwMode="black">
          <a:xfrm>
            <a:off x="4499468" y="3380002"/>
            <a:ext cx="170854" cy="171569"/>
          </a:xfrm>
          <a:custGeom>
            <a:avLst/>
            <a:gdLst>
              <a:gd name="connsiteX0" fmla="*/ 349819 w 514705"/>
              <a:gd name="connsiteY0" fmla="*/ 222652 h 516861"/>
              <a:gd name="connsiteX1" fmla="*/ 398315 w 514705"/>
              <a:gd name="connsiteY1" fmla="*/ 245284 h 516861"/>
              <a:gd name="connsiteX2" fmla="*/ 491427 w 514705"/>
              <a:gd name="connsiteY2" fmla="*/ 338396 h 516861"/>
              <a:gd name="connsiteX3" fmla="*/ 491427 w 514705"/>
              <a:gd name="connsiteY3" fmla="*/ 452200 h 516861"/>
              <a:gd name="connsiteX4" fmla="*/ 447458 w 514705"/>
              <a:gd name="connsiteY4" fmla="*/ 493584 h 516861"/>
              <a:gd name="connsiteX5" fmla="*/ 333654 w 514705"/>
              <a:gd name="connsiteY5" fmla="*/ 493584 h 516861"/>
              <a:gd name="connsiteX6" fmla="*/ 243127 w 514705"/>
              <a:gd name="connsiteY6" fmla="*/ 403058 h 516861"/>
              <a:gd name="connsiteX7" fmla="*/ 232782 w 514705"/>
              <a:gd name="connsiteY7" fmla="*/ 299599 h 516861"/>
              <a:gd name="connsiteX8" fmla="*/ 276751 w 514705"/>
              <a:gd name="connsiteY8" fmla="*/ 346156 h 516861"/>
              <a:gd name="connsiteX9" fmla="*/ 284511 w 514705"/>
              <a:gd name="connsiteY9" fmla="*/ 361674 h 516861"/>
              <a:gd name="connsiteX10" fmla="*/ 375037 w 514705"/>
              <a:gd name="connsiteY10" fmla="*/ 452200 h 516861"/>
              <a:gd name="connsiteX11" fmla="*/ 406074 w 514705"/>
              <a:gd name="connsiteY11" fmla="*/ 452200 h 516861"/>
              <a:gd name="connsiteX12" fmla="*/ 450044 w 514705"/>
              <a:gd name="connsiteY12" fmla="*/ 410817 h 516861"/>
              <a:gd name="connsiteX13" fmla="*/ 450044 w 514705"/>
              <a:gd name="connsiteY13" fmla="*/ 379779 h 516861"/>
              <a:gd name="connsiteX14" fmla="*/ 356932 w 514705"/>
              <a:gd name="connsiteY14" fmla="*/ 286667 h 516861"/>
              <a:gd name="connsiteX15" fmla="*/ 343999 w 514705"/>
              <a:gd name="connsiteY15" fmla="*/ 281494 h 516861"/>
              <a:gd name="connsiteX16" fmla="*/ 297443 w 514705"/>
              <a:gd name="connsiteY16" fmla="*/ 234938 h 516861"/>
              <a:gd name="connsiteX17" fmla="*/ 349819 w 514705"/>
              <a:gd name="connsiteY17" fmla="*/ 222652 h 516861"/>
              <a:gd name="connsiteX18" fmla="*/ 194560 w 514705"/>
              <a:gd name="connsiteY18" fmla="*/ 168987 h 516861"/>
              <a:gd name="connsiteX19" fmla="*/ 214305 w 514705"/>
              <a:gd name="connsiteY19" fmla="*/ 178697 h 516861"/>
              <a:gd name="connsiteX20" fmla="*/ 338599 w 514705"/>
              <a:gd name="connsiteY20" fmla="*/ 300402 h 516861"/>
              <a:gd name="connsiteX21" fmla="*/ 338599 w 514705"/>
              <a:gd name="connsiteY21" fmla="*/ 341833 h 516861"/>
              <a:gd name="connsiteX22" fmla="*/ 297168 w 514705"/>
              <a:gd name="connsiteY22" fmla="*/ 341833 h 516861"/>
              <a:gd name="connsiteX23" fmla="*/ 172874 w 514705"/>
              <a:gd name="connsiteY23" fmla="*/ 217539 h 516861"/>
              <a:gd name="connsiteX24" fmla="*/ 172874 w 514705"/>
              <a:gd name="connsiteY24" fmla="*/ 178697 h 516861"/>
              <a:gd name="connsiteX25" fmla="*/ 194560 w 514705"/>
              <a:gd name="connsiteY25" fmla="*/ 168987 h 516861"/>
              <a:gd name="connsiteX26" fmla="*/ 121563 w 514705"/>
              <a:gd name="connsiteY26" fmla="*/ 0 h 516861"/>
              <a:gd name="connsiteX27" fmla="*/ 178465 w 514705"/>
              <a:gd name="connsiteY27" fmla="*/ 23278 h 516861"/>
              <a:gd name="connsiteX28" fmla="*/ 271577 w 514705"/>
              <a:gd name="connsiteY28" fmla="*/ 116391 h 516861"/>
              <a:gd name="connsiteX29" fmla="*/ 279337 w 514705"/>
              <a:gd name="connsiteY29" fmla="*/ 217263 h 516861"/>
              <a:gd name="connsiteX30" fmla="*/ 235367 w 514705"/>
              <a:gd name="connsiteY30" fmla="*/ 173293 h 516861"/>
              <a:gd name="connsiteX31" fmla="*/ 230194 w 514705"/>
              <a:gd name="connsiteY31" fmla="*/ 157774 h 516861"/>
              <a:gd name="connsiteX32" fmla="*/ 137082 w 514705"/>
              <a:gd name="connsiteY32" fmla="*/ 64662 h 516861"/>
              <a:gd name="connsiteX33" fmla="*/ 106044 w 514705"/>
              <a:gd name="connsiteY33" fmla="*/ 64662 h 516861"/>
              <a:gd name="connsiteX34" fmla="*/ 62074 w 514705"/>
              <a:gd name="connsiteY34" fmla="*/ 108631 h 516861"/>
              <a:gd name="connsiteX35" fmla="*/ 62074 w 514705"/>
              <a:gd name="connsiteY35" fmla="*/ 139669 h 516861"/>
              <a:gd name="connsiteX36" fmla="*/ 155187 w 514705"/>
              <a:gd name="connsiteY36" fmla="*/ 232782 h 516861"/>
              <a:gd name="connsiteX37" fmla="*/ 168119 w 514705"/>
              <a:gd name="connsiteY37" fmla="*/ 237955 h 516861"/>
              <a:gd name="connsiteX38" fmla="*/ 214675 w 514705"/>
              <a:gd name="connsiteY38" fmla="*/ 281924 h 516861"/>
              <a:gd name="connsiteX39" fmla="*/ 113804 w 514705"/>
              <a:gd name="connsiteY39" fmla="*/ 271579 h 516861"/>
              <a:gd name="connsiteX40" fmla="*/ 23277 w 514705"/>
              <a:gd name="connsiteY40" fmla="*/ 181052 h 516861"/>
              <a:gd name="connsiteX41" fmla="*/ 23277 w 514705"/>
              <a:gd name="connsiteY41" fmla="*/ 67248 h 516861"/>
              <a:gd name="connsiteX42" fmla="*/ 64661 w 514705"/>
              <a:gd name="connsiteY42" fmla="*/ 23278 h 516861"/>
              <a:gd name="connsiteX43" fmla="*/ 121563 w 514705"/>
              <a:gd name="connsiteY43" fmla="*/ 0 h 516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514705" h="516861">
                <a:moveTo>
                  <a:pt x="349819" y="222652"/>
                </a:moveTo>
                <a:cubicBezTo>
                  <a:pt x="367924" y="224592"/>
                  <a:pt x="385382" y="232351"/>
                  <a:pt x="398315" y="245284"/>
                </a:cubicBezTo>
                <a:cubicBezTo>
                  <a:pt x="398315" y="245284"/>
                  <a:pt x="398315" y="245284"/>
                  <a:pt x="491427" y="338396"/>
                </a:cubicBezTo>
                <a:cubicBezTo>
                  <a:pt x="522465" y="369434"/>
                  <a:pt x="522465" y="421163"/>
                  <a:pt x="491427" y="452200"/>
                </a:cubicBezTo>
                <a:cubicBezTo>
                  <a:pt x="491427" y="452200"/>
                  <a:pt x="491427" y="452200"/>
                  <a:pt x="447458" y="493584"/>
                </a:cubicBezTo>
                <a:cubicBezTo>
                  <a:pt x="416420" y="524621"/>
                  <a:pt x="364691" y="524621"/>
                  <a:pt x="333654" y="493584"/>
                </a:cubicBezTo>
                <a:cubicBezTo>
                  <a:pt x="333654" y="493584"/>
                  <a:pt x="333654" y="493584"/>
                  <a:pt x="243127" y="403058"/>
                </a:cubicBezTo>
                <a:cubicBezTo>
                  <a:pt x="214676" y="374607"/>
                  <a:pt x="212090" y="330637"/>
                  <a:pt x="232782" y="299599"/>
                </a:cubicBezTo>
                <a:cubicBezTo>
                  <a:pt x="232782" y="299599"/>
                  <a:pt x="232782" y="299599"/>
                  <a:pt x="276751" y="346156"/>
                </a:cubicBezTo>
                <a:cubicBezTo>
                  <a:pt x="276751" y="351328"/>
                  <a:pt x="279338" y="356501"/>
                  <a:pt x="284511" y="361674"/>
                </a:cubicBezTo>
                <a:cubicBezTo>
                  <a:pt x="284511" y="361674"/>
                  <a:pt x="284511" y="361674"/>
                  <a:pt x="375037" y="452200"/>
                </a:cubicBezTo>
                <a:cubicBezTo>
                  <a:pt x="385383" y="462546"/>
                  <a:pt x="398315" y="462546"/>
                  <a:pt x="406074" y="452200"/>
                </a:cubicBezTo>
                <a:cubicBezTo>
                  <a:pt x="406074" y="452200"/>
                  <a:pt x="406074" y="452200"/>
                  <a:pt x="450044" y="410817"/>
                </a:cubicBezTo>
                <a:cubicBezTo>
                  <a:pt x="457804" y="400471"/>
                  <a:pt x="457804" y="387539"/>
                  <a:pt x="450044" y="379779"/>
                </a:cubicBezTo>
                <a:cubicBezTo>
                  <a:pt x="450044" y="379779"/>
                  <a:pt x="450044" y="379779"/>
                  <a:pt x="356932" y="286667"/>
                </a:cubicBezTo>
                <a:cubicBezTo>
                  <a:pt x="354345" y="284081"/>
                  <a:pt x="349172" y="281494"/>
                  <a:pt x="343999" y="281494"/>
                </a:cubicBezTo>
                <a:cubicBezTo>
                  <a:pt x="343999" y="281494"/>
                  <a:pt x="343999" y="281494"/>
                  <a:pt x="297443" y="234938"/>
                </a:cubicBezTo>
                <a:cubicBezTo>
                  <a:pt x="312962" y="224592"/>
                  <a:pt x="331714" y="220712"/>
                  <a:pt x="349819" y="222652"/>
                </a:cubicBezTo>
                <a:close/>
                <a:moveTo>
                  <a:pt x="194560" y="168987"/>
                </a:moveTo>
                <a:cubicBezTo>
                  <a:pt x="202005" y="168987"/>
                  <a:pt x="209126" y="172224"/>
                  <a:pt x="214305" y="178697"/>
                </a:cubicBezTo>
                <a:cubicBezTo>
                  <a:pt x="214305" y="178697"/>
                  <a:pt x="214305" y="178697"/>
                  <a:pt x="338599" y="300402"/>
                </a:cubicBezTo>
                <a:cubicBezTo>
                  <a:pt x="348957" y="313349"/>
                  <a:pt x="348957" y="331475"/>
                  <a:pt x="338599" y="341833"/>
                </a:cubicBezTo>
                <a:cubicBezTo>
                  <a:pt x="328241" y="352191"/>
                  <a:pt x="307526" y="352191"/>
                  <a:pt x="297168" y="341833"/>
                </a:cubicBezTo>
                <a:cubicBezTo>
                  <a:pt x="297168" y="341833"/>
                  <a:pt x="297168" y="341833"/>
                  <a:pt x="172874" y="217539"/>
                </a:cubicBezTo>
                <a:cubicBezTo>
                  <a:pt x="162516" y="207181"/>
                  <a:pt x="162516" y="189055"/>
                  <a:pt x="172874" y="178697"/>
                </a:cubicBezTo>
                <a:cubicBezTo>
                  <a:pt x="179348" y="172224"/>
                  <a:pt x="187116" y="168987"/>
                  <a:pt x="194560" y="168987"/>
                </a:cubicBezTo>
                <a:close/>
                <a:moveTo>
                  <a:pt x="121563" y="0"/>
                </a:moveTo>
                <a:cubicBezTo>
                  <a:pt x="142254" y="0"/>
                  <a:pt x="162946" y="7760"/>
                  <a:pt x="178465" y="23278"/>
                </a:cubicBezTo>
                <a:cubicBezTo>
                  <a:pt x="178465" y="23278"/>
                  <a:pt x="178465" y="23278"/>
                  <a:pt x="271577" y="116391"/>
                </a:cubicBezTo>
                <a:cubicBezTo>
                  <a:pt x="297442" y="144842"/>
                  <a:pt x="302615" y="186225"/>
                  <a:pt x="279337" y="217263"/>
                </a:cubicBezTo>
                <a:cubicBezTo>
                  <a:pt x="279337" y="217263"/>
                  <a:pt x="279337" y="217263"/>
                  <a:pt x="235367" y="173293"/>
                </a:cubicBezTo>
                <a:cubicBezTo>
                  <a:pt x="235367" y="168120"/>
                  <a:pt x="235367" y="162947"/>
                  <a:pt x="230194" y="157774"/>
                </a:cubicBezTo>
                <a:cubicBezTo>
                  <a:pt x="230194" y="157774"/>
                  <a:pt x="230194" y="157774"/>
                  <a:pt x="137082" y="64662"/>
                </a:cubicBezTo>
                <a:cubicBezTo>
                  <a:pt x="129322" y="56902"/>
                  <a:pt x="113804" y="56902"/>
                  <a:pt x="106044" y="64662"/>
                </a:cubicBezTo>
                <a:cubicBezTo>
                  <a:pt x="106044" y="64662"/>
                  <a:pt x="106044" y="64662"/>
                  <a:pt x="62074" y="108631"/>
                </a:cubicBezTo>
                <a:cubicBezTo>
                  <a:pt x="54315" y="116391"/>
                  <a:pt x="54315" y="131910"/>
                  <a:pt x="62074" y="139669"/>
                </a:cubicBezTo>
                <a:cubicBezTo>
                  <a:pt x="62074" y="139669"/>
                  <a:pt x="62074" y="139669"/>
                  <a:pt x="155187" y="232782"/>
                </a:cubicBezTo>
                <a:cubicBezTo>
                  <a:pt x="160360" y="235368"/>
                  <a:pt x="165533" y="237955"/>
                  <a:pt x="168119" y="237955"/>
                </a:cubicBezTo>
                <a:cubicBezTo>
                  <a:pt x="168119" y="237955"/>
                  <a:pt x="168119" y="237955"/>
                  <a:pt x="214675" y="281924"/>
                </a:cubicBezTo>
                <a:cubicBezTo>
                  <a:pt x="183638" y="302616"/>
                  <a:pt x="142255" y="300030"/>
                  <a:pt x="113804" y="271579"/>
                </a:cubicBezTo>
                <a:cubicBezTo>
                  <a:pt x="113804" y="271579"/>
                  <a:pt x="113804" y="271579"/>
                  <a:pt x="23277" y="181052"/>
                </a:cubicBezTo>
                <a:cubicBezTo>
                  <a:pt x="-7760" y="150015"/>
                  <a:pt x="-7760" y="98286"/>
                  <a:pt x="23277" y="67248"/>
                </a:cubicBezTo>
                <a:cubicBezTo>
                  <a:pt x="23277" y="67248"/>
                  <a:pt x="23277" y="67248"/>
                  <a:pt x="64661" y="23278"/>
                </a:cubicBezTo>
                <a:cubicBezTo>
                  <a:pt x="80180" y="7760"/>
                  <a:pt x="100871" y="0"/>
                  <a:pt x="121563"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kern="0" dirty="0">
              <a:gradFill>
                <a:gsLst>
                  <a:gs pos="0">
                    <a:srgbClr val="FFFFFF"/>
                  </a:gs>
                  <a:gs pos="100000">
                    <a:srgbClr val="FFFFFF"/>
                  </a:gs>
                </a:gsLst>
                <a:lin ang="5400000" scaled="0"/>
              </a:gradFill>
              <a:ea typeface="Segoe UI" pitchFamily="34" charset="0"/>
              <a:cs typeface="Segoe UI" pitchFamily="34" charset="0"/>
            </a:endParaRPr>
          </a:p>
        </p:txBody>
      </p:sp>
      <p:sp>
        <p:nvSpPr>
          <p:cNvPr id="638" name="Rectangle 637"/>
          <p:cNvSpPr/>
          <p:nvPr/>
        </p:nvSpPr>
        <p:spPr bwMode="auto">
          <a:xfrm>
            <a:off x="556026" y="3286113"/>
            <a:ext cx="1518164" cy="2382523"/>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US" sz="1324" kern="0" dirty="0">
              <a:gradFill>
                <a:gsLst>
                  <a:gs pos="0">
                    <a:srgbClr val="FFFFFF"/>
                  </a:gs>
                  <a:gs pos="100000">
                    <a:srgbClr val="FFFFFF"/>
                  </a:gs>
                </a:gsLst>
                <a:lin ang="5400000" scaled="0"/>
              </a:gradFill>
              <a:ea typeface="Segoe UI" pitchFamily="34" charset="0"/>
              <a:cs typeface="Segoe UI" pitchFamily="34" charset="0"/>
            </a:endParaRPr>
          </a:p>
          <a:p>
            <a:pPr algn="ctr" defTabSz="685577" fontAlgn="base">
              <a:lnSpc>
                <a:spcPct val="90000"/>
              </a:lnSpc>
              <a:spcBef>
                <a:spcPct val="0"/>
              </a:spcBef>
              <a:spcAft>
                <a:spcPct val="0"/>
              </a:spcAft>
            </a:pPr>
            <a:r>
              <a:rPr lang="en-US" sz="1324" kern="0" dirty="0">
                <a:gradFill>
                  <a:gsLst>
                    <a:gs pos="0">
                      <a:srgbClr val="FFFFFF"/>
                    </a:gs>
                    <a:gs pos="100000">
                      <a:srgbClr val="FFFFFF"/>
                    </a:gs>
                  </a:gsLst>
                  <a:lin ang="5400000" scaled="0"/>
                </a:gradFill>
                <a:ea typeface="Segoe UI" pitchFamily="34" charset="0"/>
                <a:cs typeface="Segoe UI" pitchFamily="34" charset="0"/>
              </a:rPr>
              <a:t>Management</a:t>
            </a:r>
          </a:p>
          <a:p>
            <a:pPr algn="ctr" defTabSz="685577" fontAlgn="base">
              <a:lnSpc>
                <a:spcPct val="90000"/>
              </a:lnSpc>
              <a:spcBef>
                <a:spcPct val="0"/>
              </a:spcBef>
              <a:spcAft>
                <a:spcPct val="0"/>
              </a:spcAft>
            </a:pPr>
            <a:r>
              <a:rPr lang="en-US" sz="1324" kern="0" dirty="0">
                <a:gradFill>
                  <a:gsLst>
                    <a:gs pos="0">
                      <a:srgbClr val="FFFFFF"/>
                    </a:gs>
                    <a:gs pos="100000">
                      <a:srgbClr val="FFFFFF"/>
                    </a:gs>
                  </a:gsLst>
                  <a:lin ang="5400000" scaled="0"/>
                </a:gradFill>
                <a:ea typeface="Segoe UI" pitchFamily="34" charset="0"/>
                <a:cs typeface="Segoe UI" pitchFamily="34" charset="0"/>
              </a:rPr>
              <a:t>subsystem</a:t>
            </a:r>
          </a:p>
        </p:txBody>
      </p:sp>
      <p:sp>
        <p:nvSpPr>
          <p:cNvPr id="639" name="Freeform 9"/>
          <p:cNvSpPr>
            <a:spLocks noChangeAspect="1" noEditPoints="1"/>
          </p:cNvSpPr>
          <p:nvPr/>
        </p:nvSpPr>
        <p:spPr bwMode="black">
          <a:xfrm>
            <a:off x="1152609" y="4143854"/>
            <a:ext cx="237061" cy="192216"/>
          </a:xfrm>
          <a:custGeom>
            <a:avLst/>
            <a:gdLst>
              <a:gd name="T0" fmla="*/ 600 w 1107"/>
              <a:gd name="T1" fmla="*/ 625 h 897"/>
              <a:gd name="T2" fmla="*/ 649 w 1107"/>
              <a:gd name="T3" fmla="*/ 567 h 897"/>
              <a:gd name="T4" fmla="*/ 727 w 1107"/>
              <a:gd name="T5" fmla="*/ 482 h 897"/>
              <a:gd name="T6" fmla="*/ 601 w 1107"/>
              <a:gd name="T7" fmla="*/ 434 h 897"/>
              <a:gd name="T8" fmla="*/ 628 w 1107"/>
              <a:gd name="T9" fmla="*/ 305 h 897"/>
              <a:gd name="T10" fmla="*/ 547 w 1107"/>
              <a:gd name="T11" fmla="*/ 240 h 897"/>
              <a:gd name="T12" fmla="*/ 427 w 1107"/>
              <a:gd name="T13" fmla="*/ 287 h 897"/>
              <a:gd name="T14" fmla="*/ 368 w 1107"/>
              <a:gd name="T15" fmla="*/ 170 h 897"/>
              <a:gd name="T16" fmla="*/ 285 w 1107"/>
              <a:gd name="T17" fmla="*/ 263 h 897"/>
              <a:gd name="T18" fmla="*/ 241 w 1107"/>
              <a:gd name="T19" fmla="*/ 313 h 897"/>
              <a:gd name="T20" fmla="*/ 139 w 1107"/>
              <a:gd name="T21" fmla="*/ 281 h 897"/>
              <a:gd name="T22" fmla="*/ 79 w 1107"/>
              <a:gd name="T23" fmla="*/ 355 h 897"/>
              <a:gd name="T24" fmla="*/ 132 w 1107"/>
              <a:gd name="T25" fmla="*/ 446 h 897"/>
              <a:gd name="T26" fmla="*/ 83 w 1107"/>
              <a:gd name="T27" fmla="*/ 505 h 897"/>
              <a:gd name="T28" fmla="*/ 5 w 1107"/>
              <a:gd name="T29" fmla="*/ 590 h 897"/>
              <a:gd name="T30" fmla="*/ 132 w 1107"/>
              <a:gd name="T31" fmla="*/ 638 h 897"/>
              <a:gd name="T32" fmla="*/ 145 w 1107"/>
              <a:gd name="T33" fmla="*/ 669 h 897"/>
              <a:gd name="T34" fmla="*/ 110 w 1107"/>
              <a:gd name="T35" fmla="*/ 793 h 897"/>
              <a:gd name="T36" fmla="*/ 230 w 1107"/>
              <a:gd name="T37" fmla="*/ 781 h 897"/>
              <a:gd name="T38" fmla="*/ 306 w 1107"/>
              <a:gd name="T39" fmla="*/ 785 h 897"/>
              <a:gd name="T40" fmla="*/ 346 w 1107"/>
              <a:gd name="T41" fmla="*/ 878 h 897"/>
              <a:gd name="T42" fmla="*/ 440 w 1107"/>
              <a:gd name="T43" fmla="*/ 872 h 897"/>
              <a:gd name="T44" fmla="*/ 466 w 1107"/>
              <a:gd name="T45" fmla="*/ 764 h 897"/>
              <a:gd name="T46" fmla="*/ 539 w 1107"/>
              <a:gd name="T47" fmla="*/ 755 h 897"/>
              <a:gd name="T48" fmla="*/ 659 w 1107"/>
              <a:gd name="T49" fmla="*/ 743 h 897"/>
              <a:gd name="T50" fmla="*/ 263 w 1107"/>
              <a:gd name="T51" fmla="*/ 452 h 897"/>
              <a:gd name="T52" fmla="*/ 281 w 1107"/>
              <a:gd name="T53" fmla="*/ 633 h 897"/>
              <a:gd name="T54" fmla="*/ 1002 w 1107"/>
              <a:gd name="T55" fmla="*/ 332 h 897"/>
              <a:gd name="T56" fmla="*/ 1043 w 1107"/>
              <a:gd name="T57" fmla="*/ 304 h 897"/>
              <a:gd name="T58" fmla="*/ 1107 w 1107"/>
              <a:gd name="T59" fmla="*/ 266 h 897"/>
              <a:gd name="T60" fmla="*/ 1037 w 1107"/>
              <a:gd name="T61" fmla="*/ 213 h 897"/>
              <a:gd name="T62" fmla="*/ 1077 w 1107"/>
              <a:gd name="T63" fmla="*/ 138 h 897"/>
              <a:gd name="T64" fmla="*/ 1038 w 1107"/>
              <a:gd name="T65" fmla="*/ 83 h 897"/>
              <a:gd name="T66" fmla="*/ 956 w 1107"/>
              <a:gd name="T67" fmla="*/ 91 h 897"/>
              <a:gd name="T68" fmla="*/ 940 w 1107"/>
              <a:gd name="T69" fmla="*/ 7 h 897"/>
              <a:gd name="T70" fmla="*/ 872 w 1107"/>
              <a:gd name="T71" fmla="*/ 50 h 897"/>
              <a:gd name="T72" fmla="*/ 836 w 1107"/>
              <a:gd name="T73" fmla="*/ 74 h 897"/>
              <a:gd name="T74" fmla="*/ 778 w 1107"/>
              <a:gd name="T75" fmla="*/ 35 h 897"/>
              <a:gd name="T76" fmla="*/ 728 w 1107"/>
              <a:gd name="T77" fmla="*/ 70 h 897"/>
              <a:gd name="T78" fmla="*/ 744 w 1107"/>
              <a:gd name="T79" fmla="*/ 136 h 897"/>
              <a:gd name="T80" fmla="*/ 703 w 1107"/>
              <a:gd name="T81" fmla="*/ 164 h 897"/>
              <a:gd name="T82" fmla="*/ 640 w 1107"/>
              <a:gd name="T83" fmla="*/ 203 h 897"/>
              <a:gd name="T84" fmla="*/ 710 w 1107"/>
              <a:gd name="T85" fmla="*/ 255 h 897"/>
              <a:gd name="T86" fmla="*/ 712 w 1107"/>
              <a:gd name="T87" fmla="*/ 277 h 897"/>
              <a:gd name="T88" fmla="*/ 668 w 1107"/>
              <a:gd name="T89" fmla="*/ 347 h 897"/>
              <a:gd name="T90" fmla="*/ 745 w 1107"/>
              <a:gd name="T91" fmla="*/ 361 h 897"/>
              <a:gd name="T92" fmla="*/ 791 w 1107"/>
              <a:gd name="T93" fmla="*/ 377 h 897"/>
              <a:gd name="T94" fmla="*/ 799 w 1107"/>
              <a:gd name="T95" fmla="*/ 443 h 897"/>
              <a:gd name="T96" fmla="*/ 859 w 1107"/>
              <a:gd name="T97" fmla="*/ 456 h 897"/>
              <a:gd name="T98" fmla="*/ 894 w 1107"/>
              <a:gd name="T99" fmla="*/ 393 h 897"/>
              <a:gd name="T100" fmla="*/ 941 w 1107"/>
              <a:gd name="T101" fmla="*/ 401 h 897"/>
              <a:gd name="T102" fmla="*/ 1018 w 1107"/>
              <a:gd name="T103" fmla="*/ 415 h 897"/>
              <a:gd name="T104" fmla="*/ 825 w 1107"/>
              <a:gd name="T105" fmla="*/ 164 h 897"/>
              <a:gd name="T106" fmla="*/ 803 w 1107"/>
              <a:gd name="T107" fmla="*/ 279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7" h="897">
                <a:moveTo>
                  <a:pt x="654" y="716"/>
                </a:moveTo>
                <a:cubicBezTo>
                  <a:pt x="616" y="670"/>
                  <a:pt x="616" y="670"/>
                  <a:pt x="616" y="670"/>
                </a:cubicBezTo>
                <a:cubicBezTo>
                  <a:pt x="593" y="654"/>
                  <a:pt x="603" y="638"/>
                  <a:pt x="600" y="625"/>
                </a:cubicBezTo>
                <a:cubicBezTo>
                  <a:pt x="600" y="625"/>
                  <a:pt x="600" y="625"/>
                  <a:pt x="600" y="625"/>
                </a:cubicBezTo>
                <a:cubicBezTo>
                  <a:pt x="605" y="617"/>
                  <a:pt x="611" y="609"/>
                  <a:pt x="608" y="596"/>
                </a:cubicBezTo>
                <a:cubicBezTo>
                  <a:pt x="618" y="580"/>
                  <a:pt x="623" y="572"/>
                  <a:pt x="649" y="567"/>
                </a:cubicBezTo>
                <a:cubicBezTo>
                  <a:pt x="715" y="553"/>
                  <a:pt x="715" y="553"/>
                  <a:pt x="715" y="553"/>
                </a:cubicBezTo>
                <a:cubicBezTo>
                  <a:pt x="728" y="550"/>
                  <a:pt x="733" y="542"/>
                  <a:pt x="730" y="529"/>
                </a:cubicBezTo>
                <a:cubicBezTo>
                  <a:pt x="727" y="482"/>
                  <a:pt x="727" y="482"/>
                  <a:pt x="727" y="482"/>
                </a:cubicBezTo>
                <a:cubicBezTo>
                  <a:pt x="724" y="469"/>
                  <a:pt x="717" y="463"/>
                  <a:pt x="701" y="453"/>
                </a:cubicBezTo>
                <a:cubicBezTo>
                  <a:pt x="641" y="459"/>
                  <a:pt x="641" y="459"/>
                  <a:pt x="641" y="459"/>
                </a:cubicBezTo>
                <a:cubicBezTo>
                  <a:pt x="620" y="457"/>
                  <a:pt x="604" y="447"/>
                  <a:pt x="601" y="434"/>
                </a:cubicBezTo>
                <a:cubicBezTo>
                  <a:pt x="598" y="421"/>
                  <a:pt x="590" y="416"/>
                  <a:pt x="580" y="397"/>
                </a:cubicBezTo>
                <a:cubicBezTo>
                  <a:pt x="577" y="384"/>
                  <a:pt x="574" y="371"/>
                  <a:pt x="584" y="355"/>
                </a:cubicBezTo>
                <a:cubicBezTo>
                  <a:pt x="628" y="305"/>
                  <a:pt x="628" y="305"/>
                  <a:pt x="628" y="305"/>
                </a:cubicBezTo>
                <a:cubicBezTo>
                  <a:pt x="634" y="297"/>
                  <a:pt x="631" y="284"/>
                  <a:pt x="623" y="279"/>
                </a:cubicBezTo>
                <a:cubicBezTo>
                  <a:pt x="581" y="240"/>
                  <a:pt x="581" y="240"/>
                  <a:pt x="581" y="240"/>
                </a:cubicBezTo>
                <a:cubicBezTo>
                  <a:pt x="573" y="235"/>
                  <a:pt x="560" y="238"/>
                  <a:pt x="547" y="240"/>
                </a:cubicBezTo>
                <a:cubicBezTo>
                  <a:pt x="503" y="291"/>
                  <a:pt x="503" y="291"/>
                  <a:pt x="503" y="291"/>
                </a:cubicBezTo>
                <a:cubicBezTo>
                  <a:pt x="484" y="302"/>
                  <a:pt x="471" y="304"/>
                  <a:pt x="463" y="299"/>
                </a:cubicBezTo>
                <a:cubicBezTo>
                  <a:pt x="456" y="294"/>
                  <a:pt x="435" y="292"/>
                  <a:pt x="427" y="287"/>
                </a:cubicBezTo>
                <a:cubicBezTo>
                  <a:pt x="419" y="282"/>
                  <a:pt x="403" y="271"/>
                  <a:pt x="400" y="258"/>
                </a:cubicBezTo>
                <a:cubicBezTo>
                  <a:pt x="386" y="193"/>
                  <a:pt x="386" y="193"/>
                  <a:pt x="386" y="193"/>
                </a:cubicBezTo>
                <a:cubicBezTo>
                  <a:pt x="384" y="180"/>
                  <a:pt x="368" y="170"/>
                  <a:pt x="368" y="170"/>
                </a:cubicBezTo>
                <a:cubicBezTo>
                  <a:pt x="308" y="176"/>
                  <a:pt x="308" y="176"/>
                  <a:pt x="308" y="176"/>
                </a:cubicBezTo>
                <a:cubicBezTo>
                  <a:pt x="308" y="176"/>
                  <a:pt x="289" y="187"/>
                  <a:pt x="292" y="200"/>
                </a:cubicBezTo>
                <a:cubicBezTo>
                  <a:pt x="285" y="263"/>
                  <a:pt x="285" y="263"/>
                  <a:pt x="285" y="263"/>
                </a:cubicBezTo>
                <a:cubicBezTo>
                  <a:pt x="291" y="289"/>
                  <a:pt x="277" y="292"/>
                  <a:pt x="272" y="300"/>
                </a:cubicBezTo>
                <a:cubicBezTo>
                  <a:pt x="272" y="300"/>
                  <a:pt x="272" y="300"/>
                  <a:pt x="267" y="308"/>
                </a:cubicBezTo>
                <a:cubicBezTo>
                  <a:pt x="259" y="302"/>
                  <a:pt x="246" y="305"/>
                  <a:pt x="241" y="313"/>
                </a:cubicBezTo>
                <a:cubicBezTo>
                  <a:pt x="236" y="321"/>
                  <a:pt x="236" y="321"/>
                  <a:pt x="236" y="321"/>
                </a:cubicBezTo>
                <a:cubicBezTo>
                  <a:pt x="223" y="324"/>
                  <a:pt x="210" y="327"/>
                  <a:pt x="194" y="317"/>
                </a:cubicBezTo>
                <a:cubicBezTo>
                  <a:pt x="139" y="281"/>
                  <a:pt x="139" y="281"/>
                  <a:pt x="139" y="281"/>
                </a:cubicBezTo>
                <a:cubicBezTo>
                  <a:pt x="131" y="276"/>
                  <a:pt x="110" y="273"/>
                  <a:pt x="104" y="281"/>
                </a:cubicBezTo>
                <a:cubicBezTo>
                  <a:pt x="79" y="321"/>
                  <a:pt x="79" y="321"/>
                  <a:pt x="79" y="321"/>
                </a:cubicBezTo>
                <a:cubicBezTo>
                  <a:pt x="66" y="324"/>
                  <a:pt x="68" y="337"/>
                  <a:pt x="79" y="355"/>
                </a:cubicBezTo>
                <a:cubicBezTo>
                  <a:pt x="121" y="394"/>
                  <a:pt x="121" y="394"/>
                  <a:pt x="121" y="394"/>
                </a:cubicBezTo>
                <a:cubicBezTo>
                  <a:pt x="140" y="417"/>
                  <a:pt x="135" y="425"/>
                  <a:pt x="132" y="446"/>
                </a:cubicBezTo>
                <a:cubicBezTo>
                  <a:pt x="132" y="446"/>
                  <a:pt x="132" y="446"/>
                  <a:pt x="132" y="446"/>
                </a:cubicBezTo>
                <a:cubicBezTo>
                  <a:pt x="127" y="454"/>
                  <a:pt x="122" y="462"/>
                  <a:pt x="117" y="470"/>
                </a:cubicBezTo>
                <a:cubicBezTo>
                  <a:pt x="117" y="470"/>
                  <a:pt x="117" y="470"/>
                  <a:pt x="117" y="470"/>
                </a:cubicBezTo>
                <a:cubicBezTo>
                  <a:pt x="120" y="483"/>
                  <a:pt x="109" y="499"/>
                  <a:pt x="83" y="505"/>
                </a:cubicBezTo>
                <a:cubicBezTo>
                  <a:pt x="23" y="511"/>
                  <a:pt x="23" y="511"/>
                  <a:pt x="23" y="511"/>
                </a:cubicBezTo>
                <a:cubicBezTo>
                  <a:pt x="10" y="514"/>
                  <a:pt x="0" y="529"/>
                  <a:pt x="2" y="543"/>
                </a:cubicBezTo>
                <a:cubicBezTo>
                  <a:pt x="5" y="590"/>
                  <a:pt x="5" y="590"/>
                  <a:pt x="5" y="590"/>
                </a:cubicBezTo>
                <a:cubicBezTo>
                  <a:pt x="8" y="603"/>
                  <a:pt x="16" y="608"/>
                  <a:pt x="37" y="610"/>
                </a:cubicBezTo>
                <a:cubicBezTo>
                  <a:pt x="92" y="612"/>
                  <a:pt x="92" y="612"/>
                  <a:pt x="92" y="612"/>
                </a:cubicBezTo>
                <a:cubicBezTo>
                  <a:pt x="113" y="614"/>
                  <a:pt x="129" y="625"/>
                  <a:pt x="132" y="638"/>
                </a:cubicBezTo>
                <a:cubicBezTo>
                  <a:pt x="132" y="638"/>
                  <a:pt x="132" y="638"/>
                  <a:pt x="132" y="638"/>
                </a:cubicBezTo>
                <a:cubicBezTo>
                  <a:pt x="140" y="643"/>
                  <a:pt x="142" y="656"/>
                  <a:pt x="150" y="661"/>
                </a:cubicBezTo>
                <a:cubicBezTo>
                  <a:pt x="145" y="669"/>
                  <a:pt x="145" y="669"/>
                  <a:pt x="145" y="669"/>
                </a:cubicBezTo>
                <a:cubicBezTo>
                  <a:pt x="153" y="674"/>
                  <a:pt x="156" y="687"/>
                  <a:pt x="140" y="711"/>
                </a:cubicBezTo>
                <a:cubicBezTo>
                  <a:pt x="109" y="759"/>
                  <a:pt x="109" y="759"/>
                  <a:pt x="109" y="759"/>
                </a:cubicBezTo>
                <a:cubicBezTo>
                  <a:pt x="99" y="775"/>
                  <a:pt x="102" y="788"/>
                  <a:pt x="110" y="793"/>
                </a:cubicBezTo>
                <a:cubicBezTo>
                  <a:pt x="152" y="832"/>
                  <a:pt x="152" y="832"/>
                  <a:pt x="152" y="832"/>
                </a:cubicBezTo>
                <a:cubicBezTo>
                  <a:pt x="160" y="837"/>
                  <a:pt x="173" y="834"/>
                  <a:pt x="178" y="826"/>
                </a:cubicBezTo>
                <a:cubicBezTo>
                  <a:pt x="230" y="781"/>
                  <a:pt x="230" y="781"/>
                  <a:pt x="230" y="781"/>
                </a:cubicBezTo>
                <a:cubicBezTo>
                  <a:pt x="248" y="770"/>
                  <a:pt x="261" y="767"/>
                  <a:pt x="269" y="772"/>
                </a:cubicBezTo>
                <a:cubicBezTo>
                  <a:pt x="269" y="772"/>
                  <a:pt x="269" y="772"/>
                  <a:pt x="269" y="772"/>
                </a:cubicBezTo>
                <a:cubicBezTo>
                  <a:pt x="282" y="769"/>
                  <a:pt x="298" y="779"/>
                  <a:pt x="306" y="785"/>
                </a:cubicBezTo>
                <a:cubicBezTo>
                  <a:pt x="306" y="785"/>
                  <a:pt x="306" y="785"/>
                  <a:pt x="306" y="785"/>
                </a:cubicBezTo>
                <a:cubicBezTo>
                  <a:pt x="319" y="782"/>
                  <a:pt x="327" y="787"/>
                  <a:pt x="332" y="813"/>
                </a:cubicBezTo>
                <a:cubicBezTo>
                  <a:pt x="346" y="878"/>
                  <a:pt x="346" y="878"/>
                  <a:pt x="346" y="878"/>
                </a:cubicBezTo>
                <a:cubicBezTo>
                  <a:pt x="349" y="892"/>
                  <a:pt x="357" y="897"/>
                  <a:pt x="370" y="894"/>
                </a:cubicBezTo>
                <a:cubicBezTo>
                  <a:pt x="425" y="896"/>
                  <a:pt x="425" y="896"/>
                  <a:pt x="425" y="896"/>
                </a:cubicBezTo>
                <a:cubicBezTo>
                  <a:pt x="430" y="888"/>
                  <a:pt x="443" y="885"/>
                  <a:pt x="440" y="872"/>
                </a:cubicBezTo>
                <a:cubicBezTo>
                  <a:pt x="440" y="804"/>
                  <a:pt x="440" y="804"/>
                  <a:pt x="440" y="804"/>
                </a:cubicBezTo>
                <a:cubicBezTo>
                  <a:pt x="442" y="783"/>
                  <a:pt x="460" y="772"/>
                  <a:pt x="466" y="764"/>
                </a:cubicBezTo>
                <a:cubicBezTo>
                  <a:pt x="466" y="764"/>
                  <a:pt x="466" y="764"/>
                  <a:pt x="466" y="764"/>
                </a:cubicBezTo>
                <a:cubicBezTo>
                  <a:pt x="479" y="761"/>
                  <a:pt x="492" y="758"/>
                  <a:pt x="497" y="750"/>
                </a:cubicBezTo>
                <a:cubicBezTo>
                  <a:pt x="497" y="750"/>
                  <a:pt x="497" y="750"/>
                  <a:pt x="497" y="750"/>
                </a:cubicBezTo>
                <a:cubicBezTo>
                  <a:pt x="510" y="747"/>
                  <a:pt x="523" y="745"/>
                  <a:pt x="539" y="755"/>
                </a:cubicBezTo>
                <a:cubicBezTo>
                  <a:pt x="594" y="791"/>
                  <a:pt x="594" y="791"/>
                  <a:pt x="594" y="791"/>
                </a:cubicBezTo>
                <a:cubicBezTo>
                  <a:pt x="602" y="796"/>
                  <a:pt x="623" y="798"/>
                  <a:pt x="628" y="790"/>
                </a:cubicBezTo>
                <a:cubicBezTo>
                  <a:pt x="659" y="743"/>
                  <a:pt x="659" y="743"/>
                  <a:pt x="659" y="743"/>
                </a:cubicBezTo>
                <a:cubicBezTo>
                  <a:pt x="659" y="743"/>
                  <a:pt x="669" y="727"/>
                  <a:pt x="654" y="716"/>
                </a:cubicBezTo>
                <a:close/>
                <a:moveTo>
                  <a:pt x="281" y="633"/>
                </a:moveTo>
                <a:cubicBezTo>
                  <a:pt x="223" y="584"/>
                  <a:pt x="219" y="502"/>
                  <a:pt x="263" y="452"/>
                </a:cubicBezTo>
                <a:cubicBezTo>
                  <a:pt x="313" y="393"/>
                  <a:pt x="399" y="382"/>
                  <a:pt x="457" y="431"/>
                </a:cubicBezTo>
                <a:cubicBezTo>
                  <a:pt x="507" y="475"/>
                  <a:pt x="518" y="561"/>
                  <a:pt x="469" y="619"/>
                </a:cubicBezTo>
                <a:cubicBezTo>
                  <a:pt x="420" y="678"/>
                  <a:pt x="339" y="682"/>
                  <a:pt x="281" y="633"/>
                </a:cubicBezTo>
                <a:close/>
                <a:moveTo>
                  <a:pt x="1019" y="398"/>
                </a:moveTo>
                <a:cubicBezTo>
                  <a:pt x="1004" y="362"/>
                  <a:pt x="1004" y="362"/>
                  <a:pt x="1004" y="362"/>
                </a:cubicBezTo>
                <a:cubicBezTo>
                  <a:pt x="992" y="348"/>
                  <a:pt x="1002" y="340"/>
                  <a:pt x="1002" y="332"/>
                </a:cubicBezTo>
                <a:cubicBezTo>
                  <a:pt x="1002" y="332"/>
                  <a:pt x="1002" y="332"/>
                  <a:pt x="1002" y="332"/>
                </a:cubicBezTo>
                <a:cubicBezTo>
                  <a:pt x="1007" y="328"/>
                  <a:pt x="1011" y="324"/>
                  <a:pt x="1012" y="315"/>
                </a:cubicBezTo>
                <a:cubicBezTo>
                  <a:pt x="1021" y="307"/>
                  <a:pt x="1026" y="303"/>
                  <a:pt x="1043" y="304"/>
                </a:cubicBezTo>
                <a:cubicBezTo>
                  <a:pt x="1086" y="307"/>
                  <a:pt x="1086" y="307"/>
                  <a:pt x="1086" y="307"/>
                </a:cubicBezTo>
                <a:cubicBezTo>
                  <a:pt x="1095" y="308"/>
                  <a:pt x="1099" y="304"/>
                  <a:pt x="1100" y="295"/>
                </a:cubicBezTo>
                <a:cubicBezTo>
                  <a:pt x="1107" y="266"/>
                  <a:pt x="1107" y="266"/>
                  <a:pt x="1107" y="266"/>
                </a:cubicBezTo>
                <a:cubicBezTo>
                  <a:pt x="1107" y="257"/>
                  <a:pt x="1103" y="252"/>
                  <a:pt x="1095" y="243"/>
                </a:cubicBezTo>
                <a:cubicBezTo>
                  <a:pt x="1057" y="236"/>
                  <a:pt x="1057" y="236"/>
                  <a:pt x="1057" y="236"/>
                </a:cubicBezTo>
                <a:cubicBezTo>
                  <a:pt x="1044" y="231"/>
                  <a:pt x="1036" y="222"/>
                  <a:pt x="1037" y="213"/>
                </a:cubicBezTo>
                <a:cubicBezTo>
                  <a:pt x="1038" y="205"/>
                  <a:pt x="1034" y="200"/>
                  <a:pt x="1030" y="187"/>
                </a:cubicBezTo>
                <a:cubicBezTo>
                  <a:pt x="1031" y="178"/>
                  <a:pt x="1032" y="170"/>
                  <a:pt x="1041" y="162"/>
                </a:cubicBezTo>
                <a:cubicBezTo>
                  <a:pt x="1077" y="138"/>
                  <a:pt x="1077" y="138"/>
                  <a:pt x="1077" y="138"/>
                </a:cubicBezTo>
                <a:cubicBezTo>
                  <a:pt x="1082" y="134"/>
                  <a:pt x="1083" y="126"/>
                  <a:pt x="1079" y="121"/>
                </a:cubicBezTo>
                <a:cubicBezTo>
                  <a:pt x="1059" y="89"/>
                  <a:pt x="1059" y="89"/>
                  <a:pt x="1059" y="89"/>
                </a:cubicBezTo>
                <a:cubicBezTo>
                  <a:pt x="1055" y="85"/>
                  <a:pt x="1047" y="84"/>
                  <a:pt x="1038" y="83"/>
                </a:cubicBezTo>
                <a:cubicBezTo>
                  <a:pt x="1002" y="107"/>
                  <a:pt x="1002" y="107"/>
                  <a:pt x="1002" y="107"/>
                </a:cubicBezTo>
                <a:cubicBezTo>
                  <a:pt x="989" y="110"/>
                  <a:pt x="980" y="110"/>
                  <a:pt x="976" y="105"/>
                </a:cubicBezTo>
                <a:cubicBezTo>
                  <a:pt x="972" y="100"/>
                  <a:pt x="960" y="95"/>
                  <a:pt x="956" y="91"/>
                </a:cubicBezTo>
                <a:cubicBezTo>
                  <a:pt x="952" y="86"/>
                  <a:pt x="944" y="77"/>
                  <a:pt x="944" y="68"/>
                </a:cubicBezTo>
                <a:cubicBezTo>
                  <a:pt x="948" y="25"/>
                  <a:pt x="948" y="25"/>
                  <a:pt x="948" y="25"/>
                </a:cubicBezTo>
                <a:cubicBezTo>
                  <a:pt x="948" y="17"/>
                  <a:pt x="940" y="7"/>
                  <a:pt x="940" y="7"/>
                </a:cubicBezTo>
                <a:cubicBezTo>
                  <a:pt x="902" y="0"/>
                  <a:pt x="902" y="0"/>
                  <a:pt x="902" y="0"/>
                </a:cubicBezTo>
                <a:cubicBezTo>
                  <a:pt x="902" y="0"/>
                  <a:pt x="889" y="4"/>
                  <a:pt x="888" y="12"/>
                </a:cubicBezTo>
                <a:cubicBezTo>
                  <a:pt x="872" y="50"/>
                  <a:pt x="872" y="50"/>
                  <a:pt x="872" y="50"/>
                </a:cubicBezTo>
                <a:cubicBezTo>
                  <a:pt x="871" y="67"/>
                  <a:pt x="862" y="67"/>
                  <a:pt x="858" y="71"/>
                </a:cubicBezTo>
                <a:cubicBezTo>
                  <a:pt x="858" y="71"/>
                  <a:pt x="858" y="71"/>
                  <a:pt x="853" y="75"/>
                </a:cubicBezTo>
                <a:cubicBezTo>
                  <a:pt x="849" y="70"/>
                  <a:pt x="840" y="70"/>
                  <a:pt x="836" y="74"/>
                </a:cubicBezTo>
                <a:cubicBezTo>
                  <a:pt x="831" y="78"/>
                  <a:pt x="831" y="78"/>
                  <a:pt x="831" y="78"/>
                </a:cubicBezTo>
                <a:cubicBezTo>
                  <a:pt x="822" y="77"/>
                  <a:pt x="814" y="76"/>
                  <a:pt x="806" y="67"/>
                </a:cubicBezTo>
                <a:cubicBezTo>
                  <a:pt x="778" y="35"/>
                  <a:pt x="778" y="35"/>
                  <a:pt x="778" y="35"/>
                </a:cubicBezTo>
                <a:cubicBezTo>
                  <a:pt x="774" y="30"/>
                  <a:pt x="762" y="25"/>
                  <a:pt x="757" y="29"/>
                </a:cubicBezTo>
                <a:cubicBezTo>
                  <a:pt x="734" y="49"/>
                  <a:pt x="734" y="49"/>
                  <a:pt x="734" y="49"/>
                </a:cubicBezTo>
                <a:cubicBezTo>
                  <a:pt x="725" y="49"/>
                  <a:pt x="725" y="57"/>
                  <a:pt x="728" y="70"/>
                </a:cubicBezTo>
                <a:cubicBezTo>
                  <a:pt x="747" y="102"/>
                  <a:pt x="747" y="102"/>
                  <a:pt x="747" y="102"/>
                </a:cubicBezTo>
                <a:cubicBezTo>
                  <a:pt x="754" y="120"/>
                  <a:pt x="750" y="124"/>
                  <a:pt x="744" y="136"/>
                </a:cubicBezTo>
                <a:cubicBezTo>
                  <a:pt x="744" y="136"/>
                  <a:pt x="744" y="136"/>
                  <a:pt x="744" y="136"/>
                </a:cubicBezTo>
                <a:cubicBezTo>
                  <a:pt x="740" y="140"/>
                  <a:pt x="735" y="144"/>
                  <a:pt x="731" y="148"/>
                </a:cubicBezTo>
                <a:cubicBezTo>
                  <a:pt x="731" y="148"/>
                  <a:pt x="731" y="148"/>
                  <a:pt x="731" y="148"/>
                </a:cubicBezTo>
                <a:cubicBezTo>
                  <a:pt x="730" y="157"/>
                  <a:pt x="721" y="165"/>
                  <a:pt x="703" y="164"/>
                </a:cubicBezTo>
                <a:cubicBezTo>
                  <a:pt x="665" y="157"/>
                  <a:pt x="665" y="157"/>
                  <a:pt x="665" y="157"/>
                </a:cubicBezTo>
                <a:cubicBezTo>
                  <a:pt x="656" y="156"/>
                  <a:pt x="647" y="164"/>
                  <a:pt x="647" y="173"/>
                </a:cubicBezTo>
                <a:cubicBezTo>
                  <a:pt x="640" y="203"/>
                  <a:pt x="640" y="203"/>
                  <a:pt x="640" y="203"/>
                </a:cubicBezTo>
                <a:cubicBezTo>
                  <a:pt x="639" y="211"/>
                  <a:pt x="643" y="216"/>
                  <a:pt x="656" y="221"/>
                </a:cubicBezTo>
                <a:cubicBezTo>
                  <a:pt x="690" y="232"/>
                  <a:pt x="690" y="232"/>
                  <a:pt x="690" y="232"/>
                </a:cubicBezTo>
                <a:cubicBezTo>
                  <a:pt x="702" y="237"/>
                  <a:pt x="710" y="246"/>
                  <a:pt x="710" y="255"/>
                </a:cubicBezTo>
                <a:cubicBezTo>
                  <a:pt x="710" y="255"/>
                  <a:pt x="710" y="255"/>
                  <a:pt x="710" y="255"/>
                </a:cubicBezTo>
                <a:cubicBezTo>
                  <a:pt x="714" y="260"/>
                  <a:pt x="713" y="268"/>
                  <a:pt x="717" y="273"/>
                </a:cubicBezTo>
                <a:cubicBezTo>
                  <a:pt x="712" y="277"/>
                  <a:pt x="712" y="277"/>
                  <a:pt x="712" y="277"/>
                </a:cubicBezTo>
                <a:cubicBezTo>
                  <a:pt x="716" y="281"/>
                  <a:pt x="716" y="290"/>
                  <a:pt x="702" y="302"/>
                </a:cubicBezTo>
                <a:cubicBezTo>
                  <a:pt x="674" y="326"/>
                  <a:pt x="674" y="326"/>
                  <a:pt x="674" y="326"/>
                </a:cubicBezTo>
                <a:cubicBezTo>
                  <a:pt x="665" y="334"/>
                  <a:pt x="664" y="343"/>
                  <a:pt x="668" y="347"/>
                </a:cubicBezTo>
                <a:cubicBezTo>
                  <a:pt x="687" y="379"/>
                  <a:pt x="687" y="379"/>
                  <a:pt x="687" y="379"/>
                </a:cubicBezTo>
                <a:cubicBezTo>
                  <a:pt x="691" y="383"/>
                  <a:pt x="700" y="384"/>
                  <a:pt x="704" y="380"/>
                </a:cubicBezTo>
                <a:cubicBezTo>
                  <a:pt x="745" y="361"/>
                  <a:pt x="745" y="361"/>
                  <a:pt x="745" y="361"/>
                </a:cubicBezTo>
                <a:cubicBezTo>
                  <a:pt x="758" y="358"/>
                  <a:pt x="767" y="358"/>
                  <a:pt x="771" y="363"/>
                </a:cubicBezTo>
                <a:cubicBezTo>
                  <a:pt x="771" y="363"/>
                  <a:pt x="771" y="363"/>
                  <a:pt x="771" y="363"/>
                </a:cubicBezTo>
                <a:cubicBezTo>
                  <a:pt x="779" y="364"/>
                  <a:pt x="787" y="373"/>
                  <a:pt x="791" y="377"/>
                </a:cubicBezTo>
                <a:cubicBezTo>
                  <a:pt x="791" y="377"/>
                  <a:pt x="791" y="377"/>
                  <a:pt x="791" y="377"/>
                </a:cubicBezTo>
                <a:cubicBezTo>
                  <a:pt x="800" y="378"/>
                  <a:pt x="804" y="383"/>
                  <a:pt x="802" y="400"/>
                </a:cubicBezTo>
                <a:cubicBezTo>
                  <a:pt x="799" y="443"/>
                  <a:pt x="799" y="443"/>
                  <a:pt x="799" y="443"/>
                </a:cubicBezTo>
                <a:cubicBezTo>
                  <a:pt x="798" y="451"/>
                  <a:pt x="802" y="456"/>
                  <a:pt x="811" y="457"/>
                </a:cubicBezTo>
                <a:cubicBezTo>
                  <a:pt x="845" y="468"/>
                  <a:pt x="845" y="468"/>
                  <a:pt x="845" y="468"/>
                </a:cubicBezTo>
                <a:cubicBezTo>
                  <a:pt x="849" y="464"/>
                  <a:pt x="858" y="464"/>
                  <a:pt x="859" y="456"/>
                </a:cubicBezTo>
                <a:cubicBezTo>
                  <a:pt x="871" y="413"/>
                  <a:pt x="871" y="413"/>
                  <a:pt x="871" y="413"/>
                </a:cubicBezTo>
                <a:cubicBezTo>
                  <a:pt x="876" y="401"/>
                  <a:pt x="889" y="397"/>
                  <a:pt x="894" y="393"/>
                </a:cubicBezTo>
                <a:cubicBezTo>
                  <a:pt x="894" y="393"/>
                  <a:pt x="894" y="393"/>
                  <a:pt x="894" y="393"/>
                </a:cubicBezTo>
                <a:cubicBezTo>
                  <a:pt x="902" y="394"/>
                  <a:pt x="911" y="395"/>
                  <a:pt x="916" y="391"/>
                </a:cubicBezTo>
                <a:cubicBezTo>
                  <a:pt x="916" y="391"/>
                  <a:pt x="916" y="391"/>
                  <a:pt x="916" y="391"/>
                </a:cubicBezTo>
                <a:cubicBezTo>
                  <a:pt x="924" y="391"/>
                  <a:pt x="933" y="392"/>
                  <a:pt x="941" y="401"/>
                </a:cubicBezTo>
                <a:cubicBezTo>
                  <a:pt x="969" y="433"/>
                  <a:pt x="969" y="433"/>
                  <a:pt x="969" y="433"/>
                </a:cubicBezTo>
                <a:cubicBezTo>
                  <a:pt x="973" y="438"/>
                  <a:pt x="985" y="443"/>
                  <a:pt x="990" y="439"/>
                </a:cubicBezTo>
                <a:cubicBezTo>
                  <a:pt x="1018" y="415"/>
                  <a:pt x="1018" y="415"/>
                  <a:pt x="1018" y="415"/>
                </a:cubicBezTo>
                <a:cubicBezTo>
                  <a:pt x="1018" y="415"/>
                  <a:pt x="1027" y="407"/>
                  <a:pt x="1019" y="398"/>
                </a:cubicBezTo>
                <a:close/>
                <a:moveTo>
                  <a:pt x="803" y="279"/>
                </a:moveTo>
                <a:cubicBezTo>
                  <a:pt x="776" y="238"/>
                  <a:pt x="788" y="187"/>
                  <a:pt x="825" y="164"/>
                </a:cubicBezTo>
                <a:cubicBezTo>
                  <a:pt x="866" y="136"/>
                  <a:pt x="921" y="144"/>
                  <a:pt x="948" y="185"/>
                </a:cubicBezTo>
                <a:cubicBezTo>
                  <a:pt x="972" y="221"/>
                  <a:pt x="963" y="277"/>
                  <a:pt x="922" y="304"/>
                </a:cubicBezTo>
                <a:cubicBezTo>
                  <a:pt x="881" y="332"/>
                  <a:pt x="830" y="320"/>
                  <a:pt x="803" y="279"/>
                </a:cubicBezTo>
                <a:close/>
              </a:path>
            </a:pathLst>
          </a:custGeom>
          <a:solidFill>
            <a:schemeClr val="tx1"/>
          </a:solidFill>
          <a:ln>
            <a:noFill/>
          </a:ln>
        </p:spPr>
        <p:txBody>
          <a:bodyPr vert="horz" wrap="square" lIns="67232" tIns="33616" rIns="67232" bIns="33616" numCol="1" anchor="t" anchorCtr="0" compatLnSpc="1">
            <a:prstTxWarp prst="textNoShape">
              <a:avLst/>
            </a:prstTxWarp>
          </a:bodyPr>
          <a:lstStyle/>
          <a:p>
            <a:pPr defTabSz="672290"/>
            <a:endParaRPr lang="en-US" sz="1324" kern="0" dirty="0">
              <a:solidFill>
                <a:srgbClr val="FFFFFF"/>
              </a:solidFill>
            </a:endParaRPr>
          </a:p>
        </p:txBody>
      </p:sp>
    </p:spTree>
    <p:extLst>
      <p:ext uri="{BB962C8B-B14F-4D97-AF65-F5344CB8AC3E}">
        <p14:creationId xmlns:p14="http://schemas.microsoft.com/office/powerpoint/2010/main" val="122508800"/>
      </p:ext>
    </p:extLst>
  </p:cSld>
  <p:clrMapOvr>
    <a:masterClrMapping/>
  </p:clrMapOvr>
  <p:transition advTm="61838">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Service Fabric Architecture</a:t>
            </a:r>
          </a:p>
        </p:txBody>
      </p:sp>
      <p:sp>
        <p:nvSpPr>
          <p:cNvPr id="289" name="Hexagon 288"/>
          <p:cNvSpPr/>
          <p:nvPr/>
        </p:nvSpPr>
        <p:spPr>
          <a:xfrm>
            <a:off x="510714" y="2447130"/>
            <a:ext cx="202133" cy="182337"/>
          </a:xfrm>
          <a:prstGeom prst="hexagon">
            <a:avLst/>
          </a:prstGeom>
          <a:solidFill>
            <a:srgbClr val="662E93"/>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290" name="Hexagon 289"/>
          <p:cNvSpPr/>
          <p:nvPr/>
        </p:nvSpPr>
        <p:spPr>
          <a:xfrm>
            <a:off x="848212" y="2447130"/>
            <a:ext cx="202133" cy="182337"/>
          </a:xfrm>
          <a:prstGeom prst="hexagon">
            <a:avLst/>
          </a:prstGeom>
          <a:solidFill>
            <a:srgbClr val="662E93"/>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291" name="Hexagon 290"/>
          <p:cNvSpPr/>
          <p:nvPr/>
        </p:nvSpPr>
        <p:spPr>
          <a:xfrm>
            <a:off x="1187536" y="2447130"/>
            <a:ext cx="202133" cy="182337"/>
          </a:xfrm>
          <a:prstGeom prst="hexagon">
            <a:avLst/>
          </a:prstGeom>
          <a:solidFill>
            <a:srgbClr val="662E93"/>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292" name="Hexagon 291"/>
          <p:cNvSpPr/>
          <p:nvPr/>
        </p:nvSpPr>
        <p:spPr>
          <a:xfrm>
            <a:off x="1525034" y="2447130"/>
            <a:ext cx="202133" cy="182337"/>
          </a:xfrm>
          <a:prstGeom prst="hexagon">
            <a:avLst/>
          </a:prstGeom>
          <a:solidFill>
            <a:srgbClr val="662E93"/>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293" name="Hexagon 292"/>
          <p:cNvSpPr/>
          <p:nvPr/>
        </p:nvSpPr>
        <p:spPr>
          <a:xfrm>
            <a:off x="1865231" y="2447130"/>
            <a:ext cx="202133" cy="182337"/>
          </a:xfrm>
          <a:prstGeom prst="hexagon">
            <a:avLst/>
          </a:prstGeom>
          <a:solidFill>
            <a:srgbClr val="662E93"/>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294" name="Hexagon 293"/>
          <p:cNvSpPr/>
          <p:nvPr/>
        </p:nvSpPr>
        <p:spPr>
          <a:xfrm>
            <a:off x="2200029" y="2447130"/>
            <a:ext cx="202133" cy="182337"/>
          </a:xfrm>
          <a:prstGeom prst="hexagon">
            <a:avLst/>
          </a:prstGeom>
          <a:solidFill>
            <a:srgbClr val="662E93"/>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295" name="Hexagon 294"/>
          <p:cNvSpPr/>
          <p:nvPr/>
        </p:nvSpPr>
        <p:spPr>
          <a:xfrm>
            <a:off x="2536654" y="2447130"/>
            <a:ext cx="202133" cy="182337"/>
          </a:xfrm>
          <a:prstGeom prst="hexagon">
            <a:avLst/>
          </a:prstGeom>
          <a:solidFill>
            <a:srgbClr val="662E93"/>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296" name="Hexagon 295"/>
          <p:cNvSpPr/>
          <p:nvPr/>
        </p:nvSpPr>
        <p:spPr>
          <a:xfrm>
            <a:off x="2880760" y="2447130"/>
            <a:ext cx="202133" cy="182337"/>
          </a:xfrm>
          <a:prstGeom prst="hexagon">
            <a:avLst/>
          </a:prstGeom>
          <a:solidFill>
            <a:srgbClr val="662E93"/>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297" name="Hexagon 296"/>
          <p:cNvSpPr/>
          <p:nvPr/>
        </p:nvSpPr>
        <p:spPr>
          <a:xfrm>
            <a:off x="3220345" y="2448101"/>
            <a:ext cx="202133" cy="182337"/>
          </a:xfrm>
          <a:prstGeom prst="hexagon">
            <a:avLst/>
          </a:prstGeom>
          <a:solidFill>
            <a:srgbClr val="662E93"/>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298" name="Hexagon 297"/>
          <p:cNvSpPr/>
          <p:nvPr/>
        </p:nvSpPr>
        <p:spPr>
          <a:xfrm>
            <a:off x="3557842" y="2448101"/>
            <a:ext cx="202133" cy="182337"/>
          </a:xfrm>
          <a:prstGeom prst="hexagon">
            <a:avLst/>
          </a:prstGeom>
          <a:solidFill>
            <a:srgbClr val="662E93"/>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299" name="Hexagon 298"/>
          <p:cNvSpPr/>
          <p:nvPr/>
        </p:nvSpPr>
        <p:spPr>
          <a:xfrm>
            <a:off x="3897167" y="2448101"/>
            <a:ext cx="202133" cy="182337"/>
          </a:xfrm>
          <a:prstGeom prst="hexagon">
            <a:avLst/>
          </a:prstGeom>
          <a:solidFill>
            <a:srgbClr val="662E93"/>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300" name="Hexagon 299"/>
          <p:cNvSpPr/>
          <p:nvPr/>
        </p:nvSpPr>
        <p:spPr>
          <a:xfrm>
            <a:off x="4234665" y="2448101"/>
            <a:ext cx="202133" cy="182337"/>
          </a:xfrm>
          <a:prstGeom prst="hexagon">
            <a:avLst/>
          </a:prstGeom>
          <a:solidFill>
            <a:srgbClr val="662E93"/>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301" name="Hexagon 300"/>
          <p:cNvSpPr/>
          <p:nvPr/>
        </p:nvSpPr>
        <p:spPr>
          <a:xfrm>
            <a:off x="4572163" y="2448101"/>
            <a:ext cx="202133" cy="182337"/>
          </a:xfrm>
          <a:prstGeom prst="hexagon">
            <a:avLst/>
          </a:prstGeom>
          <a:solidFill>
            <a:srgbClr val="662E93"/>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302" name="Hexagon 301"/>
          <p:cNvSpPr/>
          <p:nvPr/>
        </p:nvSpPr>
        <p:spPr>
          <a:xfrm>
            <a:off x="4911787" y="2448101"/>
            <a:ext cx="202133" cy="182337"/>
          </a:xfrm>
          <a:prstGeom prst="hexagon">
            <a:avLst/>
          </a:prstGeom>
          <a:solidFill>
            <a:srgbClr val="662E93"/>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303" name="Hexagon 302"/>
          <p:cNvSpPr/>
          <p:nvPr/>
        </p:nvSpPr>
        <p:spPr>
          <a:xfrm>
            <a:off x="5251113" y="2448101"/>
            <a:ext cx="202133" cy="182337"/>
          </a:xfrm>
          <a:prstGeom prst="hexagon">
            <a:avLst/>
          </a:prstGeom>
          <a:solidFill>
            <a:srgbClr val="662E93"/>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304" name="Hexagon 303"/>
          <p:cNvSpPr/>
          <p:nvPr/>
        </p:nvSpPr>
        <p:spPr>
          <a:xfrm>
            <a:off x="5588611" y="2448101"/>
            <a:ext cx="202133" cy="182337"/>
          </a:xfrm>
          <a:prstGeom prst="hexagon">
            <a:avLst/>
          </a:prstGeom>
          <a:solidFill>
            <a:srgbClr val="662E93"/>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305" name="Hexagon 304"/>
          <p:cNvSpPr/>
          <p:nvPr/>
        </p:nvSpPr>
        <p:spPr>
          <a:xfrm>
            <a:off x="5929989" y="2450707"/>
            <a:ext cx="202133" cy="182337"/>
          </a:xfrm>
          <a:prstGeom prst="hexagon">
            <a:avLst/>
          </a:prstGeom>
          <a:solidFill>
            <a:srgbClr val="662E93"/>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306" name="Hexagon 305"/>
          <p:cNvSpPr/>
          <p:nvPr/>
        </p:nvSpPr>
        <p:spPr>
          <a:xfrm>
            <a:off x="6267833" y="2450707"/>
            <a:ext cx="202133" cy="182337"/>
          </a:xfrm>
          <a:prstGeom prst="hexagon">
            <a:avLst/>
          </a:prstGeom>
          <a:solidFill>
            <a:srgbClr val="662E93"/>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307" name="Hexagon 306"/>
          <p:cNvSpPr/>
          <p:nvPr/>
        </p:nvSpPr>
        <p:spPr>
          <a:xfrm>
            <a:off x="6601186" y="2450707"/>
            <a:ext cx="202133" cy="182337"/>
          </a:xfrm>
          <a:prstGeom prst="hexagon">
            <a:avLst/>
          </a:prstGeom>
          <a:solidFill>
            <a:srgbClr val="662E93"/>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308" name="Hexagon 307"/>
          <p:cNvSpPr/>
          <p:nvPr/>
        </p:nvSpPr>
        <p:spPr>
          <a:xfrm>
            <a:off x="6938684" y="2450707"/>
            <a:ext cx="202133" cy="182337"/>
          </a:xfrm>
          <a:prstGeom prst="hexagon">
            <a:avLst/>
          </a:prstGeom>
          <a:solidFill>
            <a:srgbClr val="662E93"/>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309" name="Hexagon 308"/>
          <p:cNvSpPr/>
          <p:nvPr/>
        </p:nvSpPr>
        <p:spPr>
          <a:xfrm>
            <a:off x="7277165" y="2450707"/>
            <a:ext cx="202133" cy="182337"/>
          </a:xfrm>
          <a:prstGeom prst="hexagon">
            <a:avLst/>
          </a:prstGeom>
          <a:solidFill>
            <a:srgbClr val="662E93"/>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310" name="Hexagon 309"/>
          <p:cNvSpPr/>
          <p:nvPr/>
        </p:nvSpPr>
        <p:spPr>
          <a:xfrm>
            <a:off x="7616791" y="2450707"/>
            <a:ext cx="202133" cy="182337"/>
          </a:xfrm>
          <a:prstGeom prst="hexagon">
            <a:avLst/>
          </a:prstGeom>
          <a:solidFill>
            <a:srgbClr val="662E93"/>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311" name="Hexagon 310"/>
          <p:cNvSpPr/>
          <p:nvPr/>
        </p:nvSpPr>
        <p:spPr>
          <a:xfrm>
            <a:off x="7953416" y="2450707"/>
            <a:ext cx="202133" cy="182337"/>
          </a:xfrm>
          <a:prstGeom prst="hexagon">
            <a:avLst/>
          </a:prstGeom>
          <a:solidFill>
            <a:srgbClr val="662E93"/>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312" name="Hexagon 311"/>
          <p:cNvSpPr/>
          <p:nvPr/>
        </p:nvSpPr>
        <p:spPr>
          <a:xfrm>
            <a:off x="8293042" y="2450707"/>
            <a:ext cx="202133" cy="182337"/>
          </a:xfrm>
          <a:prstGeom prst="hexagon">
            <a:avLst/>
          </a:prstGeom>
          <a:solidFill>
            <a:srgbClr val="662E93"/>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314" name="Rectangle 313"/>
          <p:cNvSpPr/>
          <p:nvPr/>
        </p:nvSpPr>
        <p:spPr>
          <a:xfrm>
            <a:off x="498532" y="2536680"/>
            <a:ext cx="8163407" cy="3224142"/>
          </a:xfrm>
          <a:prstGeom prst="rect">
            <a:avLst/>
          </a:prstGeom>
          <a:solidFill>
            <a:srgbClr val="662E93"/>
          </a:solidFill>
          <a:ln w="12700" cap="flat" cmpd="sng" algn="ctr">
            <a:noFill/>
            <a:prstDash val="solid"/>
            <a:miter lim="800000"/>
          </a:ln>
          <a:effectLst/>
        </p:spPr>
        <p:txBody>
          <a:bodyPr rtlCol="0" anchor="ctr"/>
          <a:lstStyle/>
          <a:p>
            <a:pPr algn="ctr" defTabSz="672290">
              <a:defRPr/>
            </a:pPr>
            <a:endParaRPr lang="en-US" sz="1324" kern="0" dirty="0">
              <a:solidFill>
                <a:srgbClr val="FFFFFF"/>
              </a:solidFill>
            </a:endParaRPr>
          </a:p>
        </p:txBody>
      </p:sp>
      <p:sp>
        <p:nvSpPr>
          <p:cNvPr id="315" name="Rectangle 314"/>
          <p:cNvSpPr/>
          <p:nvPr/>
        </p:nvSpPr>
        <p:spPr bwMode="auto">
          <a:xfrm>
            <a:off x="2145469" y="3290392"/>
            <a:ext cx="1575659" cy="90898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324" kern="0" dirty="0">
              <a:gradFill>
                <a:gsLst>
                  <a:gs pos="0">
                    <a:srgbClr val="FFFFFF"/>
                  </a:gs>
                  <a:gs pos="100000">
                    <a:srgbClr val="FFFFFF"/>
                  </a:gs>
                </a:gsLst>
                <a:lin ang="5400000" scaled="0"/>
              </a:gradFill>
              <a:ea typeface="Segoe UI" pitchFamily="34" charset="0"/>
              <a:cs typeface="Segoe UI" pitchFamily="34" charset="0"/>
            </a:endParaRPr>
          </a:p>
          <a:p>
            <a:pPr algn="ctr" defTabSz="685577" fontAlgn="base">
              <a:lnSpc>
                <a:spcPct val="90000"/>
              </a:lnSpc>
              <a:spcBef>
                <a:spcPct val="0"/>
              </a:spcBef>
              <a:spcAft>
                <a:spcPct val="0"/>
              </a:spcAft>
            </a:pPr>
            <a:r>
              <a:rPr lang="en-US" sz="1324" kern="0" dirty="0">
                <a:gradFill>
                  <a:gsLst>
                    <a:gs pos="0">
                      <a:srgbClr val="FFFFFF"/>
                    </a:gs>
                    <a:gs pos="100000">
                      <a:srgbClr val="FFFFFF"/>
                    </a:gs>
                  </a:gsLst>
                  <a:lin ang="5400000" scaled="0"/>
                </a:gradFill>
                <a:ea typeface="Segoe UI" pitchFamily="34" charset="0"/>
                <a:cs typeface="Segoe UI" pitchFamily="34" charset="0"/>
              </a:rPr>
              <a:t>Communication</a:t>
            </a:r>
          </a:p>
          <a:p>
            <a:pPr algn="ctr" defTabSz="685577" fontAlgn="base">
              <a:lnSpc>
                <a:spcPct val="90000"/>
              </a:lnSpc>
              <a:spcBef>
                <a:spcPct val="0"/>
              </a:spcBef>
              <a:spcAft>
                <a:spcPct val="0"/>
              </a:spcAft>
            </a:pPr>
            <a:r>
              <a:rPr lang="en-US" sz="1324" kern="0" dirty="0">
                <a:gradFill>
                  <a:gsLst>
                    <a:gs pos="0">
                      <a:srgbClr val="FFFFFF"/>
                    </a:gs>
                    <a:gs pos="100000">
                      <a:srgbClr val="FFFFFF"/>
                    </a:gs>
                  </a:gsLst>
                  <a:lin ang="5400000" scaled="0"/>
                </a:gradFill>
                <a:ea typeface="Segoe UI" pitchFamily="34" charset="0"/>
                <a:cs typeface="Segoe UI" pitchFamily="34" charset="0"/>
              </a:rPr>
              <a:t>subsystem</a:t>
            </a:r>
          </a:p>
        </p:txBody>
      </p:sp>
      <p:sp>
        <p:nvSpPr>
          <p:cNvPr id="318" name="Rectangle 317"/>
          <p:cNvSpPr/>
          <p:nvPr/>
        </p:nvSpPr>
        <p:spPr bwMode="auto">
          <a:xfrm>
            <a:off x="3792406" y="3290392"/>
            <a:ext cx="1575659" cy="90898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324" kern="0" dirty="0">
              <a:gradFill>
                <a:gsLst>
                  <a:gs pos="0">
                    <a:srgbClr val="FFFFFF"/>
                  </a:gs>
                  <a:gs pos="100000">
                    <a:srgbClr val="FFFFFF"/>
                  </a:gs>
                </a:gsLst>
                <a:lin ang="5400000" scaled="0"/>
              </a:gradFill>
              <a:ea typeface="Segoe UI" pitchFamily="34" charset="0"/>
              <a:cs typeface="Segoe UI" pitchFamily="34" charset="0"/>
            </a:endParaRPr>
          </a:p>
          <a:p>
            <a:pPr algn="ctr" defTabSz="685577" fontAlgn="base">
              <a:lnSpc>
                <a:spcPct val="90000"/>
              </a:lnSpc>
              <a:spcBef>
                <a:spcPct val="0"/>
              </a:spcBef>
              <a:spcAft>
                <a:spcPct val="0"/>
              </a:spcAft>
            </a:pPr>
            <a:r>
              <a:rPr lang="en-US" sz="1324" kern="0" dirty="0">
                <a:gradFill>
                  <a:gsLst>
                    <a:gs pos="0">
                      <a:srgbClr val="FFFFFF"/>
                    </a:gs>
                    <a:gs pos="100000">
                      <a:srgbClr val="FFFFFF"/>
                    </a:gs>
                  </a:gsLst>
                  <a:lin ang="5400000" scaled="0"/>
                </a:gradFill>
                <a:ea typeface="Segoe UI" pitchFamily="34" charset="0"/>
                <a:cs typeface="Segoe UI" pitchFamily="34" charset="0"/>
              </a:rPr>
              <a:t>Reliability</a:t>
            </a:r>
          </a:p>
          <a:p>
            <a:pPr algn="ctr" defTabSz="685577" fontAlgn="base">
              <a:lnSpc>
                <a:spcPct val="90000"/>
              </a:lnSpc>
              <a:spcBef>
                <a:spcPct val="0"/>
              </a:spcBef>
              <a:spcAft>
                <a:spcPct val="0"/>
              </a:spcAft>
            </a:pPr>
            <a:r>
              <a:rPr lang="en-US" sz="1324" kern="0" dirty="0">
                <a:gradFill>
                  <a:gsLst>
                    <a:gs pos="0">
                      <a:srgbClr val="FFFFFF"/>
                    </a:gs>
                    <a:gs pos="100000">
                      <a:srgbClr val="FFFFFF"/>
                    </a:gs>
                  </a:gsLst>
                  <a:lin ang="5400000" scaled="0"/>
                </a:gradFill>
                <a:ea typeface="Segoe UI" pitchFamily="34" charset="0"/>
                <a:cs typeface="Segoe UI" pitchFamily="34" charset="0"/>
              </a:rPr>
              <a:t>subsystem</a:t>
            </a:r>
          </a:p>
        </p:txBody>
      </p:sp>
      <p:sp>
        <p:nvSpPr>
          <p:cNvPr id="319" name="Rectangle 318"/>
          <p:cNvSpPr/>
          <p:nvPr/>
        </p:nvSpPr>
        <p:spPr bwMode="auto">
          <a:xfrm>
            <a:off x="5439343" y="3291362"/>
            <a:ext cx="1575659" cy="90801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324" kern="0" dirty="0">
              <a:gradFill>
                <a:gsLst>
                  <a:gs pos="0">
                    <a:srgbClr val="FFFFFF"/>
                  </a:gs>
                  <a:gs pos="100000">
                    <a:srgbClr val="FFFFFF"/>
                  </a:gs>
                </a:gsLst>
                <a:lin ang="5400000" scaled="0"/>
              </a:gradFill>
              <a:ea typeface="Segoe UI" pitchFamily="34" charset="0"/>
              <a:cs typeface="Segoe UI" pitchFamily="34" charset="0"/>
            </a:endParaRPr>
          </a:p>
          <a:p>
            <a:pPr algn="ctr" defTabSz="685577" fontAlgn="base">
              <a:lnSpc>
                <a:spcPct val="90000"/>
              </a:lnSpc>
              <a:spcBef>
                <a:spcPct val="0"/>
              </a:spcBef>
              <a:spcAft>
                <a:spcPct val="0"/>
              </a:spcAft>
            </a:pPr>
            <a:r>
              <a:rPr lang="en-US" sz="1324" kern="0" dirty="0">
                <a:gradFill>
                  <a:gsLst>
                    <a:gs pos="0">
                      <a:srgbClr val="FFFFFF"/>
                    </a:gs>
                    <a:gs pos="100000">
                      <a:srgbClr val="FFFFFF"/>
                    </a:gs>
                  </a:gsLst>
                  <a:lin ang="5400000" scaled="0"/>
                </a:gradFill>
                <a:ea typeface="Segoe UI" pitchFamily="34" charset="0"/>
                <a:cs typeface="Segoe UI" pitchFamily="34" charset="0"/>
              </a:rPr>
              <a:t>Hosting &amp; Activation</a:t>
            </a:r>
          </a:p>
          <a:p>
            <a:pPr algn="ctr" defTabSz="685577" fontAlgn="base">
              <a:lnSpc>
                <a:spcPct val="90000"/>
              </a:lnSpc>
              <a:spcBef>
                <a:spcPct val="0"/>
              </a:spcBef>
              <a:spcAft>
                <a:spcPct val="0"/>
              </a:spcAft>
            </a:pPr>
            <a:r>
              <a:rPr lang="en-US" sz="1324" kern="0" dirty="0">
                <a:gradFill>
                  <a:gsLst>
                    <a:gs pos="0">
                      <a:srgbClr val="FFFFFF"/>
                    </a:gs>
                    <a:gs pos="100000">
                      <a:srgbClr val="FFFFFF"/>
                    </a:gs>
                  </a:gsLst>
                  <a:lin ang="5400000" scaled="0"/>
                </a:gradFill>
                <a:ea typeface="Segoe UI" pitchFamily="34" charset="0"/>
                <a:cs typeface="Segoe UI" pitchFamily="34" charset="0"/>
              </a:rPr>
              <a:t>subsystem</a:t>
            </a:r>
          </a:p>
        </p:txBody>
      </p:sp>
      <p:sp>
        <p:nvSpPr>
          <p:cNvPr id="320" name="Rectangle 319"/>
          <p:cNvSpPr/>
          <p:nvPr/>
        </p:nvSpPr>
        <p:spPr bwMode="auto">
          <a:xfrm>
            <a:off x="7086280" y="3286113"/>
            <a:ext cx="1525754" cy="2382523"/>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US" sz="1324" kern="0" dirty="0">
              <a:gradFill>
                <a:gsLst>
                  <a:gs pos="0">
                    <a:srgbClr val="FFFFFF"/>
                  </a:gs>
                  <a:gs pos="100000">
                    <a:srgbClr val="FFFFFF"/>
                  </a:gs>
                </a:gsLst>
                <a:lin ang="5400000" scaled="0"/>
              </a:gradFill>
              <a:ea typeface="Segoe UI" pitchFamily="34" charset="0"/>
              <a:cs typeface="Segoe UI" pitchFamily="34" charset="0"/>
            </a:endParaRPr>
          </a:p>
          <a:p>
            <a:pPr algn="ctr" defTabSz="685577" fontAlgn="base">
              <a:lnSpc>
                <a:spcPct val="90000"/>
              </a:lnSpc>
              <a:spcBef>
                <a:spcPct val="0"/>
              </a:spcBef>
              <a:spcAft>
                <a:spcPct val="0"/>
              </a:spcAft>
            </a:pPr>
            <a:r>
              <a:rPr lang="en-US" sz="1324" kern="0" dirty="0">
                <a:gradFill>
                  <a:gsLst>
                    <a:gs pos="0">
                      <a:srgbClr val="FFFFFF"/>
                    </a:gs>
                    <a:gs pos="100000">
                      <a:srgbClr val="FFFFFF"/>
                    </a:gs>
                  </a:gsLst>
                  <a:lin ang="5400000" scaled="0"/>
                </a:gradFill>
                <a:ea typeface="Segoe UI" pitchFamily="34" charset="0"/>
                <a:cs typeface="Segoe UI" pitchFamily="34" charset="0"/>
              </a:rPr>
              <a:t>Testability</a:t>
            </a:r>
          </a:p>
          <a:p>
            <a:pPr algn="ctr" defTabSz="685577" fontAlgn="base">
              <a:lnSpc>
                <a:spcPct val="90000"/>
              </a:lnSpc>
              <a:spcBef>
                <a:spcPct val="0"/>
              </a:spcBef>
              <a:spcAft>
                <a:spcPct val="0"/>
              </a:spcAft>
            </a:pPr>
            <a:r>
              <a:rPr lang="en-US" sz="1324" kern="0" dirty="0">
                <a:gradFill>
                  <a:gsLst>
                    <a:gs pos="0">
                      <a:srgbClr val="FFFFFF"/>
                    </a:gs>
                    <a:gs pos="100000">
                      <a:srgbClr val="FFFFFF"/>
                    </a:gs>
                  </a:gsLst>
                  <a:lin ang="5400000" scaled="0"/>
                </a:gradFill>
                <a:ea typeface="Segoe UI" pitchFamily="34" charset="0"/>
                <a:cs typeface="Segoe UI" pitchFamily="34" charset="0"/>
              </a:rPr>
              <a:t>subsystem</a:t>
            </a:r>
          </a:p>
        </p:txBody>
      </p:sp>
      <p:sp>
        <p:nvSpPr>
          <p:cNvPr id="322" name="Rectangle 321"/>
          <p:cNvSpPr/>
          <p:nvPr/>
        </p:nvSpPr>
        <p:spPr bwMode="auto">
          <a:xfrm>
            <a:off x="2145468" y="4255405"/>
            <a:ext cx="4869535" cy="665018"/>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324" kern="0" dirty="0">
              <a:gradFill>
                <a:gsLst>
                  <a:gs pos="0">
                    <a:srgbClr val="FFFFFF"/>
                  </a:gs>
                  <a:gs pos="100000">
                    <a:srgbClr val="FFFFFF"/>
                  </a:gs>
                </a:gsLst>
                <a:lin ang="5400000" scaled="0"/>
              </a:gradFill>
              <a:ea typeface="Segoe UI" pitchFamily="34" charset="0"/>
              <a:cs typeface="Segoe UI" pitchFamily="34" charset="0"/>
            </a:endParaRPr>
          </a:p>
          <a:p>
            <a:pPr algn="ctr" defTabSz="685577" fontAlgn="base">
              <a:lnSpc>
                <a:spcPct val="90000"/>
              </a:lnSpc>
              <a:spcBef>
                <a:spcPct val="0"/>
              </a:spcBef>
              <a:spcAft>
                <a:spcPct val="0"/>
              </a:spcAft>
            </a:pPr>
            <a:r>
              <a:rPr lang="en-US" sz="1324" kern="0" dirty="0">
                <a:gradFill>
                  <a:gsLst>
                    <a:gs pos="0">
                      <a:srgbClr val="FFFFFF"/>
                    </a:gs>
                    <a:gs pos="100000">
                      <a:srgbClr val="FFFFFF"/>
                    </a:gs>
                  </a:gsLst>
                  <a:lin ang="5400000" scaled="0"/>
                </a:gradFill>
                <a:ea typeface="Segoe UI" pitchFamily="34" charset="0"/>
                <a:cs typeface="Segoe UI" pitchFamily="34" charset="0"/>
              </a:rPr>
              <a:t>Federation </a:t>
            </a:r>
          </a:p>
        </p:txBody>
      </p:sp>
      <p:sp>
        <p:nvSpPr>
          <p:cNvPr id="324" name="Rectangle 323"/>
          <p:cNvSpPr/>
          <p:nvPr/>
        </p:nvSpPr>
        <p:spPr bwMode="auto">
          <a:xfrm>
            <a:off x="2145467" y="4976449"/>
            <a:ext cx="4862177" cy="69218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324" kern="0" dirty="0">
              <a:gradFill>
                <a:gsLst>
                  <a:gs pos="0">
                    <a:srgbClr val="FFFFFF"/>
                  </a:gs>
                  <a:gs pos="100000">
                    <a:srgbClr val="FFFFFF"/>
                  </a:gs>
                </a:gsLst>
                <a:lin ang="5400000" scaled="0"/>
              </a:gradFill>
              <a:ea typeface="Segoe UI" pitchFamily="34" charset="0"/>
              <a:cs typeface="Segoe UI" pitchFamily="34" charset="0"/>
            </a:endParaRPr>
          </a:p>
          <a:p>
            <a:pPr algn="ctr" defTabSz="685577" fontAlgn="base">
              <a:lnSpc>
                <a:spcPct val="90000"/>
              </a:lnSpc>
              <a:spcBef>
                <a:spcPct val="0"/>
              </a:spcBef>
              <a:spcAft>
                <a:spcPct val="0"/>
              </a:spcAft>
            </a:pPr>
            <a:r>
              <a:rPr lang="en-US" sz="1324" kern="0" dirty="0">
                <a:gradFill>
                  <a:gsLst>
                    <a:gs pos="0">
                      <a:srgbClr val="FFFFFF"/>
                    </a:gs>
                    <a:gs pos="100000">
                      <a:srgbClr val="FFFFFF"/>
                    </a:gs>
                  </a:gsLst>
                  <a:lin ang="5400000" scaled="0"/>
                </a:gradFill>
                <a:ea typeface="Segoe UI" pitchFamily="34" charset="0"/>
                <a:cs typeface="Segoe UI" pitchFamily="34" charset="0"/>
              </a:rPr>
              <a:t>Transport</a:t>
            </a:r>
          </a:p>
        </p:txBody>
      </p:sp>
      <p:sp>
        <p:nvSpPr>
          <p:cNvPr id="328" name="Freeform 17"/>
          <p:cNvSpPr>
            <a:spLocks noChangeAspect="1" noEditPoints="1"/>
          </p:cNvSpPr>
          <p:nvPr/>
        </p:nvSpPr>
        <p:spPr bwMode="black">
          <a:xfrm>
            <a:off x="2862719" y="3375156"/>
            <a:ext cx="217104" cy="217355"/>
          </a:xfrm>
          <a:custGeom>
            <a:avLst/>
            <a:gdLst>
              <a:gd name="T0" fmla="*/ 112 w 300"/>
              <a:gd name="T1" fmla="*/ 75 h 300"/>
              <a:gd name="T2" fmla="*/ 187 w 300"/>
              <a:gd name="T3" fmla="*/ 0 h 300"/>
              <a:gd name="T4" fmla="*/ 150 w 300"/>
              <a:gd name="T5" fmla="*/ 225 h 300"/>
              <a:gd name="T6" fmla="*/ 150 w 300"/>
              <a:gd name="T7" fmla="*/ 300 h 300"/>
              <a:gd name="T8" fmla="*/ 150 w 300"/>
              <a:gd name="T9" fmla="*/ 225 h 300"/>
              <a:gd name="T10" fmla="*/ 217 w 300"/>
              <a:gd name="T11" fmla="*/ 152 h 300"/>
              <a:gd name="T12" fmla="*/ 197 w 300"/>
              <a:gd name="T13" fmla="*/ 168 h 300"/>
              <a:gd name="T14" fmla="*/ 196 w 300"/>
              <a:gd name="T15" fmla="*/ 160 h 300"/>
              <a:gd name="T16" fmla="*/ 159 w 300"/>
              <a:gd name="T17" fmla="*/ 196 h 300"/>
              <a:gd name="T18" fmla="*/ 168 w 300"/>
              <a:gd name="T19" fmla="*/ 198 h 300"/>
              <a:gd name="T20" fmla="*/ 151 w 300"/>
              <a:gd name="T21" fmla="*/ 217 h 300"/>
              <a:gd name="T22" fmla="*/ 131 w 300"/>
              <a:gd name="T23" fmla="*/ 200 h 300"/>
              <a:gd name="T24" fmla="*/ 139 w 300"/>
              <a:gd name="T25" fmla="*/ 198 h 300"/>
              <a:gd name="T26" fmla="*/ 140 w 300"/>
              <a:gd name="T27" fmla="*/ 160 h 300"/>
              <a:gd name="T28" fmla="*/ 103 w 300"/>
              <a:gd name="T29" fmla="*/ 161 h 300"/>
              <a:gd name="T30" fmla="*/ 100 w 300"/>
              <a:gd name="T31" fmla="*/ 169 h 300"/>
              <a:gd name="T32" fmla="*/ 83 w 300"/>
              <a:gd name="T33" fmla="*/ 149 h 300"/>
              <a:gd name="T34" fmla="*/ 103 w 300"/>
              <a:gd name="T35" fmla="*/ 133 h 300"/>
              <a:gd name="T36" fmla="*/ 104 w 300"/>
              <a:gd name="T37" fmla="*/ 141 h 300"/>
              <a:gd name="T38" fmla="*/ 140 w 300"/>
              <a:gd name="T39" fmla="*/ 104 h 300"/>
              <a:gd name="T40" fmla="*/ 132 w 300"/>
              <a:gd name="T41" fmla="*/ 103 h 300"/>
              <a:gd name="T42" fmla="*/ 148 w 300"/>
              <a:gd name="T43" fmla="*/ 84 h 300"/>
              <a:gd name="T44" fmla="*/ 169 w 300"/>
              <a:gd name="T45" fmla="*/ 101 h 300"/>
              <a:gd name="T46" fmla="*/ 160 w 300"/>
              <a:gd name="T47" fmla="*/ 103 h 300"/>
              <a:gd name="T48" fmla="*/ 159 w 300"/>
              <a:gd name="T49" fmla="*/ 141 h 300"/>
              <a:gd name="T50" fmla="*/ 197 w 300"/>
              <a:gd name="T51" fmla="*/ 140 h 300"/>
              <a:gd name="T52" fmla="*/ 200 w 300"/>
              <a:gd name="T53" fmla="*/ 132 h 300"/>
              <a:gd name="T54" fmla="*/ 150 w 300"/>
              <a:gd name="T55" fmla="*/ 150 h 300"/>
              <a:gd name="T56" fmla="*/ 150 w 300"/>
              <a:gd name="T57" fmla="*/ 150 h 300"/>
              <a:gd name="T58" fmla="*/ 0 w 300"/>
              <a:gd name="T59" fmla="*/ 183 h 300"/>
              <a:gd name="T60" fmla="*/ 37 w 300"/>
              <a:gd name="T61" fmla="*/ 118 h 300"/>
              <a:gd name="T62" fmla="*/ 281 w 300"/>
              <a:gd name="T63" fmla="*/ 183 h 300"/>
              <a:gd name="T64" fmla="*/ 281 w 300"/>
              <a:gd name="T65" fmla="*/ 118 h 300"/>
              <a:gd name="T66" fmla="*/ 225 w 300"/>
              <a:gd name="T67" fmla="*/ 150 h 300"/>
              <a:gd name="T68" fmla="*/ 281 w 300"/>
              <a:gd name="T69" fmla="*/ 183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00" h="300">
                <a:moveTo>
                  <a:pt x="187" y="75"/>
                </a:moveTo>
                <a:cubicBezTo>
                  <a:pt x="112" y="75"/>
                  <a:pt x="112" y="75"/>
                  <a:pt x="112" y="75"/>
                </a:cubicBezTo>
                <a:cubicBezTo>
                  <a:pt x="112" y="0"/>
                  <a:pt x="112" y="0"/>
                  <a:pt x="112" y="0"/>
                </a:cubicBezTo>
                <a:cubicBezTo>
                  <a:pt x="187" y="0"/>
                  <a:pt x="187" y="0"/>
                  <a:pt x="187" y="0"/>
                </a:cubicBezTo>
                <a:lnTo>
                  <a:pt x="187" y="75"/>
                </a:lnTo>
                <a:close/>
                <a:moveTo>
                  <a:pt x="150" y="225"/>
                </a:moveTo>
                <a:cubicBezTo>
                  <a:pt x="129" y="225"/>
                  <a:pt x="112" y="242"/>
                  <a:pt x="112" y="263"/>
                </a:cubicBezTo>
                <a:cubicBezTo>
                  <a:pt x="112" y="284"/>
                  <a:pt x="129" y="300"/>
                  <a:pt x="150" y="300"/>
                </a:cubicBezTo>
                <a:cubicBezTo>
                  <a:pt x="171" y="300"/>
                  <a:pt x="187" y="284"/>
                  <a:pt x="187" y="263"/>
                </a:cubicBezTo>
                <a:cubicBezTo>
                  <a:pt x="187" y="242"/>
                  <a:pt x="171" y="225"/>
                  <a:pt x="150" y="225"/>
                </a:cubicBezTo>
                <a:close/>
                <a:moveTo>
                  <a:pt x="217" y="149"/>
                </a:moveTo>
                <a:cubicBezTo>
                  <a:pt x="218" y="150"/>
                  <a:pt x="218" y="151"/>
                  <a:pt x="217" y="152"/>
                </a:cubicBezTo>
                <a:cubicBezTo>
                  <a:pt x="200" y="169"/>
                  <a:pt x="200" y="169"/>
                  <a:pt x="200" y="169"/>
                </a:cubicBezTo>
                <a:cubicBezTo>
                  <a:pt x="198" y="171"/>
                  <a:pt x="197" y="170"/>
                  <a:pt x="197" y="168"/>
                </a:cubicBezTo>
                <a:cubicBezTo>
                  <a:pt x="197" y="161"/>
                  <a:pt x="197" y="161"/>
                  <a:pt x="197" y="161"/>
                </a:cubicBezTo>
                <a:cubicBezTo>
                  <a:pt x="197" y="160"/>
                  <a:pt x="197" y="160"/>
                  <a:pt x="196" y="160"/>
                </a:cubicBezTo>
                <a:cubicBezTo>
                  <a:pt x="159" y="160"/>
                  <a:pt x="159" y="160"/>
                  <a:pt x="159" y="160"/>
                </a:cubicBezTo>
                <a:cubicBezTo>
                  <a:pt x="159" y="196"/>
                  <a:pt x="159" y="196"/>
                  <a:pt x="159" y="196"/>
                </a:cubicBezTo>
                <a:cubicBezTo>
                  <a:pt x="159" y="197"/>
                  <a:pt x="160" y="198"/>
                  <a:pt x="160" y="198"/>
                </a:cubicBezTo>
                <a:cubicBezTo>
                  <a:pt x="168" y="198"/>
                  <a:pt x="168" y="198"/>
                  <a:pt x="168" y="198"/>
                </a:cubicBezTo>
                <a:cubicBezTo>
                  <a:pt x="169" y="198"/>
                  <a:pt x="170" y="199"/>
                  <a:pt x="169" y="200"/>
                </a:cubicBezTo>
                <a:cubicBezTo>
                  <a:pt x="151" y="217"/>
                  <a:pt x="151" y="217"/>
                  <a:pt x="151" y="217"/>
                </a:cubicBezTo>
                <a:cubicBezTo>
                  <a:pt x="151" y="218"/>
                  <a:pt x="149" y="218"/>
                  <a:pt x="148" y="217"/>
                </a:cubicBezTo>
                <a:cubicBezTo>
                  <a:pt x="131" y="200"/>
                  <a:pt x="131" y="200"/>
                  <a:pt x="131" y="200"/>
                </a:cubicBezTo>
                <a:cubicBezTo>
                  <a:pt x="130" y="199"/>
                  <a:pt x="130" y="198"/>
                  <a:pt x="132" y="198"/>
                </a:cubicBezTo>
                <a:cubicBezTo>
                  <a:pt x="139" y="198"/>
                  <a:pt x="139" y="198"/>
                  <a:pt x="139" y="198"/>
                </a:cubicBezTo>
                <a:cubicBezTo>
                  <a:pt x="140" y="198"/>
                  <a:pt x="140" y="197"/>
                  <a:pt x="140" y="196"/>
                </a:cubicBezTo>
                <a:cubicBezTo>
                  <a:pt x="140" y="160"/>
                  <a:pt x="140" y="160"/>
                  <a:pt x="140" y="160"/>
                </a:cubicBezTo>
                <a:cubicBezTo>
                  <a:pt x="104" y="160"/>
                  <a:pt x="104" y="160"/>
                  <a:pt x="104" y="160"/>
                </a:cubicBezTo>
                <a:cubicBezTo>
                  <a:pt x="103" y="160"/>
                  <a:pt x="103" y="160"/>
                  <a:pt x="103" y="161"/>
                </a:cubicBezTo>
                <a:cubicBezTo>
                  <a:pt x="103" y="168"/>
                  <a:pt x="103" y="168"/>
                  <a:pt x="103" y="168"/>
                </a:cubicBezTo>
                <a:cubicBezTo>
                  <a:pt x="103" y="170"/>
                  <a:pt x="101" y="171"/>
                  <a:pt x="100" y="169"/>
                </a:cubicBezTo>
                <a:cubicBezTo>
                  <a:pt x="83" y="152"/>
                  <a:pt x="83" y="152"/>
                  <a:pt x="83" y="152"/>
                </a:cubicBezTo>
                <a:cubicBezTo>
                  <a:pt x="82" y="151"/>
                  <a:pt x="82" y="150"/>
                  <a:pt x="83" y="149"/>
                </a:cubicBezTo>
                <a:cubicBezTo>
                  <a:pt x="100" y="132"/>
                  <a:pt x="100" y="132"/>
                  <a:pt x="100" y="132"/>
                </a:cubicBezTo>
                <a:cubicBezTo>
                  <a:pt x="101" y="130"/>
                  <a:pt x="103" y="131"/>
                  <a:pt x="103" y="133"/>
                </a:cubicBezTo>
                <a:cubicBezTo>
                  <a:pt x="103" y="140"/>
                  <a:pt x="103" y="140"/>
                  <a:pt x="103" y="140"/>
                </a:cubicBezTo>
                <a:cubicBezTo>
                  <a:pt x="103" y="140"/>
                  <a:pt x="103" y="141"/>
                  <a:pt x="104" y="141"/>
                </a:cubicBezTo>
                <a:cubicBezTo>
                  <a:pt x="140" y="141"/>
                  <a:pt x="140" y="141"/>
                  <a:pt x="140" y="141"/>
                </a:cubicBezTo>
                <a:cubicBezTo>
                  <a:pt x="140" y="104"/>
                  <a:pt x="140" y="104"/>
                  <a:pt x="140" y="104"/>
                </a:cubicBezTo>
                <a:cubicBezTo>
                  <a:pt x="140" y="104"/>
                  <a:pt x="140" y="103"/>
                  <a:pt x="139" y="103"/>
                </a:cubicBezTo>
                <a:cubicBezTo>
                  <a:pt x="132" y="103"/>
                  <a:pt x="132" y="103"/>
                  <a:pt x="132" y="103"/>
                </a:cubicBezTo>
                <a:cubicBezTo>
                  <a:pt x="130" y="103"/>
                  <a:pt x="130" y="102"/>
                  <a:pt x="131" y="101"/>
                </a:cubicBezTo>
                <a:cubicBezTo>
                  <a:pt x="148" y="84"/>
                  <a:pt x="148" y="84"/>
                  <a:pt x="148" y="84"/>
                </a:cubicBezTo>
                <a:cubicBezTo>
                  <a:pt x="149" y="83"/>
                  <a:pt x="151" y="83"/>
                  <a:pt x="151" y="84"/>
                </a:cubicBezTo>
                <a:cubicBezTo>
                  <a:pt x="169" y="101"/>
                  <a:pt x="169" y="101"/>
                  <a:pt x="169" y="101"/>
                </a:cubicBezTo>
                <a:cubicBezTo>
                  <a:pt x="170" y="102"/>
                  <a:pt x="169" y="103"/>
                  <a:pt x="168" y="103"/>
                </a:cubicBezTo>
                <a:cubicBezTo>
                  <a:pt x="160" y="103"/>
                  <a:pt x="160" y="103"/>
                  <a:pt x="160" y="103"/>
                </a:cubicBezTo>
                <a:cubicBezTo>
                  <a:pt x="160" y="103"/>
                  <a:pt x="159" y="104"/>
                  <a:pt x="159" y="104"/>
                </a:cubicBezTo>
                <a:cubicBezTo>
                  <a:pt x="159" y="141"/>
                  <a:pt x="159" y="141"/>
                  <a:pt x="159" y="141"/>
                </a:cubicBezTo>
                <a:cubicBezTo>
                  <a:pt x="196" y="141"/>
                  <a:pt x="196" y="141"/>
                  <a:pt x="196" y="141"/>
                </a:cubicBezTo>
                <a:cubicBezTo>
                  <a:pt x="197" y="141"/>
                  <a:pt x="197" y="140"/>
                  <a:pt x="197" y="140"/>
                </a:cubicBezTo>
                <a:cubicBezTo>
                  <a:pt x="197" y="133"/>
                  <a:pt x="197" y="133"/>
                  <a:pt x="197" y="133"/>
                </a:cubicBezTo>
                <a:cubicBezTo>
                  <a:pt x="197" y="131"/>
                  <a:pt x="198" y="130"/>
                  <a:pt x="200" y="132"/>
                </a:cubicBezTo>
                <a:lnTo>
                  <a:pt x="217" y="149"/>
                </a:lnTo>
                <a:close/>
                <a:moveTo>
                  <a:pt x="150" y="150"/>
                </a:moveTo>
                <a:cubicBezTo>
                  <a:pt x="150" y="150"/>
                  <a:pt x="150" y="150"/>
                  <a:pt x="150" y="150"/>
                </a:cubicBezTo>
                <a:cubicBezTo>
                  <a:pt x="150" y="150"/>
                  <a:pt x="150" y="150"/>
                  <a:pt x="150" y="150"/>
                </a:cubicBezTo>
                <a:cubicBezTo>
                  <a:pt x="150" y="150"/>
                  <a:pt x="150" y="150"/>
                  <a:pt x="150" y="150"/>
                </a:cubicBezTo>
                <a:close/>
                <a:moveTo>
                  <a:pt x="0" y="183"/>
                </a:moveTo>
                <a:cubicBezTo>
                  <a:pt x="75" y="183"/>
                  <a:pt x="75" y="183"/>
                  <a:pt x="75" y="183"/>
                </a:cubicBezTo>
                <a:cubicBezTo>
                  <a:pt x="37" y="118"/>
                  <a:pt x="37" y="118"/>
                  <a:pt x="37" y="118"/>
                </a:cubicBezTo>
                <a:lnTo>
                  <a:pt x="0" y="183"/>
                </a:lnTo>
                <a:close/>
                <a:moveTo>
                  <a:pt x="281" y="183"/>
                </a:moveTo>
                <a:cubicBezTo>
                  <a:pt x="300" y="150"/>
                  <a:pt x="300" y="150"/>
                  <a:pt x="300" y="150"/>
                </a:cubicBezTo>
                <a:cubicBezTo>
                  <a:pt x="281" y="118"/>
                  <a:pt x="281" y="118"/>
                  <a:pt x="281" y="118"/>
                </a:cubicBezTo>
                <a:cubicBezTo>
                  <a:pt x="244" y="118"/>
                  <a:pt x="244" y="118"/>
                  <a:pt x="244" y="118"/>
                </a:cubicBezTo>
                <a:cubicBezTo>
                  <a:pt x="225" y="150"/>
                  <a:pt x="225" y="150"/>
                  <a:pt x="225" y="150"/>
                </a:cubicBezTo>
                <a:cubicBezTo>
                  <a:pt x="244" y="183"/>
                  <a:pt x="244" y="183"/>
                  <a:pt x="244" y="183"/>
                </a:cubicBezTo>
                <a:lnTo>
                  <a:pt x="281" y="183"/>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324" kern="0" dirty="0">
              <a:gradFill>
                <a:gsLst>
                  <a:gs pos="0">
                    <a:srgbClr val="FFFFFF"/>
                  </a:gs>
                  <a:gs pos="100000">
                    <a:srgbClr val="FFFFFF"/>
                  </a:gs>
                </a:gsLst>
                <a:lin ang="5400000" scaled="0"/>
              </a:gradFill>
              <a:ea typeface="Segoe UI" pitchFamily="34" charset="0"/>
              <a:cs typeface="Segoe UI" pitchFamily="34" charset="0"/>
            </a:endParaRPr>
          </a:p>
        </p:txBody>
      </p:sp>
      <p:sp>
        <p:nvSpPr>
          <p:cNvPr id="329" name="Freeform 15"/>
          <p:cNvSpPr>
            <a:spLocks noChangeAspect="1" noEditPoints="1"/>
          </p:cNvSpPr>
          <p:nvPr/>
        </p:nvSpPr>
        <p:spPr bwMode="black">
          <a:xfrm>
            <a:off x="6098000" y="3365527"/>
            <a:ext cx="207518" cy="207756"/>
          </a:xfrm>
          <a:custGeom>
            <a:avLst/>
            <a:gdLst>
              <a:gd name="T0" fmla="*/ 455 w 708"/>
              <a:gd name="T1" fmla="*/ 121 h 709"/>
              <a:gd name="T2" fmla="*/ 392 w 708"/>
              <a:gd name="T3" fmla="*/ 121 h 709"/>
              <a:gd name="T4" fmla="*/ 392 w 708"/>
              <a:gd name="T5" fmla="*/ 206 h 709"/>
              <a:gd name="T6" fmla="*/ 316 w 708"/>
              <a:gd name="T7" fmla="*/ 206 h 709"/>
              <a:gd name="T8" fmla="*/ 316 w 708"/>
              <a:gd name="T9" fmla="*/ 121 h 709"/>
              <a:gd name="T10" fmla="*/ 250 w 708"/>
              <a:gd name="T11" fmla="*/ 121 h 709"/>
              <a:gd name="T12" fmla="*/ 354 w 708"/>
              <a:gd name="T13" fmla="*/ 0 h 709"/>
              <a:gd name="T14" fmla="*/ 455 w 708"/>
              <a:gd name="T15" fmla="*/ 121 h 709"/>
              <a:gd name="T16" fmla="*/ 205 w 708"/>
              <a:gd name="T17" fmla="*/ 371 h 709"/>
              <a:gd name="T18" fmla="*/ 139 w 708"/>
              <a:gd name="T19" fmla="*/ 371 h 709"/>
              <a:gd name="T20" fmla="*/ 139 w 708"/>
              <a:gd name="T21" fmla="*/ 456 h 709"/>
              <a:gd name="T22" fmla="*/ 63 w 708"/>
              <a:gd name="T23" fmla="*/ 456 h 709"/>
              <a:gd name="T24" fmla="*/ 63 w 708"/>
              <a:gd name="T25" fmla="*/ 371 h 709"/>
              <a:gd name="T26" fmla="*/ 0 w 708"/>
              <a:gd name="T27" fmla="*/ 371 h 709"/>
              <a:gd name="T28" fmla="*/ 101 w 708"/>
              <a:gd name="T29" fmla="*/ 251 h 709"/>
              <a:gd name="T30" fmla="*/ 205 w 708"/>
              <a:gd name="T31" fmla="*/ 371 h 709"/>
              <a:gd name="T32" fmla="*/ 205 w 708"/>
              <a:gd name="T33" fmla="*/ 503 h 709"/>
              <a:gd name="T34" fmla="*/ 0 w 708"/>
              <a:gd name="T35" fmla="*/ 503 h 709"/>
              <a:gd name="T36" fmla="*/ 0 w 708"/>
              <a:gd name="T37" fmla="*/ 709 h 709"/>
              <a:gd name="T38" fmla="*/ 205 w 708"/>
              <a:gd name="T39" fmla="*/ 709 h 709"/>
              <a:gd name="T40" fmla="*/ 205 w 708"/>
              <a:gd name="T41" fmla="*/ 503 h 709"/>
              <a:gd name="T42" fmla="*/ 708 w 708"/>
              <a:gd name="T43" fmla="*/ 503 h 709"/>
              <a:gd name="T44" fmla="*/ 503 w 708"/>
              <a:gd name="T45" fmla="*/ 503 h 709"/>
              <a:gd name="T46" fmla="*/ 503 w 708"/>
              <a:gd name="T47" fmla="*/ 709 h 709"/>
              <a:gd name="T48" fmla="*/ 708 w 708"/>
              <a:gd name="T49" fmla="*/ 709 h 709"/>
              <a:gd name="T50" fmla="*/ 708 w 708"/>
              <a:gd name="T51" fmla="*/ 503 h 709"/>
              <a:gd name="T52" fmla="*/ 708 w 708"/>
              <a:gd name="T53" fmla="*/ 0 h 709"/>
              <a:gd name="T54" fmla="*/ 503 w 708"/>
              <a:gd name="T55" fmla="*/ 0 h 709"/>
              <a:gd name="T56" fmla="*/ 503 w 708"/>
              <a:gd name="T57" fmla="*/ 206 h 709"/>
              <a:gd name="T58" fmla="*/ 708 w 708"/>
              <a:gd name="T59" fmla="*/ 206 h 709"/>
              <a:gd name="T60" fmla="*/ 708 w 708"/>
              <a:gd name="T61" fmla="*/ 0 h 709"/>
              <a:gd name="T62" fmla="*/ 708 w 708"/>
              <a:gd name="T63" fmla="*/ 251 h 709"/>
              <a:gd name="T64" fmla="*/ 503 w 708"/>
              <a:gd name="T65" fmla="*/ 251 h 709"/>
              <a:gd name="T66" fmla="*/ 503 w 708"/>
              <a:gd name="T67" fmla="*/ 456 h 709"/>
              <a:gd name="T68" fmla="*/ 708 w 708"/>
              <a:gd name="T69" fmla="*/ 456 h 709"/>
              <a:gd name="T70" fmla="*/ 708 w 708"/>
              <a:gd name="T71" fmla="*/ 251 h 709"/>
              <a:gd name="T72" fmla="*/ 455 w 708"/>
              <a:gd name="T73" fmla="*/ 251 h 709"/>
              <a:gd name="T74" fmla="*/ 250 w 708"/>
              <a:gd name="T75" fmla="*/ 251 h 709"/>
              <a:gd name="T76" fmla="*/ 250 w 708"/>
              <a:gd name="T77" fmla="*/ 456 h 709"/>
              <a:gd name="T78" fmla="*/ 455 w 708"/>
              <a:gd name="T79" fmla="*/ 456 h 709"/>
              <a:gd name="T80" fmla="*/ 455 w 708"/>
              <a:gd name="T81" fmla="*/ 251 h 709"/>
              <a:gd name="T82" fmla="*/ 455 w 708"/>
              <a:gd name="T83" fmla="*/ 503 h 709"/>
              <a:gd name="T84" fmla="*/ 250 w 708"/>
              <a:gd name="T85" fmla="*/ 503 h 709"/>
              <a:gd name="T86" fmla="*/ 250 w 708"/>
              <a:gd name="T87" fmla="*/ 709 h 709"/>
              <a:gd name="T88" fmla="*/ 455 w 708"/>
              <a:gd name="T89" fmla="*/ 709 h 709"/>
              <a:gd name="T90" fmla="*/ 455 w 708"/>
              <a:gd name="T91" fmla="*/ 503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08" h="709">
                <a:moveTo>
                  <a:pt x="455" y="121"/>
                </a:moveTo>
                <a:lnTo>
                  <a:pt x="392" y="121"/>
                </a:lnTo>
                <a:lnTo>
                  <a:pt x="392" y="206"/>
                </a:lnTo>
                <a:lnTo>
                  <a:pt x="316" y="206"/>
                </a:lnTo>
                <a:lnTo>
                  <a:pt x="316" y="121"/>
                </a:lnTo>
                <a:lnTo>
                  <a:pt x="250" y="121"/>
                </a:lnTo>
                <a:lnTo>
                  <a:pt x="354" y="0"/>
                </a:lnTo>
                <a:lnTo>
                  <a:pt x="455" y="121"/>
                </a:lnTo>
                <a:close/>
                <a:moveTo>
                  <a:pt x="205" y="371"/>
                </a:moveTo>
                <a:lnTo>
                  <a:pt x="139" y="371"/>
                </a:lnTo>
                <a:lnTo>
                  <a:pt x="139" y="456"/>
                </a:lnTo>
                <a:lnTo>
                  <a:pt x="63" y="456"/>
                </a:lnTo>
                <a:lnTo>
                  <a:pt x="63" y="371"/>
                </a:lnTo>
                <a:lnTo>
                  <a:pt x="0" y="371"/>
                </a:lnTo>
                <a:lnTo>
                  <a:pt x="101" y="251"/>
                </a:lnTo>
                <a:lnTo>
                  <a:pt x="205" y="371"/>
                </a:lnTo>
                <a:close/>
                <a:moveTo>
                  <a:pt x="205" y="503"/>
                </a:moveTo>
                <a:lnTo>
                  <a:pt x="0" y="503"/>
                </a:lnTo>
                <a:lnTo>
                  <a:pt x="0" y="709"/>
                </a:lnTo>
                <a:lnTo>
                  <a:pt x="205" y="709"/>
                </a:lnTo>
                <a:lnTo>
                  <a:pt x="205" y="503"/>
                </a:lnTo>
                <a:close/>
                <a:moveTo>
                  <a:pt x="708" y="503"/>
                </a:moveTo>
                <a:lnTo>
                  <a:pt x="503" y="503"/>
                </a:lnTo>
                <a:lnTo>
                  <a:pt x="503" y="709"/>
                </a:lnTo>
                <a:lnTo>
                  <a:pt x="708" y="709"/>
                </a:lnTo>
                <a:lnTo>
                  <a:pt x="708" y="503"/>
                </a:lnTo>
                <a:close/>
                <a:moveTo>
                  <a:pt x="708" y="0"/>
                </a:moveTo>
                <a:lnTo>
                  <a:pt x="503" y="0"/>
                </a:lnTo>
                <a:lnTo>
                  <a:pt x="503" y="206"/>
                </a:lnTo>
                <a:lnTo>
                  <a:pt x="708" y="206"/>
                </a:lnTo>
                <a:lnTo>
                  <a:pt x="708" y="0"/>
                </a:lnTo>
                <a:close/>
                <a:moveTo>
                  <a:pt x="708" y="251"/>
                </a:moveTo>
                <a:lnTo>
                  <a:pt x="503" y="251"/>
                </a:lnTo>
                <a:lnTo>
                  <a:pt x="503" y="456"/>
                </a:lnTo>
                <a:lnTo>
                  <a:pt x="708" y="456"/>
                </a:lnTo>
                <a:lnTo>
                  <a:pt x="708" y="251"/>
                </a:lnTo>
                <a:close/>
                <a:moveTo>
                  <a:pt x="455" y="251"/>
                </a:moveTo>
                <a:lnTo>
                  <a:pt x="250" y="251"/>
                </a:lnTo>
                <a:lnTo>
                  <a:pt x="250" y="456"/>
                </a:lnTo>
                <a:lnTo>
                  <a:pt x="455" y="456"/>
                </a:lnTo>
                <a:lnTo>
                  <a:pt x="455" y="251"/>
                </a:lnTo>
                <a:close/>
                <a:moveTo>
                  <a:pt x="455" y="503"/>
                </a:moveTo>
                <a:lnTo>
                  <a:pt x="250" y="503"/>
                </a:lnTo>
                <a:lnTo>
                  <a:pt x="250" y="709"/>
                </a:lnTo>
                <a:lnTo>
                  <a:pt x="455" y="709"/>
                </a:lnTo>
                <a:lnTo>
                  <a:pt x="455" y="503"/>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324"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332" name="Group 331"/>
          <p:cNvGrpSpPr/>
          <p:nvPr/>
        </p:nvGrpSpPr>
        <p:grpSpPr>
          <a:xfrm>
            <a:off x="4469844" y="4303091"/>
            <a:ext cx="218922" cy="219921"/>
            <a:chOff x="513213" y="1516062"/>
            <a:chExt cx="4163327" cy="4158599"/>
          </a:xfrm>
          <a:solidFill>
            <a:schemeClr val="tx1"/>
          </a:solidFill>
        </p:grpSpPr>
        <p:sp>
          <p:nvSpPr>
            <p:cNvPr id="334" name="Oval 333"/>
            <p:cNvSpPr/>
            <p:nvPr/>
          </p:nvSpPr>
          <p:spPr bwMode="auto">
            <a:xfrm>
              <a:off x="1943819" y="1516062"/>
              <a:ext cx="1294216" cy="133290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324"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35" name="Oval 334"/>
            <p:cNvSpPr/>
            <p:nvPr/>
          </p:nvSpPr>
          <p:spPr bwMode="auto">
            <a:xfrm>
              <a:off x="3382324" y="2583244"/>
              <a:ext cx="1294216" cy="133290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324"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36" name="Oval 335"/>
            <p:cNvSpPr/>
            <p:nvPr/>
          </p:nvSpPr>
          <p:spPr bwMode="auto">
            <a:xfrm>
              <a:off x="2823741" y="4341760"/>
              <a:ext cx="1294216" cy="133290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324"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37" name="Oval 336"/>
            <p:cNvSpPr/>
            <p:nvPr/>
          </p:nvSpPr>
          <p:spPr bwMode="auto">
            <a:xfrm>
              <a:off x="1076574" y="4340020"/>
              <a:ext cx="1294216" cy="133290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324"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38" name="Oval 337"/>
            <p:cNvSpPr/>
            <p:nvPr/>
          </p:nvSpPr>
          <p:spPr bwMode="auto">
            <a:xfrm>
              <a:off x="513213" y="2605980"/>
              <a:ext cx="1294216" cy="133290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324"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39" name="Rectangle 338"/>
            <p:cNvSpPr/>
            <p:nvPr/>
          </p:nvSpPr>
          <p:spPr bwMode="auto">
            <a:xfrm rot="6441055">
              <a:off x="3148580" y="3866168"/>
              <a:ext cx="1295400" cy="3944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324"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40" name="Rectangle 339"/>
            <p:cNvSpPr/>
            <p:nvPr/>
          </p:nvSpPr>
          <p:spPr bwMode="auto">
            <a:xfrm rot="8563381">
              <a:off x="1215635" y="2519037"/>
              <a:ext cx="1295400" cy="3944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324"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41" name="Rectangle 340"/>
            <p:cNvSpPr/>
            <p:nvPr/>
          </p:nvSpPr>
          <p:spPr bwMode="auto">
            <a:xfrm rot="4358614">
              <a:off x="746155" y="3910234"/>
              <a:ext cx="1295400" cy="3944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324"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42" name="Rectangle 341"/>
            <p:cNvSpPr/>
            <p:nvPr/>
          </p:nvSpPr>
          <p:spPr bwMode="auto">
            <a:xfrm>
              <a:off x="1870237" y="4862094"/>
              <a:ext cx="1295400" cy="3944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324"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43" name="Rectangle 342"/>
            <p:cNvSpPr/>
            <p:nvPr/>
          </p:nvSpPr>
          <p:spPr bwMode="auto">
            <a:xfrm rot="13043729" flipH="1">
              <a:off x="2710216" y="2544992"/>
              <a:ext cx="1295400" cy="3944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324" kern="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345" name="Freeform 139"/>
          <p:cNvSpPr>
            <a:spLocks noChangeAspect="1" noEditPoints="1"/>
          </p:cNvSpPr>
          <p:nvPr/>
        </p:nvSpPr>
        <p:spPr bwMode="black">
          <a:xfrm>
            <a:off x="4492541" y="5034310"/>
            <a:ext cx="175236" cy="211037"/>
          </a:xfrm>
          <a:custGeom>
            <a:avLst/>
            <a:gdLst>
              <a:gd name="T0" fmla="*/ 1081 w 1081"/>
              <a:gd name="T1" fmla="*/ 1302 h 1302"/>
              <a:gd name="T2" fmla="*/ 850 w 1081"/>
              <a:gd name="T3" fmla="*/ 1110 h 1302"/>
              <a:gd name="T4" fmla="*/ 831 w 1081"/>
              <a:gd name="T5" fmla="*/ 1096 h 1302"/>
              <a:gd name="T6" fmla="*/ 1058 w 1081"/>
              <a:gd name="T7" fmla="*/ 942 h 1302"/>
              <a:gd name="T8" fmla="*/ 905 w 1081"/>
              <a:gd name="T9" fmla="*/ 0 h 1302"/>
              <a:gd name="T10" fmla="*/ 23 w 1081"/>
              <a:gd name="T11" fmla="*/ 153 h 1302"/>
              <a:gd name="T12" fmla="*/ 177 w 1081"/>
              <a:gd name="T13" fmla="*/ 1096 h 1302"/>
              <a:gd name="T14" fmla="*/ 0 w 1081"/>
              <a:gd name="T15" fmla="*/ 1302 h 1302"/>
              <a:gd name="T16" fmla="*/ 174 w 1081"/>
              <a:gd name="T17" fmla="*/ 1240 h 1302"/>
              <a:gd name="T18" fmla="*/ 971 w 1081"/>
              <a:gd name="T19" fmla="*/ 1302 h 1302"/>
              <a:gd name="T20" fmla="*/ 934 w 1081"/>
              <a:gd name="T21" fmla="*/ 291 h 1302"/>
              <a:gd name="T22" fmla="*/ 896 w 1081"/>
              <a:gd name="T23" fmla="*/ 763 h 1302"/>
              <a:gd name="T24" fmla="*/ 147 w 1081"/>
              <a:gd name="T25" fmla="*/ 730 h 1302"/>
              <a:gd name="T26" fmla="*/ 186 w 1081"/>
              <a:gd name="T27" fmla="*/ 259 h 1302"/>
              <a:gd name="T28" fmla="*/ 312 w 1081"/>
              <a:gd name="T29" fmla="*/ 172 h 1302"/>
              <a:gd name="T30" fmla="*/ 331 w 1081"/>
              <a:gd name="T31" fmla="*/ 115 h 1302"/>
              <a:gd name="T32" fmla="*/ 598 w 1081"/>
              <a:gd name="T33" fmla="*/ 115 h 1302"/>
              <a:gd name="T34" fmla="*/ 769 w 1081"/>
              <a:gd name="T35" fmla="*/ 134 h 1302"/>
              <a:gd name="T36" fmla="*/ 750 w 1081"/>
              <a:gd name="T37" fmla="*/ 191 h 1302"/>
              <a:gd name="T38" fmla="*/ 483 w 1081"/>
              <a:gd name="T39" fmla="*/ 191 h 1302"/>
              <a:gd name="T40" fmla="*/ 312 w 1081"/>
              <a:gd name="T41" fmla="*/ 172 h 1302"/>
              <a:gd name="T42" fmla="*/ 788 w 1081"/>
              <a:gd name="T43" fmla="*/ 904 h 1302"/>
              <a:gd name="T44" fmla="*/ 936 w 1081"/>
              <a:gd name="T45" fmla="*/ 904 h 1302"/>
              <a:gd name="T46" fmla="*/ 219 w 1081"/>
              <a:gd name="T47" fmla="*/ 830 h 1302"/>
              <a:gd name="T48" fmla="*/ 219 w 1081"/>
              <a:gd name="T49" fmla="*/ 977 h 1302"/>
              <a:gd name="T50" fmla="*/ 219 w 1081"/>
              <a:gd name="T51" fmla="*/ 830 h 1302"/>
              <a:gd name="T52" fmla="*/ 415 w 1081"/>
              <a:gd name="T53" fmla="*/ 966 h 1302"/>
              <a:gd name="T54" fmla="*/ 644 w 1081"/>
              <a:gd name="T55" fmla="*/ 943 h 1302"/>
              <a:gd name="T56" fmla="*/ 666 w 1081"/>
              <a:gd name="T57" fmla="*/ 1023 h 1302"/>
              <a:gd name="T58" fmla="*/ 438 w 1081"/>
              <a:gd name="T59" fmla="*/ 1046 h 1302"/>
              <a:gd name="T60" fmla="*/ 758 w 1081"/>
              <a:gd name="T61" fmla="*/ 1096 h 1302"/>
              <a:gd name="T62" fmla="*/ 309 w 1081"/>
              <a:gd name="T63" fmla="*/ 1110 h 1302"/>
              <a:gd name="T64" fmla="*/ 758 w 1081"/>
              <a:gd name="T65" fmla="*/ 1096 h 1302"/>
              <a:gd name="T66" fmla="*/ 279 w 1081"/>
              <a:gd name="T67" fmla="*/ 1138 h 1302"/>
              <a:gd name="T68" fmla="*/ 868 w 1081"/>
              <a:gd name="T69" fmla="*/ 1202 h 1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81" h="1302">
                <a:moveTo>
                  <a:pt x="971" y="1302"/>
                </a:moveTo>
                <a:cubicBezTo>
                  <a:pt x="1081" y="1302"/>
                  <a:pt x="1081" y="1302"/>
                  <a:pt x="1081" y="1302"/>
                </a:cubicBezTo>
                <a:cubicBezTo>
                  <a:pt x="850" y="1111"/>
                  <a:pt x="850" y="1111"/>
                  <a:pt x="850" y="1111"/>
                </a:cubicBezTo>
                <a:cubicBezTo>
                  <a:pt x="850" y="1110"/>
                  <a:pt x="850" y="1110"/>
                  <a:pt x="850" y="1110"/>
                </a:cubicBezTo>
                <a:cubicBezTo>
                  <a:pt x="848" y="1110"/>
                  <a:pt x="848" y="1110"/>
                  <a:pt x="848" y="1110"/>
                </a:cubicBezTo>
                <a:cubicBezTo>
                  <a:pt x="831" y="1096"/>
                  <a:pt x="831" y="1096"/>
                  <a:pt x="831" y="1096"/>
                </a:cubicBezTo>
                <a:cubicBezTo>
                  <a:pt x="905" y="1096"/>
                  <a:pt x="905" y="1096"/>
                  <a:pt x="905" y="1096"/>
                </a:cubicBezTo>
                <a:cubicBezTo>
                  <a:pt x="989" y="1096"/>
                  <a:pt x="1058" y="1027"/>
                  <a:pt x="1058" y="942"/>
                </a:cubicBezTo>
                <a:cubicBezTo>
                  <a:pt x="1058" y="153"/>
                  <a:pt x="1058" y="153"/>
                  <a:pt x="1058" y="153"/>
                </a:cubicBezTo>
                <a:cubicBezTo>
                  <a:pt x="1058" y="68"/>
                  <a:pt x="989" y="0"/>
                  <a:pt x="905" y="0"/>
                </a:cubicBezTo>
                <a:cubicBezTo>
                  <a:pt x="177" y="0"/>
                  <a:pt x="177" y="0"/>
                  <a:pt x="177" y="0"/>
                </a:cubicBezTo>
                <a:cubicBezTo>
                  <a:pt x="92" y="0"/>
                  <a:pt x="23" y="68"/>
                  <a:pt x="23" y="153"/>
                </a:cubicBezTo>
                <a:cubicBezTo>
                  <a:pt x="23" y="942"/>
                  <a:pt x="23" y="942"/>
                  <a:pt x="23" y="942"/>
                </a:cubicBezTo>
                <a:cubicBezTo>
                  <a:pt x="23" y="1027"/>
                  <a:pt x="92" y="1096"/>
                  <a:pt x="177" y="1096"/>
                </a:cubicBezTo>
                <a:cubicBezTo>
                  <a:pt x="250" y="1096"/>
                  <a:pt x="250" y="1096"/>
                  <a:pt x="250" y="1096"/>
                </a:cubicBezTo>
                <a:cubicBezTo>
                  <a:pt x="0" y="1302"/>
                  <a:pt x="0" y="1302"/>
                  <a:pt x="0" y="1302"/>
                </a:cubicBezTo>
                <a:cubicBezTo>
                  <a:pt x="110" y="1302"/>
                  <a:pt x="110" y="1302"/>
                  <a:pt x="110" y="1302"/>
                </a:cubicBezTo>
                <a:cubicBezTo>
                  <a:pt x="174" y="1240"/>
                  <a:pt x="174" y="1240"/>
                  <a:pt x="174" y="1240"/>
                </a:cubicBezTo>
                <a:cubicBezTo>
                  <a:pt x="907" y="1240"/>
                  <a:pt x="907" y="1240"/>
                  <a:pt x="907" y="1240"/>
                </a:cubicBezTo>
                <a:lnTo>
                  <a:pt x="971" y="1302"/>
                </a:lnTo>
                <a:close/>
                <a:moveTo>
                  <a:pt x="896" y="259"/>
                </a:moveTo>
                <a:cubicBezTo>
                  <a:pt x="917" y="259"/>
                  <a:pt x="934" y="273"/>
                  <a:pt x="934" y="291"/>
                </a:cubicBezTo>
                <a:cubicBezTo>
                  <a:pt x="934" y="730"/>
                  <a:pt x="934" y="730"/>
                  <a:pt x="934" y="730"/>
                </a:cubicBezTo>
                <a:cubicBezTo>
                  <a:pt x="934" y="748"/>
                  <a:pt x="917" y="763"/>
                  <a:pt x="896" y="763"/>
                </a:cubicBezTo>
                <a:cubicBezTo>
                  <a:pt x="186" y="763"/>
                  <a:pt x="186" y="763"/>
                  <a:pt x="186" y="763"/>
                </a:cubicBezTo>
                <a:cubicBezTo>
                  <a:pt x="164" y="763"/>
                  <a:pt x="147" y="748"/>
                  <a:pt x="147" y="730"/>
                </a:cubicBezTo>
                <a:cubicBezTo>
                  <a:pt x="147" y="291"/>
                  <a:pt x="147" y="291"/>
                  <a:pt x="147" y="291"/>
                </a:cubicBezTo>
                <a:cubicBezTo>
                  <a:pt x="147" y="273"/>
                  <a:pt x="164" y="259"/>
                  <a:pt x="186" y="259"/>
                </a:cubicBezTo>
                <a:lnTo>
                  <a:pt x="896" y="259"/>
                </a:lnTo>
                <a:close/>
                <a:moveTo>
                  <a:pt x="312" y="172"/>
                </a:moveTo>
                <a:cubicBezTo>
                  <a:pt x="312" y="134"/>
                  <a:pt x="312" y="134"/>
                  <a:pt x="312" y="134"/>
                </a:cubicBezTo>
                <a:cubicBezTo>
                  <a:pt x="312" y="124"/>
                  <a:pt x="320" y="115"/>
                  <a:pt x="331" y="115"/>
                </a:cubicBezTo>
                <a:cubicBezTo>
                  <a:pt x="483" y="115"/>
                  <a:pt x="483" y="115"/>
                  <a:pt x="483" y="115"/>
                </a:cubicBezTo>
                <a:cubicBezTo>
                  <a:pt x="598" y="115"/>
                  <a:pt x="598" y="115"/>
                  <a:pt x="598" y="115"/>
                </a:cubicBezTo>
                <a:cubicBezTo>
                  <a:pt x="750" y="115"/>
                  <a:pt x="750" y="115"/>
                  <a:pt x="750" y="115"/>
                </a:cubicBezTo>
                <a:cubicBezTo>
                  <a:pt x="761" y="115"/>
                  <a:pt x="769" y="124"/>
                  <a:pt x="769" y="134"/>
                </a:cubicBezTo>
                <a:cubicBezTo>
                  <a:pt x="769" y="172"/>
                  <a:pt x="769" y="172"/>
                  <a:pt x="769" y="172"/>
                </a:cubicBezTo>
                <a:cubicBezTo>
                  <a:pt x="769" y="183"/>
                  <a:pt x="761" y="191"/>
                  <a:pt x="750" y="191"/>
                </a:cubicBezTo>
                <a:cubicBezTo>
                  <a:pt x="598" y="191"/>
                  <a:pt x="598" y="191"/>
                  <a:pt x="598" y="191"/>
                </a:cubicBezTo>
                <a:cubicBezTo>
                  <a:pt x="483" y="191"/>
                  <a:pt x="483" y="191"/>
                  <a:pt x="483" y="191"/>
                </a:cubicBezTo>
                <a:cubicBezTo>
                  <a:pt x="331" y="191"/>
                  <a:pt x="331" y="191"/>
                  <a:pt x="331" y="191"/>
                </a:cubicBezTo>
                <a:cubicBezTo>
                  <a:pt x="320" y="191"/>
                  <a:pt x="312" y="183"/>
                  <a:pt x="312" y="172"/>
                </a:cubicBezTo>
                <a:close/>
                <a:moveTo>
                  <a:pt x="862" y="977"/>
                </a:moveTo>
                <a:cubicBezTo>
                  <a:pt x="822" y="977"/>
                  <a:pt x="788" y="944"/>
                  <a:pt x="788" y="904"/>
                </a:cubicBezTo>
                <a:cubicBezTo>
                  <a:pt x="788" y="863"/>
                  <a:pt x="822" y="830"/>
                  <a:pt x="862" y="830"/>
                </a:cubicBezTo>
                <a:cubicBezTo>
                  <a:pt x="903" y="830"/>
                  <a:pt x="936" y="863"/>
                  <a:pt x="936" y="904"/>
                </a:cubicBezTo>
                <a:cubicBezTo>
                  <a:pt x="936" y="944"/>
                  <a:pt x="903" y="977"/>
                  <a:pt x="862" y="977"/>
                </a:cubicBezTo>
                <a:close/>
                <a:moveTo>
                  <a:pt x="219" y="830"/>
                </a:moveTo>
                <a:cubicBezTo>
                  <a:pt x="260" y="830"/>
                  <a:pt x="293" y="863"/>
                  <a:pt x="293" y="904"/>
                </a:cubicBezTo>
                <a:cubicBezTo>
                  <a:pt x="293" y="944"/>
                  <a:pt x="260" y="977"/>
                  <a:pt x="219" y="977"/>
                </a:cubicBezTo>
                <a:cubicBezTo>
                  <a:pt x="178" y="977"/>
                  <a:pt x="145" y="944"/>
                  <a:pt x="145" y="904"/>
                </a:cubicBezTo>
                <a:cubicBezTo>
                  <a:pt x="145" y="863"/>
                  <a:pt x="178" y="830"/>
                  <a:pt x="219" y="830"/>
                </a:cubicBezTo>
                <a:close/>
                <a:moveTo>
                  <a:pt x="415" y="1023"/>
                </a:moveTo>
                <a:cubicBezTo>
                  <a:pt x="415" y="966"/>
                  <a:pt x="415" y="966"/>
                  <a:pt x="415" y="966"/>
                </a:cubicBezTo>
                <a:cubicBezTo>
                  <a:pt x="415" y="953"/>
                  <a:pt x="425" y="943"/>
                  <a:pt x="438" y="943"/>
                </a:cubicBezTo>
                <a:cubicBezTo>
                  <a:pt x="644" y="943"/>
                  <a:pt x="644" y="943"/>
                  <a:pt x="644" y="943"/>
                </a:cubicBezTo>
                <a:cubicBezTo>
                  <a:pt x="656" y="943"/>
                  <a:pt x="666" y="953"/>
                  <a:pt x="666" y="966"/>
                </a:cubicBezTo>
                <a:cubicBezTo>
                  <a:pt x="666" y="1023"/>
                  <a:pt x="666" y="1023"/>
                  <a:pt x="666" y="1023"/>
                </a:cubicBezTo>
                <a:cubicBezTo>
                  <a:pt x="666" y="1036"/>
                  <a:pt x="656" y="1046"/>
                  <a:pt x="644" y="1046"/>
                </a:cubicBezTo>
                <a:cubicBezTo>
                  <a:pt x="438" y="1046"/>
                  <a:pt x="438" y="1046"/>
                  <a:pt x="438" y="1046"/>
                </a:cubicBezTo>
                <a:cubicBezTo>
                  <a:pt x="425" y="1046"/>
                  <a:pt x="415" y="1036"/>
                  <a:pt x="415" y="1023"/>
                </a:cubicBezTo>
                <a:close/>
                <a:moveTo>
                  <a:pt x="758" y="1096"/>
                </a:moveTo>
                <a:cubicBezTo>
                  <a:pt x="773" y="1110"/>
                  <a:pt x="773" y="1110"/>
                  <a:pt x="773" y="1110"/>
                </a:cubicBezTo>
                <a:cubicBezTo>
                  <a:pt x="309" y="1110"/>
                  <a:pt x="309" y="1110"/>
                  <a:pt x="309" y="1110"/>
                </a:cubicBezTo>
                <a:cubicBezTo>
                  <a:pt x="323" y="1096"/>
                  <a:pt x="323" y="1096"/>
                  <a:pt x="323" y="1096"/>
                </a:cubicBezTo>
                <a:lnTo>
                  <a:pt x="758" y="1096"/>
                </a:lnTo>
                <a:close/>
                <a:moveTo>
                  <a:pt x="213" y="1202"/>
                </a:moveTo>
                <a:cubicBezTo>
                  <a:pt x="279" y="1138"/>
                  <a:pt x="279" y="1138"/>
                  <a:pt x="279" y="1138"/>
                </a:cubicBezTo>
                <a:cubicBezTo>
                  <a:pt x="802" y="1138"/>
                  <a:pt x="802" y="1138"/>
                  <a:pt x="802" y="1138"/>
                </a:cubicBezTo>
                <a:cubicBezTo>
                  <a:pt x="868" y="1202"/>
                  <a:pt x="868" y="1202"/>
                  <a:pt x="868" y="1202"/>
                </a:cubicBezTo>
                <a:lnTo>
                  <a:pt x="213" y="1202"/>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324" kern="0" dirty="0">
              <a:gradFill>
                <a:gsLst>
                  <a:gs pos="0">
                    <a:srgbClr val="FFFFFF"/>
                  </a:gs>
                  <a:gs pos="100000">
                    <a:srgbClr val="FFFFFF"/>
                  </a:gs>
                </a:gsLst>
                <a:lin ang="5400000" scaled="0"/>
              </a:gradFill>
              <a:ea typeface="Segoe UI" pitchFamily="34" charset="0"/>
              <a:cs typeface="Segoe UI" pitchFamily="34" charset="0"/>
            </a:endParaRPr>
          </a:p>
        </p:txBody>
      </p:sp>
      <p:sp>
        <p:nvSpPr>
          <p:cNvPr id="347" name="Rectangle 346"/>
          <p:cNvSpPr/>
          <p:nvPr/>
        </p:nvSpPr>
        <p:spPr bwMode="auto">
          <a:xfrm>
            <a:off x="551378" y="2562431"/>
            <a:ext cx="8060656" cy="665018"/>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324" kern="0" dirty="0">
              <a:gradFill>
                <a:gsLst>
                  <a:gs pos="0">
                    <a:srgbClr val="FFFFFF"/>
                  </a:gs>
                  <a:gs pos="100000">
                    <a:srgbClr val="FFFFFF"/>
                  </a:gs>
                </a:gsLst>
                <a:lin ang="5400000" scaled="0"/>
              </a:gradFill>
              <a:ea typeface="Segoe UI" pitchFamily="34" charset="0"/>
              <a:cs typeface="Segoe UI" pitchFamily="34" charset="0"/>
            </a:endParaRPr>
          </a:p>
          <a:p>
            <a:pPr algn="ctr" defTabSz="685577" fontAlgn="base">
              <a:lnSpc>
                <a:spcPct val="90000"/>
              </a:lnSpc>
              <a:spcBef>
                <a:spcPct val="0"/>
              </a:spcBef>
              <a:spcAft>
                <a:spcPct val="0"/>
              </a:spcAft>
            </a:pPr>
            <a:r>
              <a:rPr lang="en-US" sz="1324" kern="0" dirty="0">
                <a:gradFill>
                  <a:gsLst>
                    <a:gs pos="0">
                      <a:srgbClr val="FFFFFF"/>
                    </a:gs>
                    <a:gs pos="100000">
                      <a:srgbClr val="FFFFFF"/>
                    </a:gs>
                  </a:gsLst>
                  <a:lin ang="5400000" scaled="0"/>
                </a:gradFill>
                <a:ea typeface="Segoe UI" pitchFamily="34" charset="0"/>
                <a:cs typeface="Segoe UI" pitchFamily="34" charset="0"/>
              </a:rPr>
              <a:t>Application Programming Models </a:t>
            </a:r>
          </a:p>
        </p:txBody>
      </p:sp>
      <p:sp>
        <p:nvSpPr>
          <p:cNvPr id="348" name="Freeform 5"/>
          <p:cNvSpPr>
            <a:spLocks noEditPoints="1"/>
          </p:cNvSpPr>
          <p:nvPr/>
        </p:nvSpPr>
        <p:spPr bwMode="black">
          <a:xfrm>
            <a:off x="4448855" y="2644628"/>
            <a:ext cx="276376" cy="236214"/>
          </a:xfrm>
          <a:custGeom>
            <a:avLst/>
            <a:gdLst>
              <a:gd name="T0" fmla="*/ 22 w 277"/>
              <a:gd name="T1" fmla="*/ 1 h 215"/>
              <a:gd name="T2" fmla="*/ 22 w 277"/>
              <a:gd name="T3" fmla="*/ 10 h 215"/>
              <a:gd name="T4" fmla="*/ 22 w 277"/>
              <a:gd name="T5" fmla="*/ 10 h 215"/>
              <a:gd name="T6" fmla="*/ 66 w 277"/>
              <a:gd name="T7" fmla="*/ 15 h 215"/>
              <a:gd name="T8" fmla="*/ 54 w 277"/>
              <a:gd name="T9" fmla="*/ 20 h 215"/>
              <a:gd name="T10" fmla="*/ 79 w 277"/>
              <a:gd name="T11" fmla="*/ 0 h 215"/>
              <a:gd name="T12" fmla="*/ 118 w 277"/>
              <a:gd name="T13" fmla="*/ 1 h 215"/>
              <a:gd name="T14" fmla="*/ 118 w 277"/>
              <a:gd name="T15" fmla="*/ 10 h 215"/>
              <a:gd name="T16" fmla="*/ 118 w 277"/>
              <a:gd name="T17" fmla="*/ 10 h 215"/>
              <a:gd name="T18" fmla="*/ 163 w 277"/>
              <a:gd name="T19" fmla="*/ 15 h 215"/>
              <a:gd name="T20" fmla="*/ 150 w 277"/>
              <a:gd name="T21" fmla="*/ 20 h 215"/>
              <a:gd name="T22" fmla="*/ 176 w 277"/>
              <a:gd name="T23" fmla="*/ 0 h 215"/>
              <a:gd name="T24" fmla="*/ 215 w 277"/>
              <a:gd name="T25" fmla="*/ 1 h 215"/>
              <a:gd name="T26" fmla="*/ 214 w 277"/>
              <a:gd name="T27" fmla="*/ 10 h 215"/>
              <a:gd name="T28" fmla="*/ 214 w 277"/>
              <a:gd name="T29" fmla="*/ 10 h 215"/>
              <a:gd name="T30" fmla="*/ 259 w 277"/>
              <a:gd name="T31" fmla="*/ 15 h 215"/>
              <a:gd name="T32" fmla="*/ 247 w 277"/>
              <a:gd name="T33" fmla="*/ 20 h 215"/>
              <a:gd name="T34" fmla="*/ 272 w 277"/>
              <a:gd name="T35" fmla="*/ 0 h 215"/>
              <a:gd name="T36" fmla="*/ 12 w 277"/>
              <a:gd name="T37" fmla="*/ 92 h 215"/>
              <a:gd name="T38" fmla="*/ 0 w 277"/>
              <a:gd name="T39" fmla="*/ 97 h 215"/>
              <a:gd name="T40" fmla="*/ 25 w 277"/>
              <a:gd name="T41" fmla="*/ 77 h 215"/>
              <a:gd name="T42" fmla="*/ 64 w 277"/>
              <a:gd name="T43" fmla="*/ 77 h 215"/>
              <a:gd name="T44" fmla="*/ 64 w 277"/>
              <a:gd name="T45" fmla="*/ 87 h 215"/>
              <a:gd name="T46" fmla="*/ 64 w 277"/>
              <a:gd name="T47" fmla="*/ 87 h 215"/>
              <a:gd name="T48" fmla="*/ 109 w 277"/>
              <a:gd name="T49" fmla="*/ 92 h 215"/>
              <a:gd name="T50" fmla="*/ 96 w 277"/>
              <a:gd name="T51" fmla="*/ 97 h 215"/>
              <a:gd name="T52" fmla="*/ 122 w 277"/>
              <a:gd name="T53" fmla="*/ 77 h 215"/>
              <a:gd name="T54" fmla="*/ 161 w 277"/>
              <a:gd name="T55" fmla="*/ 77 h 215"/>
              <a:gd name="T56" fmla="*/ 160 w 277"/>
              <a:gd name="T57" fmla="*/ 87 h 215"/>
              <a:gd name="T58" fmla="*/ 160 w 277"/>
              <a:gd name="T59" fmla="*/ 87 h 215"/>
              <a:gd name="T60" fmla="*/ 205 w 277"/>
              <a:gd name="T61" fmla="*/ 92 h 215"/>
              <a:gd name="T62" fmla="*/ 192 w 277"/>
              <a:gd name="T63" fmla="*/ 97 h 215"/>
              <a:gd name="T64" fmla="*/ 218 w 277"/>
              <a:gd name="T65" fmla="*/ 77 h 215"/>
              <a:gd name="T66" fmla="*/ 257 w 277"/>
              <a:gd name="T67" fmla="*/ 77 h 215"/>
              <a:gd name="T68" fmla="*/ 256 w 277"/>
              <a:gd name="T69" fmla="*/ 87 h 215"/>
              <a:gd name="T70" fmla="*/ 256 w 277"/>
              <a:gd name="T71" fmla="*/ 87 h 215"/>
              <a:gd name="T72" fmla="*/ 22 w 277"/>
              <a:gd name="T73" fmla="*/ 154 h 215"/>
              <a:gd name="T74" fmla="*/ 22 w 277"/>
              <a:gd name="T75" fmla="*/ 164 h 215"/>
              <a:gd name="T76" fmla="*/ 22 w 277"/>
              <a:gd name="T77" fmla="*/ 164 h 215"/>
              <a:gd name="T78" fmla="*/ 66 w 277"/>
              <a:gd name="T79" fmla="*/ 168 h 215"/>
              <a:gd name="T80" fmla="*/ 54 w 277"/>
              <a:gd name="T81" fmla="*/ 173 h 215"/>
              <a:gd name="T82" fmla="*/ 79 w 277"/>
              <a:gd name="T83" fmla="*/ 154 h 215"/>
              <a:gd name="T84" fmla="*/ 118 w 277"/>
              <a:gd name="T85" fmla="*/ 154 h 215"/>
              <a:gd name="T86" fmla="*/ 118 w 277"/>
              <a:gd name="T87" fmla="*/ 164 h 215"/>
              <a:gd name="T88" fmla="*/ 118 w 277"/>
              <a:gd name="T89" fmla="*/ 164 h 215"/>
              <a:gd name="T90" fmla="*/ 163 w 277"/>
              <a:gd name="T91" fmla="*/ 168 h 215"/>
              <a:gd name="T92" fmla="*/ 150 w 277"/>
              <a:gd name="T93" fmla="*/ 173 h 215"/>
              <a:gd name="T94" fmla="*/ 176 w 277"/>
              <a:gd name="T95" fmla="*/ 154 h 215"/>
              <a:gd name="T96" fmla="*/ 215 w 277"/>
              <a:gd name="T97" fmla="*/ 154 h 215"/>
              <a:gd name="T98" fmla="*/ 214 w 277"/>
              <a:gd name="T99" fmla="*/ 164 h 215"/>
              <a:gd name="T100" fmla="*/ 214 w 277"/>
              <a:gd name="T101" fmla="*/ 164 h 215"/>
              <a:gd name="T102" fmla="*/ 259 w 277"/>
              <a:gd name="T103" fmla="*/ 168 h 215"/>
              <a:gd name="T104" fmla="*/ 247 w 277"/>
              <a:gd name="T105" fmla="*/ 173 h 215"/>
              <a:gd name="T106" fmla="*/ 272 w 277"/>
              <a:gd name="T107" fmla="*/ 154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77" h="215">
                <a:moveTo>
                  <a:pt x="21" y="61"/>
                </a:moveTo>
                <a:cubicBezTo>
                  <a:pt x="7" y="61"/>
                  <a:pt x="0" y="51"/>
                  <a:pt x="0" y="32"/>
                </a:cubicBezTo>
                <a:cubicBezTo>
                  <a:pt x="0" y="22"/>
                  <a:pt x="2" y="14"/>
                  <a:pt x="6" y="9"/>
                </a:cubicBezTo>
                <a:cubicBezTo>
                  <a:pt x="9" y="3"/>
                  <a:pt x="15" y="1"/>
                  <a:pt x="22" y="1"/>
                </a:cubicBezTo>
                <a:cubicBezTo>
                  <a:pt x="36" y="1"/>
                  <a:pt x="43" y="11"/>
                  <a:pt x="43" y="30"/>
                </a:cubicBezTo>
                <a:cubicBezTo>
                  <a:pt x="43" y="40"/>
                  <a:pt x="41" y="48"/>
                  <a:pt x="37" y="53"/>
                </a:cubicBezTo>
                <a:cubicBezTo>
                  <a:pt x="33" y="59"/>
                  <a:pt x="28" y="61"/>
                  <a:pt x="21" y="61"/>
                </a:cubicBezTo>
                <a:close/>
                <a:moveTo>
                  <a:pt x="22" y="10"/>
                </a:moveTo>
                <a:cubicBezTo>
                  <a:pt x="16" y="10"/>
                  <a:pt x="13" y="17"/>
                  <a:pt x="13" y="32"/>
                </a:cubicBezTo>
                <a:cubicBezTo>
                  <a:pt x="13" y="45"/>
                  <a:pt x="16" y="51"/>
                  <a:pt x="21" y="51"/>
                </a:cubicBezTo>
                <a:cubicBezTo>
                  <a:pt x="27" y="51"/>
                  <a:pt x="29" y="45"/>
                  <a:pt x="29" y="31"/>
                </a:cubicBezTo>
                <a:cubicBezTo>
                  <a:pt x="29" y="17"/>
                  <a:pt x="27" y="10"/>
                  <a:pt x="22" y="10"/>
                </a:cubicBezTo>
                <a:close/>
                <a:moveTo>
                  <a:pt x="79" y="0"/>
                </a:moveTo>
                <a:cubicBezTo>
                  <a:pt x="79" y="60"/>
                  <a:pt x="79" y="60"/>
                  <a:pt x="79" y="60"/>
                </a:cubicBezTo>
                <a:cubicBezTo>
                  <a:pt x="66" y="60"/>
                  <a:pt x="66" y="60"/>
                  <a:pt x="66" y="60"/>
                </a:cubicBezTo>
                <a:cubicBezTo>
                  <a:pt x="66" y="15"/>
                  <a:pt x="66" y="15"/>
                  <a:pt x="66" y="15"/>
                </a:cubicBezTo>
                <a:cubicBezTo>
                  <a:pt x="66" y="15"/>
                  <a:pt x="65" y="16"/>
                  <a:pt x="64" y="17"/>
                </a:cubicBezTo>
                <a:cubicBezTo>
                  <a:pt x="63" y="17"/>
                  <a:pt x="62" y="18"/>
                  <a:pt x="61" y="18"/>
                </a:cubicBezTo>
                <a:cubicBezTo>
                  <a:pt x="60" y="19"/>
                  <a:pt x="59" y="19"/>
                  <a:pt x="57" y="19"/>
                </a:cubicBezTo>
                <a:cubicBezTo>
                  <a:pt x="56" y="20"/>
                  <a:pt x="55" y="20"/>
                  <a:pt x="54" y="20"/>
                </a:cubicBezTo>
                <a:cubicBezTo>
                  <a:pt x="54" y="9"/>
                  <a:pt x="54" y="9"/>
                  <a:pt x="54" y="9"/>
                </a:cubicBezTo>
                <a:cubicBezTo>
                  <a:pt x="57" y="8"/>
                  <a:pt x="61" y="7"/>
                  <a:pt x="64" y="5"/>
                </a:cubicBezTo>
                <a:cubicBezTo>
                  <a:pt x="66" y="4"/>
                  <a:pt x="69" y="2"/>
                  <a:pt x="72" y="0"/>
                </a:cubicBezTo>
                <a:lnTo>
                  <a:pt x="79" y="0"/>
                </a:lnTo>
                <a:close/>
                <a:moveTo>
                  <a:pt x="117" y="61"/>
                </a:moveTo>
                <a:cubicBezTo>
                  <a:pt x="103" y="61"/>
                  <a:pt x="96" y="51"/>
                  <a:pt x="96" y="32"/>
                </a:cubicBezTo>
                <a:cubicBezTo>
                  <a:pt x="96" y="22"/>
                  <a:pt x="98" y="14"/>
                  <a:pt x="102" y="9"/>
                </a:cubicBezTo>
                <a:cubicBezTo>
                  <a:pt x="106" y="3"/>
                  <a:pt x="111" y="1"/>
                  <a:pt x="118" y="1"/>
                </a:cubicBezTo>
                <a:cubicBezTo>
                  <a:pt x="132" y="1"/>
                  <a:pt x="139" y="11"/>
                  <a:pt x="139" y="30"/>
                </a:cubicBezTo>
                <a:cubicBezTo>
                  <a:pt x="139" y="40"/>
                  <a:pt x="137" y="48"/>
                  <a:pt x="133" y="53"/>
                </a:cubicBezTo>
                <a:cubicBezTo>
                  <a:pt x="130" y="59"/>
                  <a:pt x="124" y="61"/>
                  <a:pt x="117" y="61"/>
                </a:cubicBezTo>
                <a:close/>
                <a:moveTo>
                  <a:pt x="118" y="10"/>
                </a:moveTo>
                <a:cubicBezTo>
                  <a:pt x="112" y="10"/>
                  <a:pt x="109" y="17"/>
                  <a:pt x="109" y="32"/>
                </a:cubicBezTo>
                <a:cubicBezTo>
                  <a:pt x="109" y="45"/>
                  <a:pt x="112" y="51"/>
                  <a:pt x="118" y="51"/>
                </a:cubicBezTo>
                <a:cubicBezTo>
                  <a:pt x="123" y="51"/>
                  <a:pt x="126" y="45"/>
                  <a:pt x="126" y="31"/>
                </a:cubicBezTo>
                <a:cubicBezTo>
                  <a:pt x="126" y="17"/>
                  <a:pt x="123" y="10"/>
                  <a:pt x="118" y="10"/>
                </a:cubicBezTo>
                <a:close/>
                <a:moveTo>
                  <a:pt x="176" y="0"/>
                </a:moveTo>
                <a:cubicBezTo>
                  <a:pt x="176" y="60"/>
                  <a:pt x="176" y="60"/>
                  <a:pt x="176" y="60"/>
                </a:cubicBezTo>
                <a:cubicBezTo>
                  <a:pt x="163" y="60"/>
                  <a:pt x="163" y="60"/>
                  <a:pt x="163" y="60"/>
                </a:cubicBezTo>
                <a:cubicBezTo>
                  <a:pt x="163" y="15"/>
                  <a:pt x="163" y="15"/>
                  <a:pt x="163" y="15"/>
                </a:cubicBezTo>
                <a:cubicBezTo>
                  <a:pt x="162" y="15"/>
                  <a:pt x="161" y="16"/>
                  <a:pt x="160" y="17"/>
                </a:cubicBezTo>
                <a:cubicBezTo>
                  <a:pt x="159" y="17"/>
                  <a:pt x="158" y="18"/>
                  <a:pt x="157" y="18"/>
                </a:cubicBezTo>
                <a:cubicBezTo>
                  <a:pt x="156" y="19"/>
                  <a:pt x="155" y="19"/>
                  <a:pt x="154" y="19"/>
                </a:cubicBezTo>
                <a:cubicBezTo>
                  <a:pt x="153" y="20"/>
                  <a:pt x="151" y="20"/>
                  <a:pt x="150" y="20"/>
                </a:cubicBezTo>
                <a:cubicBezTo>
                  <a:pt x="150" y="9"/>
                  <a:pt x="150" y="9"/>
                  <a:pt x="150" y="9"/>
                </a:cubicBezTo>
                <a:cubicBezTo>
                  <a:pt x="154" y="8"/>
                  <a:pt x="157" y="7"/>
                  <a:pt x="160" y="5"/>
                </a:cubicBezTo>
                <a:cubicBezTo>
                  <a:pt x="163" y="4"/>
                  <a:pt x="165" y="2"/>
                  <a:pt x="168" y="0"/>
                </a:cubicBezTo>
                <a:lnTo>
                  <a:pt x="176" y="0"/>
                </a:lnTo>
                <a:close/>
                <a:moveTo>
                  <a:pt x="214" y="61"/>
                </a:moveTo>
                <a:cubicBezTo>
                  <a:pt x="200" y="61"/>
                  <a:pt x="193" y="51"/>
                  <a:pt x="193" y="32"/>
                </a:cubicBezTo>
                <a:cubicBezTo>
                  <a:pt x="193" y="22"/>
                  <a:pt x="195" y="14"/>
                  <a:pt x="198" y="9"/>
                </a:cubicBezTo>
                <a:cubicBezTo>
                  <a:pt x="202" y="3"/>
                  <a:pt x="208" y="1"/>
                  <a:pt x="215" y="1"/>
                </a:cubicBezTo>
                <a:cubicBezTo>
                  <a:pt x="228" y="1"/>
                  <a:pt x="235" y="11"/>
                  <a:pt x="235" y="30"/>
                </a:cubicBezTo>
                <a:cubicBezTo>
                  <a:pt x="235" y="40"/>
                  <a:pt x="233" y="48"/>
                  <a:pt x="230" y="53"/>
                </a:cubicBezTo>
                <a:cubicBezTo>
                  <a:pt x="226" y="59"/>
                  <a:pt x="221" y="61"/>
                  <a:pt x="214" y="61"/>
                </a:cubicBezTo>
                <a:close/>
                <a:moveTo>
                  <a:pt x="214" y="10"/>
                </a:moveTo>
                <a:cubicBezTo>
                  <a:pt x="209" y="10"/>
                  <a:pt x="206" y="17"/>
                  <a:pt x="206" y="32"/>
                </a:cubicBezTo>
                <a:cubicBezTo>
                  <a:pt x="206" y="45"/>
                  <a:pt x="209" y="51"/>
                  <a:pt x="214" y="51"/>
                </a:cubicBezTo>
                <a:cubicBezTo>
                  <a:pt x="219" y="51"/>
                  <a:pt x="222" y="45"/>
                  <a:pt x="222" y="31"/>
                </a:cubicBezTo>
                <a:cubicBezTo>
                  <a:pt x="222" y="17"/>
                  <a:pt x="219" y="10"/>
                  <a:pt x="214" y="10"/>
                </a:cubicBezTo>
                <a:close/>
                <a:moveTo>
                  <a:pt x="272" y="0"/>
                </a:moveTo>
                <a:cubicBezTo>
                  <a:pt x="272" y="60"/>
                  <a:pt x="272" y="60"/>
                  <a:pt x="272" y="60"/>
                </a:cubicBezTo>
                <a:cubicBezTo>
                  <a:pt x="259" y="60"/>
                  <a:pt x="259" y="60"/>
                  <a:pt x="259" y="60"/>
                </a:cubicBezTo>
                <a:cubicBezTo>
                  <a:pt x="259" y="15"/>
                  <a:pt x="259" y="15"/>
                  <a:pt x="259" y="15"/>
                </a:cubicBezTo>
                <a:cubicBezTo>
                  <a:pt x="258" y="15"/>
                  <a:pt x="258" y="16"/>
                  <a:pt x="257" y="17"/>
                </a:cubicBezTo>
                <a:cubicBezTo>
                  <a:pt x="256" y="17"/>
                  <a:pt x="255" y="18"/>
                  <a:pt x="254" y="18"/>
                </a:cubicBezTo>
                <a:cubicBezTo>
                  <a:pt x="252" y="19"/>
                  <a:pt x="251" y="19"/>
                  <a:pt x="250" y="19"/>
                </a:cubicBezTo>
                <a:cubicBezTo>
                  <a:pt x="249" y="20"/>
                  <a:pt x="248" y="20"/>
                  <a:pt x="247" y="20"/>
                </a:cubicBezTo>
                <a:cubicBezTo>
                  <a:pt x="247" y="9"/>
                  <a:pt x="247" y="9"/>
                  <a:pt x="247" y="9"/>
                </a:cubicBezTo>
                <a:cubicBezTo>
                  <a:pt x="250" y="8"/>
                  <a:pt x="253" y="7"/>
                  <a:pt x="256" y="5"/>
                </a:cubicBezTo>
                <a:cubicBezTo>
                  <a:pt x="259" y="4"/>
                  <a:pt x="262" y="2"/>
                  <a:pt x="264" y="0"/>
                </a:cubicBezTo>
                <a:lnTo>
                  <a:pt x="272" y="0"/>
                </a:lnTo>
                <a:close/>
                <a:moveTo>
                  <a:pt x="25" y="77"/>
                </a:moveTo>
                <a:cubicBezTo>
                  <a:pt x="25" y="137"/>
                  <a:pt x="25" y="137"/>
                  <a:pt x="25" y="137"/>
                </a:cubicBezTo>
                <a:cubicBezTo>
                  <a:pt x="12" y="137"/>
                  <a:pt x="12" y="137"/>
                  <a:pt x="12" y="137"/>
                </a:cubicBezTo>
                <a:cubicBezTo>
                  <a:pt x="12" y="92"/>
                  <a:pt x="12" y="92"/>
                  <a:pt x="12" y="92"/>
                </a:cubicBezTo>
                <a:cubicBezTo>
                  <a:pt x="12" y="92"/>
                  <a:pt x="11" y="93"/>
                  <a:pt x="10" y="93"/>
                </a:cubicBezTo>
                <a:cubicBezTo>
                  <a:pt x="9" y="94"/>
                  <a:pt x="8" y="94"/>
                  <a:pt x="7" y="95"/>
                </a:cubicBezTo>
                <a:cubicBezTo>
                  <a:pt x="6" y="95"/>
                  <a:pt x="5" y="96"/>
                  <a:pt x="3" y="96"/>
                </a:cubicBezTo>
                <a:cubicBezTo>
                  <a:pt x="2" y="96"/>
                  <a:pt x="1" y="97"/>
                  <a:pt x="0" y="97"/>
                </a:cubicBezTo>
                <a:cubicBezTo>
                  <a:pt x="0" y="86"/>
                  <a:pt x="0" y="86"/>
                  <a:pt x="0" y="86"/>
                </a:cubicBezTo>
                <a:cubicBezTo>
                  <a:pt x="3" y="85"/>
                  <a:pt x="6" y="84"/>
                  <a:pt x="9" y="82"/>
                </a:cubicBezTo>
                <a:cubicBezTo>
                  <a:pt x="12" y="81"/>
                  <a:pt x="15" y="79"/>
                  <a:pt x="17" y="77"/>
                </a:cubicBezTo>
                <a:lnTo>
                  <a:pt x="25" y="77"/>
                </a:lnTo>
                <a:close/>
                <a:moveTo>
                  <a:pt x="63" y="138"/>
                </a:moveTo>
                <a:cubicBezTo>
                  <a:pt x="49" y="138"/>
                  <a:pt x="42" y="128"/>
                  <a:pt x="42" y="109"/>
                </a:cubicBezTo>
                <a:cubicBezTo>
                  <a:pt x="42" y="98"/>
                  <a:pt x="44" y="91"/>
                  <a:pt x="48" y="85"/>
                </a:cubicBezTo>
                <a:cubicBezTo>
                  <a:pt x="52" y="80"/>
                  <a:pt x="57" y="77"/>
                  <a:pt x="64" y="77"/>
                </a:cubicBezTo>
                <a:cubicBezTo>
                  <a:pt x="78" y="77"/>
                  <a:pt x="85" y="87"/>
                  <a:pt x="85" y="107"/>
                </a:cubicBezTo>
                <a:cubicBezTo>
                  <a:pt x="85" y="117"/>
                  <a:pt x="83" y="125"/>
                  <a:pt x="79" y="130"/>
                </a:cubicBezTo>
                <a:cubicBezTo>
                  <a:pt x="75" y="135"/>
                  <a:pt x="70" y="138"/>
                  <a:pt x="63" y="138"/>
                </a:cubicBezTo>
                <a:close/>
                <a:moveTo>
                  <a:pt x="64" y="87"/>
                </a:moveTo>
                <a:cubicBezTo>
                  <a:pt x="58" y="87"/>
                  <a:pt x="55" y="94"/>
                  <a:pt x="55" y="108"/>
                </a:cubicBezTo>
                <a:cubicBezTo>
                  <a:pt x="55" y="121"/>
                  <a:pt x="58" y="128"/>
                  <a:pt x="64" y="128"/>
                </a:cubicBezTo>
                <a:cubicBezTo>
                  <a:pt x="69" y="128"/>
                  <a:pt x="72" y="121"/>
                  <a:pt x="72" y="108"/>
                </a:cubicBezTo>
                <a:cubicBezTo>
                  <a:pt x="72" y="94"/>
                  <a:pt x="69" y="87"/>
                  <a:pt x="64" y="87"/>
                </a:cubicBezTo>
                <a:close/>
                <a:moveTo>
                  <a:pt x="122" y="77"/>
                </a:moveTo>
                <a:cubicBezTo>
                  <a:pt x="122" y="137"/>
                  <a:pt x="122" y="137"/>
                  <a:pt x="122" y="137"/>
                </a:cubicBezTo>
                <a:cubicBezTo>
                  <a:pt x="109" y="137"/>
                  <a:pt x="109" y="137"/>
                  <a:pt x="109" y="137"/>
                </a:cubicBezTo>
                <a:cubicBezTo>
                  <a:pt x="109" y="92"/>
                  <a:pt x="109" y="92"/>
                  <a:pt x="109" y="92"/>
                </a:cubicBezTo>
                <a:cubicBezTo>
                  <a:pt x="108" y="92"/>
                  <a:pt x="107" y="93"/>
                  <a:pt x="106" y="93"/>
                </a:cubicBezTo>
                <a:cubicBezTo>
                  <a:pt x="105" y="94"/>
                  <a:pt x="104" y="94"/>
                  <a:pt x="103" y="95"/>
                </a:cubicBezTo>
                <a:cubicBezTo>
                  <a:pt x="102" y="95"/>
                  <a:pt x="101" y="96"/>
                  <a:pt x="100" y="96"/>
                </a:cubicBezTo>
                <a:cubicBezTo>
                  <a:pt x="98" y="96"/>
                  <a:pt x="97" y="97"/>
                  <a:pt x="96" y="97"/>
                </a:cubicBezTo>
                <a:cubicBezTo>
                  <a:pt x="96" y="86"/>
                  <a:pt x="96" y="86"/>
                  <a:pt x="96" y="86"/>
                </a:cubicBezTo>
                <a:cubicBezTo>
                  <a:pt x="100" y="85"/>
                  <a:pt x="103" y="84"/>
                  <a:pt x="106" y="82"/>
                </a:cubicBezTo>
                <a:cubicBezTo>
                  <a:pt x="109" y="81"/>
                  <a:pt x="111" y="79"/>
                  <a:pt x="114" y="77"/>
                </a:cubicBezTo>
                <a:lnTo>
                  <a:pt x="122" y="77"/>
                </a:lnTo>
                <a:close/>
                <a:moveTo>
                  <a:pt x="159" y="138"/>
                </a:moveTo>
                <a:cubicBezTo>
                  <a:pt x="145" y="138"/>
                  <a:pt x="138" y="128"/>
                  <a:pt x="138" y="109"/>
                </a:cubicBezTo>
                <a:cubicBezTo>
                  <a:pt x="138" y="98"/>
                  <a:pt x="140" y="91"/>
                  <a:pt x="144" y="85"/>
                </a:cubicBezTo>
                <a:cubicBezTo>
                  <a:pt x="148" y="80"/>
                  <a:pt x="153" y="77"/>
                  <a:pt x="161" y="77"/>
                </a:cubicBezTo>
                <a:cubicBezTo>
                  <a:pt x="174" y="77"/>
                  <a:pt x="181" y="87"/>
                  <a:pt x="181" y="107"/>
                </a:cubicBezTo>
                <a:cubicBezTo>
                  <a:pt x="181" y="117"/>
                  <a:pt x="179" y="125"/>
                  <a:pt x="175" y="130"/>
                </a:cubicBezTo>
                <a:cubicBezTo>
                  <a:pt x="172" y="135"/>
                  <a:pt x="166" y="138"/>
                  <a:pt x="159" y="138"/>
                </a:cubicBezTo>
                <a:close/>
                <a:moveTo>
                  <a:pt x="160" y="87"/>
                </a:moveTo>
                <a:cubicBezTo>
                  <a:pt x="154" y="87"/>
                  <a:pt x="152" y="94"/>
                  <a:pt x="152" y="108"/>
                </a:cubicBezTo>
                <a:cubicBezTo>
                  <a:pt x="152" y="121"/>
                  <a:pt x="154" y="128"/>
                  <a:pt x="160" y="128"/>
                </a:cubicBezTo>
                <a:cubicBezTo>
                  <a:pt x="165" y="128"/>
                  <a:pt x="168" y="121"/>
                  <a:pt x="168" y="108"/>
                </a:cubicBezTo>
                <a:cubicBezTo>
                  <a:pt x="168" y="94"/>
                  <a:pt x="165" y="87"/>
                  <a:pt x="160" y="87"/>
                </a:cubicBezTo>
                <a:close/>
                <a:moveTo>
                  <a:pt x="218" y="77"/>
                </a:moveTo>
                <a:cubicBezTo>
                  <a:pt x="218" y="137"/>
                  <a:pt x="218" y="137"/>
                  <a:pt x="218" y="137"/>
                </a:cubicBezTo>
                <a:cubicBezTo>
                  <a:pt x="205" y="137"/>
                  <a:pt x="205" y="137"/>
                  <a:pt x="205" y="137"/>
                </a:cubicBezTo>
                <a:cubicBezTo>
                  <a:pt x="205" y="92"/>
                  <a:pt x="205" y="92"/>
                  <a:pt x="205" y="92"/>
                </a:cubicBezTo>
                <a:cubicBezTo>
                  <a:pt x="204" y="92"/>
                  <a:pt x="203" y="93"/>
                  <a:pt x="202" y="93"/>
                </a:cubicBezTo>
                <a:cubicBezTo>
                  <a:pt x="201" y="94"/>
                  <a:pt x="200" y="94"/>
                  <a:pt x="199" y="95"/>
                </a:cubicBezTo>
                <a:cubicBezTo>
                  <a:pt x="198" y="95"/>
                  <a:pt x="197" y="96"/>
                  <a:pt x="196" y="96"/>
                </a:cubicBezTo>
                <a:cubicBezTo>
                  <a:pt x="195" y="96"/>
                  <a:pt x="194" y="97"/>
                  <a:pt x="192" y="97"/>
                </a:cubicBezTo>
                <a:cubicBezTo>
                  <a:pt x="192" y="86"/>
                  <a:pt x="192" y="86"/>
                  <a:pt x="192" y="86"/>
                </a:cubicBezTo>
                <a:cubicBezTo>
                  <a:pt x="196" y="85"/>
                  <a:pt x="199" y="84"/>
                  <a:pt x="202" y="82"/>
                </a:cubicBezTo>
                <a:cubicBezTo>
                  <a:pt x="205" y="81"/>
                  <a:pt x="208" y="79"/>
                  <a:pt x="210" y="77"/>
                </a:cubicBezTo>
                <a:lnTo>
                  <a:pt x="218" y="77"/>
                </a:lnTo>
                <a:close/>
                <a:moveTo>
                  <a:pt x="256" y="138"/>
                </a:moveTo>
                <a:cubicBezTo>
                  <a:pt x="242" y="138"/>
                  <a:pt x="235" y="128"/>
                  <a:pt x="235" y="109"/>
                </a:cubicBezTo>
                <a:cubicBezTo>
                  <a:pt x="235" y="98"/>
                  <a:pt x="237" y="91"/>
                  <a:pt x="240" y="85"/>
                </a:cubicBezTo>
                <a:cubicBezTo>
                  <a:pt x="244" y="80"/>
                  <a:pt x="250" y="77"/>
                  <a:pt x="257" y="77"/>
                </a:cubicBezTo>
                <a:cubicBezTo>
                  <a:pt x="270" y="77"/>
                  <a:pt x="277" y="87"/>
                  <a:pt x="277" y="107"/>
                </a:cubicBezTo>
                <a:cubicBezTo>
                  <a:pt x="277" y="117"/>
                  <a:pt x="275" y="125"/>
                  <a:pt x="272" y="130"/>
                </a:cubicBezTo>
                <a:cubicBezTo>
                  <a:pt x="268" y="135"/>
                  <a:pt x="263" y="138"/>
                  <a:pt x="256" y="138"/>
                </a:cubicBezTo>
                <a:close/>
                <a:moveTo>
                  <a:pt x="256" y="87"/>
                </a:moveTo>
                <a:cubicBezTo>
                  <a:pt x="251" y="87"/>
                  <a:pt x="248" y="94"/>
                  <a:pt x="248" y="108"/>
                </a:cubicBezTo>
                <a:cubicBezTo>
                  <a:pt x="248" y="121"/>
                  <a:pt x="251" y="128"/>
                  <a:pt x="256" y="128"/>
                </a:cubicBezTo>
                <a:cubicBezTo>
                  <a:pt x="261" y="128"/>
                  <a:pt x="264" y="121"/>
                  <a:pt x="264" y="108"/>
                </a:cubicBezTo>
                <a:cubicBezTo>
                  <a:pt x="264" y="94"/>
                  <a:pt x="262" y="87"/>
                  <a:pt x="256" y="87"/>
                </a:cubicBezTo>
                <a:close/>
                <a:moveTo>
                  <a:pt x="21" y="215"/>
                </a:moveTo>
                <a:cubicBezTo>
                  <a:pt x="7" y="215"/>
                  <a:pt x="0" y="205"/>
                  <a:pt x="0" y="185"/>
                </a:cubicBezTo>
                <a:cubicBezTo>
                  <a:pt x="0" y="175"/>
                  <a:pt x="2" y="167"/>
                  <a:pt x="6" y="162"/>
                </a:cubicBezTo>
                <a:cubicBezTo>
                  <a:pt x="9" y="157"/>
                  <a:pt x="15" y="154"/>
                  <a:pt x="22" y="154"/>
                </a:cubicBezTo>
                <a:cubicBezTo>
                  <a:pt x="36" y="154"/>
                  <a:pt x="43" y="164"/>
                  <a:pt x="43" y="184"/>
                </a:cubicBezTo>
                <a:cubicBezTo>
                  <a:pt x="43" y="194"/>
                  <a:pt x="41" y="201"/>
                  <a:pt x="37" y="207"/>
                </a:cubicBezTo>
                <a:cubicBezTo>
                  <a:pt x="33" y="212"/>
                  <a:pt x="28" y="215"/>
                  <a:pt x="21" y="215"/>
                </a:cubicBezTo>
                <a:close/>
                <a:moveTo>
                  <a:pt x="22" y="164"/>
                </a:moveTo>
                <a:cubicBezTo>
                  <a:pt x="16" y="164"/>
                  <a:pt x="13" y="171"/>
                  <a:pt x="13" y="185"/>
                </a:cubicBezTo>
                <a:cubicBezTo>
                  <a:pt x="13" y="198"/>
                  <a:pt x="16" y="205"/>
                  <a:pt x="21" y="205"/>
                </a:cubicBezTo>
                <a:cubicBezTo>
                  <a:pt x="27" y="205"/>
                  <a:pt x="29" y="198"/>
                  <a:pt x="29" y="184"/>
                </a:cubicBezTo>
                <a:cubicBezTo>
                  <a:pt x="29" y="171"/>
                  <a:pt x="27" y="164"/>
                  <a:pt x="22" y="164"/>
                </a:cubicBezTo>
                <a:close/>
                <a:moveTo>
                  <a:pt x="79" y="154"/>
                </a:moveTo>
                <a:cubicBezTo>
                  <a:pt x="79" y="214"/>
                  <a:pt x="79" y="214"/>
                  <a:pt x="79" y="214"/>
                </a:cubicBezTo>
                <a:cubicBezTo>
                  <a:pt x="66" y="214"/>
                  <a:pt x="66" y="214"/>
                  <a:pt x="66" y="214"/>
                </a:cubicBezTo>
                <a:cubicBezTo>
                  <a:pt x="66" y="168"/>
                  <a:pt x="66" y="168"/>
                  <a:pt x="66" y="168"/>
                </a:cubicBezTo>
                <a:cubicBezTo>
                  <a:pt x="66" y="169"/>
                  <a:pt x="65" y="170"/>
                  <a:pt x="64" y="170"/>
                </a:cubicBezTo>
                <a:cubicBezTo>
                  <a:pt x="63" y="171"/>
                  <a:pt x="62" y="171"/>
                  <a:pt x="61" y="172"/>
                </a:cubicBezTo>
                <a:cubicBezTo>
                  <a:pt x="60" y="172"/>
                  <a:pt x="59" y="172"/>
                  <a:pt x="57" y="173"/>
                </a:cubicBezTo>
                <a:cubicBezTo>
                  <a:pt x="56" y="173"/>
                  <a:pt x="55" y="173"/>
                  <a:pt x="54" y="173"/>
                </a:cubicBezTo>
                <a:cubicBezTo>
                  <a:pt x="54" y="163"/>
                  <a:pt x="54" y="163"/>
                  <a:pt x="54" y="163"/>
                </a:cubicBezTo>
                <a:cubicBezTo>
                  <a:pt x="57" y="162"/>
                  <a:pt x="61" y="160"/>
                  <a:pt x="64" y="159"/>
                </a:cubicBezTo>
                <a:cubicBezTo>
                  <a:pt x="66" y="157"/>
                  <a:pt x="69" y="156"/>
                  <a:pt x="72" y="154"/>
                </a:cubicBezTo>
                <a:lnTo>
                  <a:pt x="79" y="154"/>
                </a:lnTo>
                <a:close/>
                <a:moveTo>
                  <a:pt x="117" y="215"/>
                </a:moveTo>
                <a:cubicBezTo>
                  <a:pt x="103" y="215"/>
                  <a:pt x="96" y="205"/>
                  <a:pt x="96" y="185"/>
                </a:cubicBezTo>
                <a:cubicBezTo>
                  <a:pt x="96" y="175"/>
                  <a:pt x="98" y="167"/>
                  <a:pt x="102" y="162"/>
                </a:cubicBezTo>
                <a:cubicBezTo>
                  <a:pt x="106" y="157"/>
                  <a:pt x="111" y="154"/>
                  <a:pt x="118" y="154"/>
                </a:cubicBezTo>
                <a:cubicBezTo>
                  <a:pt x="132" y="154"/>
                  <a:pt x="139" y="164"/>
                  <a:pt x="139" y="184"/>
                </a:cubicBezTo>
                <a:cubicBezTo>
                  <a:pt x="139" y="194"/>
                  <a:pt x="137" y="201"/>
                  <a:pt x="133" y="207"/>
                </a:cubicBezTo>
                <a:cubicBezTo>
                  <a:pt x="130" y="212"/>
                  <a:pt x="124" y="215"/>
                  <a:pt x="117" y="215"/>
                </a:cubicBezTo>
                <a:close/>
                <a:moveTo>
                  <a:pt x="118" y="164"/>
                </a:moveTo>
                <a:cubicBezTo>
                  <a:pt x="112" y="164"/>
                  <a:pt x="109" y="171"/>
                  <a:pt x="109" y="185"/>
                </a:cubicBezTo>
                <a:cubicBezTo>
                  <a:pt x="109" y="198"/>
                  <a:pt x="112" y="205"/>
                  <a:pt x="118" y="205"/>
                </a:cubicBezTo>
                <a:cubicBezTo>
                  <a:pt x="123" y="205"/>
                  <a:pt x="126" y="198"/>
                  <a:pt x="126" y="184"/>
                </a:cubicBezTo>
                <a:cubicBezTo>
                  <a:pt x="126" y="171"/>
                  <a:pt x="123" y="164"/>
                  <a:pt x="118" y="164"/>
                </a:cubicBezTo>
                <a:close/>
                <a:moveTo>
                  <a:pt x="176" y="154"/>
                </a:moveTo>
                <a:cubicBezTo>
                  <a:pt x="176" y="214"/>
                  <a:pt x="176" y="214"/>
                  <a:pt x="176" y="214"/>
                </a:cubicBezTo>
                <a:cubicBezTo>
                  <a:pt x="163" y="214"/>
                  <a:pt x="163" y="214"/>
                  <a:pt x="163" y="214"/>
                </a:cubicBezTo>
                <a:cubicBezTo>
                  <a:pt x="163" y="168"/>
                  <a:pt x="163" y="168"/>
                  <a:pt x="163" y="168"/>
                </a:cubicBezTo>
                <a:cubicBezTo>
                  <a:pt x="162" y="169"/>
                  <a:pt x="161" y="170"/>
                  <a:pt x="160" y="170"/>
                </a:cubicBezTo>
                <a:cubicBezTo>
                  <a:pt x="159" y="171"/>
                  <a:pt x="158" y="171"/>
                  <a:pt x="157" y="172"/>
                </a:cubicBezTo>
                <a:cubicBezTo>
                  <a:pt x="156" y="172"/>
                  <a:pt x="155" y="172"/>
                  <a:pt x="154" y="173"/>
                </a:cubicBezTo>
                <a:cubicBezTo>
                  <a:pt x="153" y="173"/>
                  <a:pt x="151" y="173"/>
                  <a:pt x="150" y="173"/>
                </a:cubicBezTo>
                <a:cubicBezTo>
                  <a:pt x="150" y="163"/>
                  <a:pt x="150" y="163"/>
                  <a:pt x="150" y="163"/>
                </a:cubicBezTo>
                <a:cubicBezTo>
                  <a:pt x="154" y="162"/>
                  <a:pt x="157" y="160"/>
                  <a:pt x="160" y="159"/>
                </a:cubicBezTo>
                <a:cubicBezTo>
                  <a:pt x="163" y="157"/>
                  <a:pt x="165" y="156"/>
                  <a:pt x="168" y="154"/>
                </a:cubicBezTo>
                <a:lnTo>
                  <a:pt x="176" y="154"/>
                </a:lnTo>
                <a:close/>
                <a:moveTo>
                  <a:pt x="214" y="215"/>
                </a:moveTo>
                <a:cubicBezTo>
                  <a:pt x="200" y="215"/>
                  <a:pt x="193" y="205"/>
                  <a:pt x="193" y="185"/>
                </a:cubicBezTo>
                <a:cubicBezTo>
                  <a:pt x="193" y="175"/>
                  <a:pt x="195" y="167"/>
                  <a:pt x="198" y="162"/>
                </a:cubicBezTo>
                <a:cubicBezTo>
                  <a:pt x="202" y="157"/>
                  <a:pt x="208" y="154"/>
                  <a:pt x="215" y="154"/>
                </a:cubicBezTo>
                <a:cubicBezTo>
                  <a:pt x="228" y="154"/>
                  <a:pt x="235" y="164"/>
                  <a:pt x="235" y="184"/>
                </a:cubicBezTo>
                <a:cubicBezTo>
                  <a:pt x="235" y="194"/>
                  <a:pt x="233" y="201"/>
                  <a:pt x="230" y="207"/>
                </a:cubicBezTo>
                <a:cubicBezTo>
                  <a:pt x="226" y="212"/>
                  <a:pt x="221" y="215"/>
                  <a:pt x="214" y="215"/>
                </a:cubicBezTo>
                <a:close/>
                <a:moveTo>
                  <a:pt x="214" y="164"/>
                </a:moveTo>
                <a:cubicBezTo>
                  <a:pt x="209" y="164"/>
                  <a:pt x="206" y="171"/>
                  <a:pt x="206" y="185"/>
                </a:cubicBezTo>
                <a:cubicBezTo>
                  <a:pt x="206" y="198"/>
                  <a:pt x="209" y="205"/>
                  <a:pt x="214" y="205"/>
                </a:cubicBezTo>
                <a:cubicBezTo>
                  <a:pt x="219" y="205"/>
                  <a:pt x="222" y="198"/>
                  <a:pt x="222" y="184"/>
                </a:cubicBezTo>
                <a:cubicBezTo>
                  <a:pt x="222" y="171"/>
                  <a:pt x="219" y="164"/>
                  <a:pt x="214" y="164"/>
                </a:cubicBezTo>
                <a:close/>
                <a:moveTo>
                  <a:pt x="272" y="154"/>
                </a:moveTo>
                <a:cubicBezTo>
                  <a:pt x="272" y="214"/>
                  <a:pt x="272" y="214"/>
                  <a:pt x="272" y="214"/>
                </a:cubicBezTo>
                <a:cubicBezTo>
                  <a:pt x="259" y="214"/>
                  <a:pt x="259" y="214"/>
                  <a:pt x="259" y="214"/>
                </a:cubicBezTo>
                <a:cubicBezTo>
                  <a:pt x="259" y="168"/>
                  <a:pt x="259" y="168"/>
                  <a:pt x="259" y="168"/>
                </a:cubicBezTo>
                <a:cubicBezTo>
                  <a:pt x="258" y="169"/>
                  <a:pt x="258" y="170"/>
                  <a:pt x="257" y="170"/>
                </a:cubicBezTo>
                <a:cubicBezTo>
                  <a:pt x="256" y="171"/>
                  <a:pt x="255" y="171"/>
                  <a:pt x="254" y="172"/>
                </a:cubicBezTo>
                <a:cubicBezTo>
                  <a:pt x="252" y="172"/>
                  <a:pt x="251" y="172"/>
                  <a:pt x="250" y="173"/>
                </a:cubicBezTo>
                <a:cubicBezTo>
                  <a:pt x="249" y="173"/>
                  <a:pt x="248" y="173"/>
                  <a:pt x="247" y="173"/>
                </a:cubicBezTo>
                <a:cubicBezTo>
                  <a:pt x="247" y="163"/>
                  <a:pt x="247" y="163"/>
                  <a:pt x="247" y="163"/>
                </a:cubicBezTo>
                <a:cubicBezTo>
                  <a:pt x="250" y="162"/>
                  <a:pt x="253" y="160"/>
                  <a:pt x="256" y="159"/>
                </a:cubicBezTo>
                <a:cubicBezTo>
                  <a:pt x="259" y="157"/>
                  <a:pt x="262" y="156"/>
                  <a:pt x="264" y="154"/>
                </a:cubicBezTo>
                <a:lnTo>
                  <a:pt x="272" y="15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72290"/>
            <a:endParaRPr lang="en-US" sz="1324" kern="0">
              <a:solidFill>
                <a:srgbClr val="FFFFFF"/>
              </a:solidFill>
            </a:endParaRPr>
          </a:p>
        </p:txBody>
      </p:sp>
      <p:sp>
        <p:nvSpPr>
          <p:cNvPr id="349" name="Freeform 115"/>
          <p:cNvSpPr>
            <a:spLocks noChangeAspect="1" noEditPoints="1"/>
          </p:cNvSpPr>
          <p:nvPr/>
        </p:nvSpPr>
        <p:spPr bwMode="black">
          <a:xfrm>
            <a:off x="7794060" y="4148750"/>
            <a:ext cx="205052" cy="201390"/>
          </a:xfrm>
          <a:custGeom>
            <a:avLst/>
            <a:gdLst>
              <a:gd name="T0" fmla="*/ 63 w 68"/>
              <a:gd name="T1" fmla="*/ 12 h 66"/>
              <a:gd name="T2" fmla="*/ 48 w 68"/>
              <a:gd name="T3" fmla="*/ 1 h 66"/>
              <a:gd name="T4" fmla="*/ 42 w 68"/>
              <a:gd name="T5" fmla="*/ 0 h 66"/>
              <a:gd name="T6" fmla="*/ 18 w 68"/>
              <a:gd name="T7" fmla="*/ 19 h 66"/>
              <a:gd name="T8" fmla="*/ 21 w 68"/>
              <a:gd name="T9" fmla="*/ 37 h 66"/>
              <a:gd name="T10" fmla="*/ 2 w 68"/>
              <a:gd name="T11" fmla="*/ 56 h 66"/>
              <a:gd name="T12" fmla="*/ 2 w 68"/>
              <a:gd name="T13" fmla="*/ 65 h 66"/>
              <a:gd name="T14" fmla="*/ 7 w 68"/>
              <a:gd name="T15" fmla="*/ 66 h 66"/>
              <a:gd name="T16" fmla="*/ 11 w 68"/>
              <a:gd name="T17" fmla="*/ 65 h 66"/>
              <a:gd name="T18" fmla="*/ 30 w 68"/>
              <a:gd name="T19" fmla="*/ 46 h 66"/>
              <a:gd name="T20" fmla="*/ 36 w 68"/>
              <a:gd name="T21" fmla="*/ 49 h 66"/>
              <a:gd name="T22" fmla="*/ 42 w 68"/>
              <a:gd name="T23" fmla="*/ 50 h 66"/>
              <a:gd name="T24" fmla="*/ 66 w 68"/>
              <a:gd name="T25" fmla="*/ 31 h 66"/>
              <a:gd name="T26" fmla="*/ 63 w 68"/>
              <a:gd name="T27" fmla="*/ 12 h 66"/>
              <a:gd name="T28" fmla="*/ 59 w 68"/>
              <a:gd name="T29" fmla="*/ 29 h 66"/>
              <a:gd name="T30" fmla="*/ 42 w 68"/>
              <a:gd name="T31" fmla="*/ 42 h 66"/>
              <a:gd name="T32" fmla="*/ 38 w 68"/>
              <a:gd name="T33" fmla="*/ 42 h 66"/>
              <a:gd name="T34" fmla="*/ 26 w 68"/>
              <a:gd name="T35" fmla="*/ 21 h 66"/>
              <a:gd name="T36" fmla="*/ 42 w 68"/>
              <a:gd name="T37" fmla="*/ 8 h 66"/>
              <a:gd name="T38" fmla="*/ 46 w 68"/>
              <a:gd name="T39" fmla="*/ 8 h 66"/>
              <a:gd name="T40" fmla="*/ 57 w 68"/>
              <a:gd name="T41" fmla="*/ 16 h 66"/>
              <a:gd name="T42" fmla="*/ 59 w 68"/>
              <a:gd name="T43" fmla="*/ 2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 h="66">
                <a:moveTo>
                  <a:pt x="63" y="12"/>
                </a:moveTo>
                <a:cubicBezTo>
                  <a:pt x="60" y="6"/>
                  <a:pt x="55" y="2"/>
                  <a:pt x="48" y="1"/>
                </a:cubicBezTo>
                <a:cubicBezTo>
                  <a:pt x="46" y="0"/>
                  <a:pt x="44" y="0"/>
                  <a:pt x="42" y="0"/>
                </a:cubicBezTo>
                <a:cubicBezTo>
                  <a:pt x="31" y="0"/>
                  <a:pt x="21" y="8"/>
                  <a:pt x="18" y="19"/>
                </a:cubicBezTo>
                <a:cubicBezTo>
                  <a:pt x="17" y="25"/>
                  <a:pt x="18" y="32"/>
                  <a:pt x="21" y="37"/>
                </a:cubicBezTo>
                <a:cubicBezTo>
                  <a:pt x="2" y="56"/>
                  <a:pt x="2" y="56"/>
                  <a:pt x="2" y="56"/>
                </a:cubicBezTo>
                <a:cubicBezTo>
                  <a:pt x="0" y="58"/>
                  <a:pt x="0" y="62"/>
                  <a:pt x="2" y="65"/>
                </a:cubicBezTo>
                <a:cubicBezTo>
                  <a:pt x="4" y="66"/>
                  <a:pt x="5" y="66"/>
                  <a:pt x="7" y="66"/>
                </a:cubicBezTo>
                <a:cubicBezTo>
                  <a:pt x="8" y="66"/>
                  <a:pt x="10" y="66"/>
                  <a:pt x="11" y="65"/>
                </a:cubicBezTo>
                <a:cubicBezTo>
                  <a:pt x="30" y="46"/>
                  <a:pt x="30" y="46"/>
                  <a:pt x="30" y="46"/>
                </a:cubicBezTo>
                <a:cubicBezTo>
                  <a:pt x="32" y="47"/>
                  <a:pt x="34" y="48"/>
                  <a:pt x="36" y="49"/>
                </a:cubicBezTo>
                <a:cubicBezTo>
                  <a:pt x="38" y="49"/>
                  <a:pt x="40" y="50"/>
                  <a:pt x="42" y="50"/>
                </a:cubicBezTo>
                <a:cubicBezTo>
                  <a:pt x="54" y="50"/>
                  <a:pt x="64" y="42"/>
                  <a:pt x="66" y="31"/>
                </a:cubicBezTo>
                <a:cubicBezTo>
                  <a:pt x="68" y="24"/>
                  <a:pt x="67" y="18"/>
                  <a:pt x="63" y="12"/>
                </a:cubicBezTo>
                <a:close/>
                <a:moveTo>
                  <a:pt x="59" y="29"/>
                </a:moveTo>
                <a:cubicBezTo>
                  <a:pt x="57" y="37"/>
                  <a:pt x="50" y="42"/>
                  <a:pt x="42" y="42"/>
                </a:cubicBezTo>
                <a:cubicBezTo>
                  <a:pt x="41" y="42"/>
                  <a:pt x="40" y="42"/>
                  <a:pt x="38" y="42"/>
                </a:cubicBezTo>
                <a:cubicBezTo>
                  <a:pt x="29" y="39"/>
                  <a:pt x="23" y="30"/>
                  <a:pt x="26" y="21"/>
                </a:cubicBezTo>
                <a:cubicBezTo>
                  <a:pt x="28" y="13"/>
                  <a:pt x="34" y="8"/>
                  <a:pt x="42" y="8"/>
                </a:cubicBezTo>
                <a:cubicBezTo>
                  <a:pt x="44" y="8"/>
                  <a:pt x="45" y="8"/>
                  <a:pt x="46" y="8"/>
                </a:cubicBezTo>
                <a:cubicBezTo>
                  <a:pt x="51" y="9"/>
                  <a:pt x="55" y="12"/>
                  <a:pt x="57" y="16"/>
                </a:cubicBezTo>
                <a:cubicBezTo>
                  <a:pt x="59" y="20"/>
                  <a:pt x="60" y="25"/>
                  <a:pt x="59" y="29"/>
                </a:cubicBezTo>
                <a:close/>
              </a:path>
            </a:pathLst>
          </a:custGeom>
          <a:solidFill>
            <a:schemeClr val="tx1"/>
          </a:solidFill>
          <a:ln>
            <a:noFill/>
          </a:ln>
          <a:extLst/>
        </p:spPr>
        <p:txBody>
          <a:bodyPr vert="horz" wrap="square" lIns="68583" tIns="34292" rIns="68583" bIns="34292" numCol="1" anchor="t" anchorCtr="0" compatLnSpc="1">
            <a:prstTxWarp prst="textNoShape">
              <a:avLst/>
            </a:prstTxWarp>
          </a:bodyPr>
          <a:lstStyle/>
          <a:p>
            <a:pPr defTabSz="672290"/>
            <a:endParaRPr lang="en-US" sz="1324" kern="0" dirty="0">
              <a:solidFill>
                <a:srgbClr val="000000"/>
              </a:solidFill>
            </a:endParaRPr>
          </a:p>
        </p:txBody>
      </p:sp>
      <p:cxnSp>
        <p:nvCxnSpPr>
          <p:cNvPr id="350" name="Straight Connector 349"/>
          <p:cNvCxnSpPr/>
          <p:nvPr/>
        </p:nvCxnSpPr>
        <p:spPr>
          <a:xfrm>
            <a:off x="779299" y="2213982"/>
            <a:ext cx="169798" cy="99728"/>
          </a:xfrm>
          <a:prstGeom prst="line">
            <a:avLst/>
          </a:prstGeom>
          <a:noFill/>
          <a:ln w="6350" cap="flat" cmpd="sng" algn="ctr">
            <a:solidFill>
              <a:srgbClr val="5B9BD5"/>
            </a:solidFill>
            <a:prstDash val="solid"/>
            <a:miter lim="800000"/>
          </a:ln>
          <a:effectLst/>
        </p:spPr>
      </p:cxnSp>
      <p:cxnSp>
        <p:nvCxnSpPr>
          <p:cNvPr id="351" name="Straight Connector 350"/>
          <p:cNvCxnSpPr/>
          <p:nvPr/>
        </p:nvCxnSpPr>
        <p:spPr>
          <a:xfrm flipV="1">
            <a:off x="609526" y="2218261"/>
            <a:ext cx="169773" cy="95449"/>
          </a:xfrm>
          <a:prstGeom prst="line">
            <a:avLst/>
          </a:prstGeom>
          <a:noFill/>
          <a:ln w="6350" cap="flat" cmpd="sng" algn="ctr">
            <a:solidFill>
              <a:srgbClr val="5B9BD5"/>
            </a:solidFill>
            <a:prstDash val="solid"/>
            <a:miter lim="800000"/>
          </a:ln>
          <a:effectLst/>
        </p:spPr>
      </p:cxnSp>
      <p:cxnSp>
        <p:nvCxnSpPr>
          <p:cNvPr id="352" name="Straight Connector 351"/>
          <p:cNvCxnSpPr/>
          <p:nvPr/>
        </p:nvCxnSpPr>
        <p:spPr>
          <a:xfrm>
            <a:off x="1116796" y="2213982"/>
            <a:ext cx="169798" cy="99728"/>
          </a:xfrm>
          <a:prstGeom prst="line">
            <a:avLst/>
          </a:prstGeom>
          <a:noFill/>
          <a:ln w="6350" cap="flat" cmpd="sng" algn="ctr">
            <a:solidFill>
              <a:srgbClr val="5B9BD5"/>
            </a:solidFill>
            <a:prstDash val="solid"/>
            <a:miter lim="800000"/>
          </a:ln>
          <a:effectLst/>
        </p:spPr>
      </p:cxnSp>
      <p:cxnSp>
        <p:nvCxnSpPr>
          <p:cNvPr id="353" name="Straight Connector 352"/>
          <p:cNvCxnSpPr/>
          <p:nvPr/>
        </p:nvCxnSpPr>
        <p:spPr>
          <a:xfrm flipV="1">
            <a:off x="947023" y="2218261"/>
            <a:ext cx="169773" cy="95449"/>
          </a:xfrm>
          <a:prstGeom prst="line">
            <a:avLst/>
          </a:prstGeom>
          <a:noFill/>
          <a:ln w="6350" cap="flat" cmpd="sng" algn="ctr">
            <a:solidFill>
              <a:srgbClr val="5B9BD5"/>
            </a:solidFill>
            <a:prstDash val="solid"/>
            <a:miter lim="800000"/>
          </a:ln>
          <a:effectLst/>
        </p:spPr>
      </p:cxnSp>
      <p:cxnSp>
        <p:nvCxnSpPr>
          <p:cNvPr id="354" name="Straight Connector 353"/>
          <p:cNvCxnSpPr/>
          <p:nvPr/>
        </p:nvCxnSpPr>
        <p:spPr>
          <a:xfrm>
            <a:off x="1456122" y="2213982"/>
            <a:ext cx="169798" cy="99728"/>
          </a:xfrm>
          <a:prstGeom prst="line">
            <a:avLst/>
          </a:prstGeom>
          <a:noFill/>
          <a:ln w="6350" cap="flat" cmpd="sng" algn="ctr">
            <a:solidFill>
              <a:srgbClr val="5B9BD5"/>
            </a:solidFill>
            <a:prstDash val="solid"/>
            <a:miter lim="800000"/>
          </a:ln>
          <a:effectLst/>
        </p:spPr>
      </p:cxnSp>
      <p:cxnSp>
        <p:nvCxnSpPr>
          <p:cNvPr id="355" name="Straight Connector 354"/>
          <p:cNvCxnSpPr/>
          <p:nvPr/>
        </p:nvCxnSpPr>
        <p:spPr>
          <a:xfrm flipV="1">
            <a:off x="1286348" y="2218261"/>
            <a:ext cx="169773" cy="95449"/>
          </a:xfrm>
          <a:prstGeom prst="line">
            <a:avLst/>
          </a:prstGeom>
          <a:noFill/>
          <a:ln w="6350" cap="flat" cmpd="sng" algn="ctr">
            <a:solidFill>
              <a:srgbClr val="5B9BD5"/>
            </a:solidFill>
            <a:prstDash val="solid"/>
            <a:miter lim="800000"/>
          </a:ln>
          <a:effectLst/>
        </p:spPr>
      </p:cxnSp>
      <p:cxnSp>
        <p:nvCxnSpPr>
          <p:cNvPr id="356" name="Straight Connector 355"/>
          <p:cNvCxnSpPr/>
          <p:nvPr/>
        </p:nvCxnSpPr>
        <p:spPr>
          <a:xfrm>
            <a:off x="1793619" y="2213982"/>
            <a:ext cx="169798" cy="99728"/>
          </a:xfrm>
          <a:prstGeom prst="line">
            <a:avLst/>
          </a:prstGeom>
          <a:noFill/>
          <a:ln w="6350" cap="flat" cmpd="sng" algn="ctr">
            <a:solidFill>
              <a:srgbClr val="5B9BD5"/>
            </a:solidFill>
            <a:prstDash val="solid"/>
            <a:miter lim="800000"/>
          </a:ln>
          <a:effectLst/>
        </p:spPr>
      </p:cxnSp>
      <p:cxnSp>
        <p:nvCxnSpPr>
          <p:cNvPr id="357" name="Straight Connector 356"/>
          <p:cNvCxnSpPr/>
          <p:nvPr/>
        </p:nvCxnSpPr>
        <p:spPr>
          <a:xfrm flipV="1">
            <a:off x="1623846" y="2218261"/>
            <a:ext cx="169773" cy="95449"/>
          </a:xfrm>
          <a:prstGeom prst="line">
            <a:avLst/>
          </a:prstGeom>
          <a:noFill/>
          <a:ln w="6350" cap="flat" cmpd="sng" algn="ctr">
            <a:solidFill>
              <a:srgbClr val="5B9BD5"/>
            </a:solidFill>
            <a:prstDash val="solid"/>
            <a:miter lim="800000"/>
          </a:ln>
          <a:effectLst/>
        </p:spPr>
      </p:cxnSp>
      <p:cxnSp>
        <p:nvCxnSpPr>
          <p:cNvPr id="358" name="Straight Connector 357"/>
          <p:cNvCxnSpPr/>
          <p:nvPr/>
        </p:nvCxnSpPr>
        <p:spPr>
          <a:xfrm>
            <a:off x="2128417" y="2213982"/>
            <a:ext cx="169798" cy="99728"/>
          </a:xfrm>
          <a:prstGeom prst="line">
            <a:avLst/>
          </a:prstGeom>
          <a:noFill/>
          <a:ln w="6350" cap="flat" cmpd="sng" algn="ctr">
            <a:solidFill>
              <a:srgbClr val="5B9BD5"/>
            </a:solidFill>
            <a:prstDash val="solid"/>
            <a:miter lim="800000"/>
          </a:ln>
          <a:effectLst/>
        </p:spPr>
      </p:cxnSp>
      <p:cxnSp>
        <p:nvCxnSpPr>
          <p:cNvPr id="359" name="Straight Connector 358"/>
          <p:cNvCxnSpPr/>
          <p:nvPr/>
        </p:nvCxnSpPr>
        <p:spPr>
          <a:xfrm flipV="1">
            <a:off x="1958643" y="2218261"/>
            <a:ext cx="169773" cy="95449"/>
          </a:xfrm>
          <a:prstGeom prst="line">
            <a:avLst/>
          </a:prstGeom>
          <a:noFill/>
          <a:ln w="6350" cap="flat" cmpd="sng" algn="ctr">
            <a:solidFill>
              <a:srgbClr val="5B9BD5"/>
            </a:solidFill>
            <a:prstDash val="solid"/>
            <a:miter lim="800000"/>
          </a:ln>
          <a:effectLst/>
        </p:spPr>
      </p:cxnSp>
      <p:cxnSp>
        <p:nvCxnSpPr>
          <p:cNvPr id="360" name="Straight Connector 359"/>
          <p:cNvCxnSpPr/>
          <p:nvPr/>
        </p:nvCxnSpPr>
        <p:spPr>
          <a:xfrm>
            <a:off x="2465914" y="2213982"/>
            <a:ext cx="169798" cy="99728"/>
          </a:xfrm>
          <a:prstGeom prst="line">
            <a:avLst/>
          </a:prstGeom>
          <a:noFill/>
          <a:ln w="6350" cap="flat" cmpd="sng" algn="ctr">
            <a:solidFill>
              <a:srgbClr val="5B9BD5"/>
            </a:solidFill>
            <a:prstDash val="solid"/>
            <a:miter lim="800000"/>
          </a:ln>
          <a:effectLst/>
        </p:spPr>
      </p:cxnSp>
      <p:cxnSp>
        <p:nvCxnSpPr>
          <p:cNvPr id="361" name="Straight Connector 360"/>
          <p:cNvCxnSpPr/>
          <p:nvPr/>
        </p:nvCxnSpPr>
        <p:spPr>
          <a:xfrm flipV="1">
            <a:off x="2296141" y="2218261"/>
            <a:ext cx="169773" cy="95449"/>
          </a:xfrm>
          <a:prstGeom prst="line">
            <a:avLst/>
          </a:prstGeom>
          <a:noFill/>
          <a:ln w="6350" cap="flat" cmpd="sng" algn="ctr">
            <a:solidFill>
              <a:srgbClr val="5B9BD5"/>
            </a:solidFill>
            <a:prstDash val="solid"/>
            <a:miter lim="800000"/>
          </a:ln>
          <a:effectLst/>
        </p:spPr>
      </p:cxnSp>
      <p:cxnSp>
        <p:nvCxnSpPr>
          <p:cNvPr id="362" name="Straight Connector 361"/>
          <p:cNvCxnSpPr/>
          <p:nvPr/>
        </p:nvCxnSpPr>
        <p:spPr>
          <a:xfrm>
            <a:off x="2805240" y="2213982"/>
            <a:ext cx="169798" cy="99728"/>
          </a:xfrm>
          <a:prstGeom prst="line">
            <a:avLst/>
          </a:prstGeom>
          <a:noFill/>
          <a:ln w="6350" cap="flat" cmpd="sng" algn="ctr">
            <a:solidFill>
              <a:srgbClr val="5B9BD5"/>
            </a:solidFill>
            <a:prstDash val="solid"/>
            <a:miter lim="800000"/>
          </a:ln>
          <a:effectLst/>
        </p:spPr>
      </p:cxnSp>
      <p:cxnSp>
        <p:nvCxnSpPr>
          <p:cNvPr id="363" name="Straight Connector 362"/>
          <p:cNvCxnSpPr/>
          <p:nvPr/>
        </p:nvCxnSpPr>
        <p:spPr>
          <a:xfrm flipV="1">
            <a:off x="2635466" y="2218261"/>
            <a:ext cx="169773" cy="95449"/>
          </a:xfrm>
          <a:prstGeom prst="line">
            <a:avLst/>
          </a:prstGeom>
          <a:noFill/>
          <a:ln w="6350" cap="flat" cmpd="sng" algn="ctr">
            <a:solidFill>
              <a:srgbClr val="5B9BD5"/>
            </a:solidFill>
            <a:prstDash val="solid"/>
            <a:miter lim="800000"/>
          </a:ln>
          <a:effectLst/>
        </p:spPr>
      </p:cxnSp>
      <p:cxnSp>
        <p:nvCxnSpPr>
          <p:cNvPr id="364" name="Straight Connector 363"/>
          <p:cNvCxnSpPr/>
          <p:nvPr/>
        </p:nvCxnSpPr>
        <p:spPr>
          <a:xfrm>
            <a:off x="3138650" y="2217901"/>
            <a:ext cx="169798" cy="99728"/>
          </a:xfrm>
          <a:prstGeom prst="line">
            <a:avLst/>
          </a:prstGeom>
          <a:noFill/>
          <a:ln w="6350" cap="flat" cmpd="sng" algn="ctr">
            <a:solidFill>
              <a:srgbClr val="5B9BD5"/>
            </a:solidFill>
            <a:prstDash val="solid"/>
            <a:miter lim="800000"/>
          </a:ln>
          <a:effectLst/>
        </p:spPr>
      </p:cxnSp>
      <p:cxnSp>
        <p:nvCxnSpPr>
          <p:cNvPr id="365" name="Straight Connector 364"/>
          <p:cNvCxnSpPr/>
          <p:nvPr/>
        </p:nvCxnSpPr>
        <p:spPr>
          <a:xfrm flipV="1">
            <a:off x="2976020" y="2218261"/>
            <a:ext cx="169773" cy="95449"/>
          </a:xfrm>
          <a:prstGeom prst="line">
            <a:avLst/>
          </a:prstGeom>
          <a:noFill/>
          <a:ln w="6350" cap="flat" cmpd="sng" algn="ctr">
            <a:solidFill>
              <a:srgbClr val="5B9BD5"/>
            </a:solidFill>
            <a:prstDash val="solid"/>
            <a:miter lim="800000"/>
          </a:ln>
          <a:effectLst/>
        </p:spPr>
      </p:cxnSp>
      <p:cxnSp>
        <p:nvCxnSpPr>
          <p:cNvPr id="366" name="Straight Connector 365"/>
          <p:cNvCxnSpPr/>
          <p:nvPr/>
        </p:nvCxnSpPr>
        <p:spPr>
          <a:xfrm>
            <a:off x="3485377" y="2214953"/>
            <a:ext cx="169798" cy="99728"/>
          </a:xfrm>
          <a:prstGeom prst="line">
            <a:avLst/>
          </a:prstGeom>
          <a:noFill/>
          <a:ln w="6350" cap="flat" cmpd="sng" algn="ctr">
            <a:solidFill>
              <a:srgbClr val="5B9BD5"/>
            </a:solidFill>
            <a:prstDash val="solid"/>
            <a:miter lim="800000"/>
          </a:ln>
          <a:effectLst/>
        </p:spPr>
      </p:cxnSp>
      <p:cxnSp>
        <p:nvCxnSpPr>
          <p:cNvPr id="367" name="Straight Connector 366"/>
          <p:cNvCxnSpPr/>
          <p:nvPr/>
        </p:nvCxnSpPr>
        <p:spPr>
          <a:xfrm flipV="1">
            <a:off x="3315604" y="2219232"/>
            <a:ext cx="169773" cy="95449"/>
          </a:xfrm>
          <a:prstGeom prst="line">
            <a:avLst/>
          </a:prstGeom>
          <a:noFill/>
          <a:ln w="6350" cap="flat" cmpd="sng" algn="ctr">
            <a:solidFill>
              <a:srgbClr val="5B9BD5"/>
            </a:solidFill>
            <a:prstDash val="solid"/>
            <a:miter lim="800000"/>
          </a:ln>
          <a:effectLst/>
        </p:spPr>
      </p:cxnSp>
      <p:cxnSp>
        <p:nvCxnSpPr>
          <p:cNvPr id="368" name="Straight Connector 367"/>
          <p:cNvCxnSpPr/>
          <p:nvPr/>
        </p:nvCxnSpPr>
        <p:spPr>
          <a:xfrm>
            <a:off x="3822874" y="2214953"/>
            <a:ext cx="169798" cy="99728"/>
          </a:xfrm>
          <a:prstGeom prst="line">
            <a:avLst/>
          </a:prstGeom>
          <a:noFill/>
          <a:ln w="6350" cap="flat" cmpd="sng" algn="ctr">
            <a:solidFill>
              <a:srgbClr val="5B9BD5"/>
            </a:solidFill>
            <a:prstDash val="solid"/>
            <a:miter lim="800000"/>
          </a:ln>
          <a:effectLst/>
        </p:spPr>
      </p:cxnSp>
      <p:cxnSp>
        <p:nvCxnSpPr>
          <p:cNvPr id="369" name="Straight Connector 368"/>
          <p:cNvCxnSpPr/>
          <p:nvPr/>
        </p:nvCxnSpPr>
        <p:spPr>
          <a:xfrm flipV="1">
            <a:off x="3653101" y="2219232"/>
            <a:ext cx="169773" cy="95449"/>
          </a:xfrm>
          <a:prstGeom prst="line">
            <a:avLst/>
          </a:prstGeom>
          <a:noFill/>
          <a:ln w="6350" cap="flat" cmpd="sng" algn="ctr">
            <a:solidFill>
              <a:srgbClr val="5B9BD5"/>
            </a:solidFill>
            <a:prstDash val="solid"/>
            <a:miter lim="800000"/>
          </a:ln>
          <a:effectLst/>
        </p:spPr>
      </p:cxnSp>
      <p:cxnSp>
        <p:nvCxnSpPr>
          <p:cNvPr id="370" name="Straight Connector 369"/>
          <p:cNvCxnSpPr/>
          <p:nvPr/>
        </p:nvCxnSpPr>
        <p:spPr>
          <a:xfrm>
            <a:off x="4159144" y="2214953"/>
            <a:ext cx="169798" cy="99728"/>
          </a:xfrm>
          <a:prstGeom prst="line">
            <a:avLst/>
          </a:prstGeom>
          <a:noFill/>
          <a:ln w="6350" cap="flat" cmpd="sng" algn="ctr">
            <a:solidFill>
              <a:srgbClr val="5B9BD5"/>
            </a:solidFill>
            <a:prstDash val="solid"/>
            <a:miter lim="800000"/>
          </a:ln>
          <a:effectLst/>
        </p:spPr>
      </p:cxnSp>
      <p:cxnSp>
        <p:nvCxnSpPr>
          <p:cNvPr id="371" name="Straight Connector 370"/>
          <p:cNvCxnSpPr/>
          <p:nvPr/>
        </p:nvCxnSpPr>
        <p:spPr>
          <a:xfrm flipV="1">
            <a:off x="3992426" y="2219232"/>
            <a:ext cx="169773" cy="95449"/>
          </a:xfrm>
          <a:prstGeom prst="line">
            <a:avLst/>
          </a:prstGeom>
          <a:noFill/>
          <a:ln w="6350" cap="flat" cmpd="sng" algn="ctr">
            <a:solidFill>
              <a:srgbClr val="5B9BD5"/>
            </a:solidFill>
            <a:prstDash val="solid"/>
            <a:miter lim="800000"/>
          </a:ln>
          <a:effectLst/>
        </p:spPr>
      </p:cxnSp>
      <p:cxnSp>
        <p:nvCxnSpPr>
          <p:cNvPr id="372" name="Straight Connector 371"/>
          <p:cNvCxnSpPr/>
          <p:nvPr/>
        </p:nvCxnSpPr>
        <p:spPr>
          <a:xfrm>
            <a:off x="4500053" y="2214953"/>
            <a:ext cx="169798" cy="99728"/>
          </a:xfrm>
          <a:prstGeom prst="line">
            <a:avLst/>
          </a:prstGeom>
          <a:noFill/>
          <a:ln w="6350" cap="flat" cmpd="sng" algn="ctr">
            <a:solidFill>
              <a:srgbClr val="5B9BD5"/>
            </a:solidFill>
            <a:prstDash val="solid"/>
            <a:miter lim="800000"/>
          </a:ln>
          <a:effectLst/>
        </p:spPr>
      </p:cxnSp>
      <p:cxnSp>
        <p:nvCxnSpPr>
          <p:cNvPr id="373" name="Straight Connector 372"/>
          <p:cNvCxnSpPr/>
          <p:nvPr/>
        </p:nvCxnSpPr>
        <p:spPr>
          <a:xfrm flipV="1">
            <a:off x="4330280" y="2219232"/>
            <a:ext cx="169773" cy="95449"/>
          </a:xfrm>
          <a:prstGeom prst="line">
            <a:avLst/>
          </a:prstGeom>
          <a:noFill/>
          <a:ln w="6350" cap="flat" cmpd="sng" algn="ctr">
            <a:solidFill>
              <a:srgbClr val="5B9BD5"/>
            </a:solidFill>
            <a:prstDash val="solid"/>
            <a:miter lim="800000"/>
          </a:ln>
          <a:effectLst/>
        </p:spPr>
      </p:cxnSp>
      <p:cxnSp>
        <p:nvCxnSpPr>
          <p:cNvPr id="374" name="Straight Connector 373"/>
          <p:cNvCxnSpPr/>
          <p:nvPr/>
        </p:nvCxnSpPr>
        <p:spPr>
          <a:xfrm>
            <a:off x="4837551" y="2214953"/>
            <a:ext cx="169798" cy="99728"/>
          </a:xfrm>
          <a:prstGeom prst="line">
            <a:avLst/>
          </a:prstGeom>
          <a:noFill/>
          <a:ln w="6350" cap="flat" cmpd="sng" algn="ctr">
            <a:solidFill>
              <a:srgbClr val="5B9BD5"/>
            </a:solidFill>
            <a:prstDash val="solid"/>
            <a:miter lim="800000"/>
          </a:ln>
          <a:effectLst/>
        </p:spPr>
      </p:cxnSp>
      <p:cxnSp>
        <p:nvCxnSpPr>
          <p:cNvPr id="375" name="Straight Connector 374"/>
          <p:cNvCxnSpPr/>
          <p:nvPr/>
        </p:nvCxnSpPr>
        <p:spPr>
          <a:xfrm flipV="1">
            <a:off x="4667777" y="2219232"/>
            <a:ext cx="169773" cy="95449"/>
          </a:xfrm>
          <a:prstGeom prst="line">
            <a:avLst/>
          </a:prstGeom>
          <a:noFill/>
          <a:ln w="6350" cap="flat" cmpd="sng" algn="ctr">
            <a:solidFill>
              <a:srgbClr val="5B9BD5"/>
            </a:solidFill>
            <a:prstDash val="solid"/>
            <a:miter lim="800000"/>
          </a:ln>
          <a:effectLst/>
        </p:spPr>
      </p:cxnSp>
      <p:cxnSp>
        <p:nvCxnSpPr>
          <p:cNvPr id="376" name="Straight Connector 375"/>
          <p:cNvCxnSpPr/>
          <p:nvPr/>
        </p:nvCxnSpPr>
        <p:spPr>
          <a:xfrm>
            <a:off x="5178104" y="2214953"/>
            <a:ext cx="169798" cy="99728"/>
          </a:xfrm>
          <a:prstGeom prst="line">
            <a:avLst/>
          </a:prstGeom>
          <a:noFill/>
          <a:ln w="6350" cap="flat" cmpd="sng" algn="ctr">
            <a:solidFill>
              <a:srgbClr val="5B9BD5"/>
            </a:solidFill>
            <a:prstDash val="solid"/>
            <a:miter lim="800000"/>
          </a:ln>
          <a:effectLst/>
        </p:spPr>
      </p:cxnSp>
      <p:cxnSp>
        <p:nvCxnSpPr>
          <p:cNvPr id="377" name="Straight Connector 376"/>
          <p:cNvCxnSpPr/>
          <p:nvPr/>
        </p:nvCxnSpPr>
        <p:spPr>
          <a:xfrm flipV="1">
            <a:off x="5008331" y="2219232"/>
            <a:ext cx="169773" cy="95449"/>
          </a:xfrm>
          <a:prstGeom prst="line">
            <a:avLst/>
          </a:prstGeom>
          <a:noFill/>
          <a:ln w="6350" cap="flat" cmpd="sng" algn="ctr">
            <a:solidFill>
              <a:srgbClr val="5B9BD5"/>
            </a:solidFill>
            <a:prstDash val="solid"/>
            <a:miter lim="800000"/>
          </a:ln>
          <a:effectLst/>
        </p:spPr>
      </p:cxnSp>
      <p:cxnSp>
        <p:nvCxnSpPr>
          <p:cNvPr id="378" name="Straight Connector 377"/>
          <p:cNvCxnSpPr/>
          <p:nvPr/>
        </p:nvCxnSpPr>
        <p:spPr>
          <a:xfrm>
            <a:off x="5520129" y="2214953"/>
            <a:ext cx="169798" cy="99728"/>
          </a:xfrm>
          <a:prstGeom prst="line">
            <a:avLst/>
          </a:prstGeom>
          <a:noFill/>
          <a:ln w="6350" cap="flat" cmpd="sng" algn="ctr">
            <a:solidFill>
              <a:srgbClr val="5B9BD5"/>
            </a:solidFill>
            <a:prstDash val="solid"/>
            <a:miter lim="800000"/>
          </a:ln>
          <a:effectLst/>
        </p:spPr>
      </p:cxnSp>
      <p:cxnSp>
        <p:nvCxnSpPr>
          <p:cNvPr id="379" name="Straight Connector 378"/>
          <p:cNvCxnSpPr/>
          <p:nvPr/>
        </p:nvCxnSpPr>
        <p:spPr>
          <a:xfrm flipV="1">
            <a:off x="5347655" y="2219232"/>
            <a:ext cx="169773" cy="95449"/>
          </a:xfrm>
          <a:prstGeom prst="line">
            <a:avLst/>
          </a:prstGeom>
          <a:noFill/>
          <a:ln w="6350" cap="flat" cmpd="sng" algn="ctr">
            <a:solidFill>
              <a:srgbClr val="5B9BD5"/>
            </a:solidFill>
            <a:prstDash val="solid"/>
            <a:miter lim="800000"/>
          </a:ln>
          <a:effectLst/>
        </p:spPr>
      </p:cxnSp>
      <p:cxnSp>
        <p:nvCxnSpPr>
          <p:cNvPr id="380" name="Straight Connector 379"/>
          <p:cNvCxnSpPr/>
          <p:nvPr/>
        </p:nvCxnSpPr>
        <p:spPr>
          <a:xfrm>
            <a:off x="5854926" y="2214953"/>
            <a:ext cx="169798" cy="99728"/>
          </a:xfrm>
          <a:prstGeom prst="line">
            <a:avLst/>
          </a:prstGeom>
          <a:noFill/>
          <a:ln w="6350" cap="flat" cmpd="sng" algn="ctr">
            <a:solidFill>
              <a:srgbClr val="5B9BD5"/>
            </a:solidFill>
            <a:prstDash val="solid"/>
            <a:miter lim="800000"/>
          </a:ln>
          <a:effectLst/>
        </p:spPr>
      </p:cxnSp>
      <p:cxnSp>
        <p:nvCxnSpPr>
          <p:cNvPr id="381" name="Straight Connector 380"/>
          <p:cNvCxnSpPr/>
          <p:nvPr/>
        </p:nvCxnSpPr>
        <p:spPr>
          <a:xfrm flipV="1">
            <a:off x="5687853" y="2219232"/>
            <a:ext cx="169773" cy="95449"/>
          </a:xfrm>
          <a:prstGeom prst="line">
            <a:avLst/>
          </a:prstGeom>
          <a:noFill/>
          <a:ln w="6350" cap="flat" cmpd="sng" algn="ctr">
            <a:solidFill>
              <a:srgbClr val="5B9BD5"/>
            </a:solidFill>
            <a:prstDash val="solid"/>
            <a:miter lim="800000"/>
          </a:ln>
          <a:effectLst/>
        </p:spPr>
      </p:cxnSp>
      <p:cxnSp>
        <p:nvCxnSpPr>
          <p:cNvPr id="382" name="Straight Connector 381"/>
          <p:cNvCxnSpPr/>
          <p:nvPr/>
        </p:nvCxnSpPr>
        <p:spPr>
          <a:xfrm>
            <a:off x="6196305" y="2217559"/>
            <a:ext cx="169798" cy="99728"/>
          </a:xfrm>
          <a:prstGeom prst="line">
            <a:avLst/>
          </a:prstGeom>
          <a:noFill/>
          <a:ln w="6350" cap="flat" cmpd="sng" algn="ctr">
            <a:solidFill>
              <a:srgbClr val="5B9BD5"/>
            </a:solidFill>
            <a:prstDash val="solid"/>
            <a:miter lim="800000"/>
          </a:ln>
          <a:effectLst/>
        </p:spPr>
      </p:cxnSp>
      <p:cxnSp>
        <p:nvCxnSpPr>
          <p:cNvPr id="383" name="Straight Connector 382"/>
          <p:cNvCxnSpPr/>
          <p:nvPr/>
        </p:nvCxnSpPr>
        <p:spPr>
          <a:xfrm flipV="1">
            <a:off x="6026531" y="2221838"/>
            <a:ext cx="169773" cy="95449"/>
          </a:xfrm>
          <a:prstGeom prst="line">
            <a:avLst/>
          </a:prstGeom>
          <a:noFill/>
          <a:ln w="6350" cap="flat" cmpd="sng" algn="ctr">
            <a:solidFill>
              <a:srgbClr val="5B9BD5"/>
            </a:solidFill>
            <a:prstDash val="solid"/>
            <a:miter lim="800000"/>
          </a:ln>
          <a:effectLst/>
        </p:spPr>
      </p:cxnSp>
      <p:cxnSp>
        <p:nvCxnSpPr>
          <p:cNvPr id="384" name="Straight Connector 383"/>
          <p:cNvCxnSpPr/>
          <p:nvPr/>
        </p:nvCxnSpPr>
        <p:spPr>
          <a:xfrm>
            <a:off x="6531102" y="2217559"/>
            <a:ext cx="169798" cy="99728"/>
          </a:xfrm>
          <a:prstGeom prst="line">
            <a:avLst/>
          </a:prstGeom>
          <a:noFill/>
          <a:ln w="6350" cap="flat" cmpd="sng" algn="ctr">
            <a:solidFill>
              <a:srgbClr val="5B9BD5"/>
            </a:solidFill>
            <a:prstDash val="solid"/>
            <a:miter lim="800000"/>
          </a:ln>
          <a:effectLst/>
        </p:spPr>
      </p:cxnSp>
      <p:cxnSp>
        <p:nvCxnSpPr>
          <p:cNvPr id="385" name="Straight Connector 384"/>
          <p:cNvCxnSpPr/>
          <p:nvPr/>
        </p:nvCxnSpPr>
        <p:spPr>
          <a:xfrm flipV="1">
            <a:off x="6364029" y="2221838"/>
            <a:ext cx="169773" cy="95449"/>
          </a:xfrm>
          <a:prstGeom prst="line">
            <a:avLst/>
          </a:prstGeom>
          <a:noFill/>
          <a:ln w="6350" cap="flat" cmpd="sng" algn="ctr">
            <a:solidFill>
              <a:srgbClr val="5B9BD5"/>
            </a:solidFill>
            <a:prstDash val="solid"/>
            <a:miter lim="800000"/>
          </a:ln>
          <a:effectLst/>
        </p:spPr>
      </p:cxnSp>
      <p:cxnSp>
        <p:nvCxnSpPr>
          <p:cNvPr id="386" name="Straight Connector 385"/>
          <p:cNvCxnSpPr/>
          <p:nvPr/>
        </p:nvCxnSpPr>
        <p:spPr>
          <a:xfrm>
            <a:off x="6858561" y="2217559"/>
            <a:ext cx="169798" cy="99728"/>
          </a:xfrm>
          <a:prstGeom prst="line">
            <a:avLst/>
          </a:prstGeom>
          <a:noFill/>
          <a:ln w="6350" cap="flat" cmpd="sng" algn="ctr">
            <a:solidFill>
              <a:srgbClr val="5B9BD5"/>
            </a:solidFill>
            <a:prstDash val="solid"/>
            <a:miter lim="800000"/>
          </a:ln>
          <a:effectLst/>
        </p:spPr>
      </p:cxnSp>
      <p:cxnSp>
        <p:nvCxnSpPr>
          <p:cNvPr id="387" name="Straight Connector 386"/>
          <p:cNvCxnSpPr/>
          <p:nvPr/>
        </p:nvCxnSpPr>
        <p:spPr>
          <a:xfrm flipV="1">
            <a:off x="6700655" y="2221838"/>
            <a:ext cx="169773" cy="95449"/>
          </a:xfrm>
          <a:prstGeom prst="line">
            <a:avLst/>
          </a:prstGeom>
          <a:noFill/>
          <a:ln w="6350" cap="flat" cmpd="sng" algn="ctr">
            <a:solidFill>
              <a:srgbClr val="5B9BD5"/>
            </a:solidFill>
            <a:prstDash val="solid"/>
            <a:miter lim="800000"/>
          </a:ln>
          <a:effectLst/>
        </p:spPr>
      </p:cxnSp>
      <p:cxnSp>
        <p:nvCxnSpPr>
          <p:cNvPr id="388" name="Straight Connector 387"/>
          <p:cNvCxnSpPr/>
          <p:nvPr/>
        </p:nvCxnSpPr>
        <p:spPr>
          <a:xfrm>
            <a:off x="7203237" y="2217559"/>
            <a:ext cx="169798" cy="99728"/>
          </a:xfrm>
          <a:prstGeom prst="line">
            <a:avLst/>
          </a:prstGeom>
          <a:noFill/>
          <a:ln w="6350" cap="flat" cmpd="sng" algn="ctr">
            <a:solidFill>
              <a:srgbClr val="5B9BD5"/>
            </a:solidFill>
            <a:prstDash val="solid"/>
            <a:miter lim="800000"/>
          </a:ln>
          <a:effectLst/>
        </p:spPr>
      </p:cxnSp>
      <p:cxnSp>
        <p:nvCxnSpPr>
          <p:cNvPr id="389" name="Straight Connector 388"/>
          <p:cNvCxnSpPr/>
          <p:nvPr/>
        </p:nvCxnSpPr>
        <p:spPr>
          <a:xfrm flipV="1">
            <a:off x="7033464" y="2221838"/>
            <a:ext cx="169773" cy="95449"/>
          </a:xfrm>
          <a:prstGeom prst="line">
            <a:avLst/>
          </a:prstGeom>
          <a:noFill/>
          <a:ln w="6350" cap="flat" cmpd="sng" algn="ctr">
            <a:solidFill>
              <a:srgbClr val="5B9BD5"/>
            </a:solidFill>
            <a:prstDash val="solid"/>
            <a:miter lim="800000"/>
          </a:ln>
          <a:effectLst/>
        </p:spPr>
      </p:cxnSp>
      <p:cxnSp>
        <p:nvCxnSpPr>
          <p:cNvPr id="390" name="Straight Connector 389"/>
          <p:cNvCxnSpPr/>
          <p:nvPr/>
        </p:nvCxnSpPr>
        <p:spPr>
          <a:xfrm>
            <a:off x="7540734" y="2217559"/>
            <a:ext cx="169798" cy="99728"/>
          </a:xfrm>
          <a:prstGeom prst="line">
            <a:avLst/>
          </a:prstGeom>
          <a:noFill/>
          <a:ln w="6350" cap="flat" cmpd="sng" algn="ctr">
            <a:solidFill>
              <a:srgbClr val="5B9BD5"/>
            </a:solidFill>
            <a:prstDash val="solid"/>
            <a:miter lim="800000"/>
          </a:ln>
          <a:effectLst/>
        </p:spPr>
      </p:cxnSp>
      <p:cxnSp>
        <p:nvCxnSpPr>
          <p:cNvPr id="391" name="Straight Connector 390"/>
          <p:cNvCxnSpPr/>
          <p:nvPr/>
        </p:nvCxnSpPr>
        <p:spPr>
          <a:xfrm flipV="1">
            <a:off x="7370961" y="2221838"/>
            <a:ext cx="169773" cy="95449"/>
          </a:xfrm>
          <a:prstGeom prst="line">
            <a:avLst/>
          </a:prstGeom>
          <a:noFill/>
          <a:ln w="6350" cap="flat" cmpd="sng" algn="ctr">
            <a:solidFill>
              <a:srgbClr val="5B9BD5"/>
            </a:solidFill>
            <a:prstDash val="solid"/>
            <a:miter lim="800000"/>
          </a:ln>
          <a:effectLst/>
        </p:spPr>
      </p:cxnSp>
      <p:cxnSp>
        <p:nvCxnSpPr>
          <p:cNvPr id="392" name="Straight Connector 391"/>
          <p:cNvCxnSpPr/>
          <p:nvPr/>
        </p:nvCxnSpPr>
        <p:spPr>
          <a:xfrm>
            <a:off x="7881288" y="2217559"/>
            <a:ext cx="169798" cy="99728"/>
          </a:xfrm>
          <a:prstGeom prst="line">
            <a:avLst/>
          </a:prstGeom>
          <a:noFill/>
          <a:ln w="6350" cap="flat" cmpd="sng" algn="ctr">
            <a:solidFill>
              <a:srgbClr val="5B9BD5"/>
            </a:solidFill>
            <a:prstDash val="solid"/>
            <a:miter lim="800000"/>
          </a:ln>
          <a:effectLst/>
        </p:spPr>
      </p:cxnSp>
      <p:cxnSp>
        <p:nvCxnSpPr>
          <p:cNvPr id="393" name="Straight Connector 392"/>
          <p:cNvCxnSpPr/>
          <p:nvPr/>
        </p:nvCxnSpPr>
        <p:spPr>
          <a:xfrm flipV="1">
            <a:off x="7711514" y="2221838"/>
            <a:ext cx="169773" cy="95449"/>
          </a:xfrm>
          <a:prstGeom prst="line">
            <a:avLst/>
          </a:prstGeom>
          <a:noFill/>
          <a:ln w="6350" cap="flat" cmpd="sng" algn="ctr">
            <a:solidFill>
              <a:srgbClr val="5B9BD5"/>
            </a:solidFill>
            <a:prstDash val="solid"/>
            <a:miter lim="800000"/>
          </a:ln>
          <a:effectLst/>
        </p:spPr>
      </p:cxnSp>
      <p:cxnSp>
        <p:nvCxnSpPr>
          <p:cNvPr id="394" name="Straight Connector 393"/>
          <p:cNvCxnSpPr/>
          <p:nvPr/>
        </p:nvCxnSpPr>
        <p:spPr>
          <a:xfrm>
            <a:off x="8220613" y="2217559"/>
            <a:ext cx="169798" cy="99728"/>
          </a:xfrm>
          <a:prstGeom prst="line">
            <a:avLst/>
          </a:prstGeom>
          <a:noFill/>
          <a:ln w="6350" cap="flat" cmpd="sng" algn="ctr">
            <a:solidFill>
              <a:srgbClr val="5B9BD5"/>
            </a:solidFill>
            <a:prstDash val="solid"/>
            <a:miter lim="800000"/>
          </a:ln>
          <a:effectLst/>
        </p:spPr>
      </p:cxnSp>
      <p:cxnSp>
        <p:nvCxnSpPr>
          <p:cNvPr id="395" name="Straight Connector 394"/>
          <p:cNvCxnSpPr/>
          <p:nvPr/>
        </p:nvCxnSpPr>
        <p:spPr>
          <a:xfrm flipV="1">
            <a:off x="8050840" y="2221838"/>
            <a:ext cx="169773" cy="95449"/>
          </a:xfrm>
          <a:prstGeom prst="line">
            <a:avLst/>
          </a:prstGeom>
          <a:noFill/>
          <a:ln w="6350" cap="flat" cmpd="sng" algn="ctr">
            <a:solidFill>
              <a:srgbClr val="5B9BD5"/>
            </a:solidFill>
            <a:prstDash val="solid"/>
            <a:miter lim="800000"/>
          </a:ln>
          <a:effectLst/>
        </p:spPr>
      </p:cxnSp>
      <p:cxnSp>
        <p:nvCxnSpPr>
          <p:cNvPr id="396" name="Straight Connector 395"/>
          <p:cNvCxnSpPr/>
          <p:nvPr/>
        </p:nvCxnSpPr>
        <p:spPr>
          <a:xfrm flipV="1">
            <a:off x="8388337" y="2221838"/>
            <a:ext cx="169773" cy="95449"/>
          </a:xfrm>
          <a:prstGeom prst="line">
            <a:avLst/>
          </a:prstGeom>
          <a:noFill/>
          <a:ln w="6350" cap="flat" cmpd="sng" algn="ctr">
            <a:solidFill>
              <a:srgbClr val="5B9BD5"/>
            </a:solidFill>
            <a:prstDash val="solid"/>
            <a:miter lim="800000"/>
          </a:ln>
          <a:effectLst/>
        </p:spPr>
      </p:cxnSp>
      <p:cxnSp>
        <p:nvCxnSpPr>
          <p:cNvPr id="397" name="Straight Connector 396"/>
          <p:cNvCxnSpPr/>
          <p:nvPr/>
        </p:nvCxnSpPr>
        <p:spPr>
          <a:xfrm>
            <a:off x="6029256" y="2143557"/>
            <a:ext cx="24" cy="197489"/>
          </a:xfrm>
          <a:prstGeom prst="line">
            <a:avLst/>
          </a:prstGeom>
          <a:noFill/>
          <a:ln w="6350" cap="flat" cmpd="sng" algn="ctr">
            <a:solidFill>
              <a:srgbClr val="5B9BD5"/>
            </a:solidFill>
            <a:prstDash val="solid"/>
            <a:miter lim="800000"/>
          </a:ln>
          <a:effectLst/>
        </p:spPr>
      </p:cxnSp>
      <p:cxnSp>
        <p:nvCxnSpPr>
          <p:cNvPr id="398" name="Straight Connector 397"/>
          <p:cNvCxnSpPr/>
          <p:nvPr/>
        </p:nvCxnSpPr>
        <p:spPr>
          <a:xfrm>
            <a:off x="7373686" y="2143557"/>
            <a:ext cx="24" cy="197489"/>
          </a:xfrm>
          <a:prstGeom prst="line">
            <a:avLst/>
          </a:prstGeom>
          <a:noFill/>
          <a:ln w="6350" cap="flat" cmpd="sng" algn="ctr">
            <a:solidFill>
              <a:srgbClr val="5B9BD5"/>
            </a:solidFill>
            <a:prstDash val="solid"/>
            <a:miter lim="800000"/>
          </a:ln>
          <a:effectLst/>
        </p:spPr>
      </p:cxnSp>
      <p:cxnSp>
        <p:nvCxnSpPr>
          <p:cNvPr id="399" name="Straight Connector 398"/>
          <p:cNvCxnSpPr/>
          <p:nvPr/>
        </p:nvCxnSpPr>
        <p:spPr>
          <a:xfrm>
            <a:off x="7714239" y="2143557"/>
            <a:ext cx="24" cy="197489"/>
          </a:xfrm>
          <a:prstGeom prst="line">
            <a:avLst/>
          </a:prstGeom>
          <a:noFill/>
          <a:ln w="6350" cap="flat" cmpd="sng" algn="ctr">
            <a:solidFill>
              <a:srgbClr val="5B9BD5"/>
            </a:solidFill>
            <a:prstDash val="solid"/>
            <a:miter lim="800000"/>
          </a:ln>
          <a:effectLst/>
        </p:spPr>
      </p:cxnSp>
      <p:cxnSp>
        <p:nvCxnSpPr>
          <p:cNvPr id="400" name="Straight Connector 399"/>
          <p:cNvCxnSpPr/>
          <p:nvPr/>
        </p:nvCxnSpPr>
        <p:spPr>
          <a:xfrm>
            <a:off x="612251" y="2136635"/>
            <a:ext cx="24" cy="197489"/>
          </a:xfrm>
          <a:prstGeom prst="line">
            <a:avLst/>
          </a:prstGeom>
          <a:noFill/>
          <a:ln w="6350" cap="flat" cmpd="sng" algn="ctr">
            <a:solidFill>
              <a:srgbClr val="5B9BD5"/>
            </a:solidFill>
            <a:prstDash val="solid"/>
            <a:miter lim="800000"/>
          </a:ln>
          <a:effectLst/>
        </p:spPr>
      </p:cxnSp>
      <p:cxnSp>
        <p:nvCxnSpPr>
          <p:cNvPr id="401" name="Straight Connector 400"/>
          <p:cNvCxnSpPr/>
          <p:nvPr/>
        </p:nvCxnSpPr>
        <p:spPr>
          <a:xfrm>
            <a:off x="949748" y="2136635"/>
            <a:ext cx="24" cy="197489"/>
          </a:xfrm>
          <a:prstGeom prst="line">
            <a:avLst/>
          </a:prstGeom>
          <a:noFill/>
          <a:ln w="6350" cap="flat" cmpd="sng" algn="ctr">
            <a:solidFill>
              <a:srgbClr val="5B9BD5"/>
            </a:solidFill>
            <a:prstDash val="solid"/>
            <a:miter lim="800000"/>
          </a:ln>
          <a:effectLst/>
        </p:spPr>
      </p:cxnSp>
      <p:cxnSp>
        <p:nvCxnSpPr>
          <p:cNvPr id="402" name="Straight Connector 401"/>
          <p:cNvCxnSpPr/>
          <p:nvPr/>
        </p:nvCxnSpPr>
        <p:spPr>
          <a:xfrm>
            <a:off x="1289073" y="2139980"/>
            <a:ext cx="24" cy="197489"/>
          </a:xfrm>
          <a:prstGeom prst="line">
            <a:avLst/>
          </a:prstGeom>
          <a:noFill/>
          <a:ln w="6350" cap="flat" cmpd="sng" algn="ctr">
            <a:solidFill>
              <a:srgbClr val="5B9BD5"/>
            </a:solidFill>
            <a:prstDash val="solid"/>
            <a:miter lim="800000"/>
          </a:ln>
          <a:effectLst/>
        </p:spPr>
      </p:cxnSp>
      <p:cxnSp>
        <p:nvCxnSpPr>
          <p:cNvPr id="403" name="Straight Connector 402"/>
          <p:cNvCxnSpPr/>
          <p:nvPr/>
        </p:nvCxnSpPr>
        <p:spPr>
          <a:xfrm>
            <a:off x="1626571" y="2139980"/>
            <a:ext cx="24" cy="197489"/>
          </a:xfrm>
          <a:prstGeom prst="line">
            <a:avLst/>
          </a:prstGeom>
          <a:noFill/>
          <a:ln w="6350" cap="flat" cmpd="sng" algn="ctr">
            <a:solidFill>
              <a:srgbClr val="5B9BD5"/>
            </a:solidFill>
            <a:prstDash val="solid"/>
            <a:miter lim="800000"/>
          </a:ln>
          <a:effectLst/>
        </p:spPr>
      </p:cxnSp>
      <p:cxnSp>
        <p:nvCxnSpPr>
          <p:cNvPr id="404" name="Straight Connector 403"/>
          <p:cNvCxnSpPr/>
          <p:nvPr/>
        </p:nvCxnSpPr>
        <p:spPr>
          <a:xfrm>
            <a:off x="1964069" y="2136635"/>
            <a:ext cx="24" cy="197489"/>
          </a:xfrm>
          <a:prstGeom prst="line">
            <a:avLst/>
          </a:prstGeom>
          <a:noFill/>
          <a:ln w="6350" cap="flat" cmpd="sng" algn="ctr">
            <a:solidFill>
              <a:srgbClr val="5B9BD5"/>
            </a:solidFill>
            <a:prstDash val="solid"/>
            <a:miter lim="800000"/>
          </a:ln>
          <a:effectLst/>
        </p:spPr>
      </p:cxnSp>
      <p:cxnSp>
        <p:nvCxnSpPr>
          <p:cNvPr id="405" name="Straight Connector 404"/>
          <p:cNvCxnSpPr/>
          <p:nvPr/>
        </p:nvCxnSpPr>
        <p:spPr>
          <a:xfrm>
            <a:off x="2298866" y="2136635"/>
            <a:ext cx="24" cy="197489"/>
          </a:xfrm>
          <a:prstGeom prst="line">
            <a:avLst/>
          </a:prstGeom>
          <a:noFill/>
          <a:ln w="6350" cap="flat" cmpd="sng" algn="ctr">
            <a:solidFill>
              <a:srgbClr val="5B9BD5"/>
            </a:solidFill>
            <a:prstDash val="solid"/>
            <a:miter lim="800000"/>
          </a:ln>
          <a:effectLst/>
        </p:spPr>
      </p:cxnSp>
      <p:cxnSp>
        <p:nvCxnSpPr>
          <p:cNvPr id="406" name="Straight Connector 405"/>
          <p:cNvCxnSpPr/>
          <p:nvPr/>
        </p:nvCxnSpPr>
        <p:spPr>
          <a:xfrm>
            <a:off x="2638191" y="2136635"/>
            <a:ext cx="24" cy="197489"/>
          </a:xfrm>
          <a:prstGeom prst="line">
            <a:avLst/>
          </a:prstGeom>
          <a:noFill/>
          <a:ln w="6350" cap="flat" cmpd="sng" algn="ctr">
            <a:solidFill>
              <a:srgbClr val="5B9BD5"/>
            </a:solidFill>
            <a:prstDash val="solid"/>
            <a:miter lim="800000"/>
          </a:ln>
          <a:effectLst/>
        </p:spPr>
      </p:cxnSp>
      <p:cxnSp>
        <p:nvCxnSpPr>
          <p:cNvPr id="407" name="Straight Connector 406"/>
          <p:cNvCxnSpPr/>
          <p:nvPr/>
        </p:nvCxnSpPr>
        <p:spPr>
          <a:xfrm>
            <a:off x="2978744" y="2136635"/>
            <a:ext cx="24" cy="197489"/>
          </a:xfrm>
          <a:prstGeom prst="line">
            <a:avLst/>
          </a:prstGeom>
          <a:noFill/>
          <a:ln w="6350" cap="flat" cmpd="sng" algn="ctr">
            <a:solidFill>
              <a:srgbClr val="5B9BD5"/>
            </a:solidFill>
            <a:prstDash val="solid"/>
            <a:miter lim="800000"/>
          </a:ln>
          <a:effectLst/>
        </p:spPr>
      </p:cxnSp>
      <p:cxnSp>
        <p:nvCxnSpPr>
          <p:cNvPr id="408" name="Straight Connector 407"/>
          <p:cNvCxnSpPr/>
          <p:nvPr/>
        </p:nvCxnSpPr>
        <p:spPr>
          <a:xfrm>
            <a:off x="3318329" y="2137606"/>
            <a:ext cx="24" cy="197489"/>
          </a:xfrm>
          <a:prstGeom prst="line">
            <a:avLst/>
          </a:prstGeom>
          <a:noFill/>
          <a:ln w="6350" cap="flat" cmpd="sng" algn="ctr">
            <a:solidFill>
              <a:srgbClr val="5B9BD5"/>
            </a:solidFill>
            <a:prstDash val="solid"/>
            <a:miter lim="800000"/>
          </a:ln>
          <a:effectLst/>
        </p:spPr>
      </p:cxnSp>
      <p:cxnSp>
        <p:nvCxnSpPr>
          <p:cNvPr id="409" name="Straight Connector 408"/>
          <p:cNvCxnSpPr/>
          <p:nvPr/>
        </p:nvCxnSpPr>
        <p:spPr>
          <a:xfrm>
            <a:off x="3655826" y="2137606"/>
            <a:ext cx="24" cy="197489"/>
          </a:xfrm>
          <a:prstGeom prst="line">
            <a:avLst/>
          </a:prstGeom>
          <a:noFill/>
          <a:ln w="6350" cap="flat" cmpd="sng" algn="ctr">
            <a:solidFill>
              <a:srgbClr val="5B9BD5"/>
            </a:solidFill>
            <a:prstDash val="solid"/>
            <a:miter lim="800000"/>
          </a:ln>
          <a:effectLst/>
        </p:spPr>
      </p:cxnSp>
      <p:cxnSp>
        <p:nvCxnSpPr>
          <p:cNvPr id="410" name="Straight Connector 409"/>
          <p:cNvCxnSpPr/>
          <p:nvPr/>
        </p:nvCxnSpPr>
        <p:spPr>
          <a:xfrm>
            <a:off x="3995151" y="2137606"/>
            <a:ext cx="24" cy="197489"/>
          </a:xfrm>
          <a:prstGeom prst="line">
            <a:avLst/>
          </a:prstGeom>
          <a:noFill/>
          <a:ln w="6350" cap="flat" cmpd="sng" algn="ctr">
            <a:solidFill>
              <a:srgbClr val="5B9BD5"/>
            </a:solidFill>
            <a:prstDash val="solid"/>
            <a:miter lim="800000"/>
          </a:ln>
          <a:effectLst/>
        </p:spPr>
      </p:cxnSp>
      <p:cxnSp>
        <p:nvCxnSpPr>
          <p:cNvPr id="411" name="Straight Connector 410"/>
          <p:cNvCxnSpPr/>
          <p:nvPr/>
        </p:nvCxnSpPr>
        <p:spPr>
          <a:xfrm>
            <a:off x="4333004" y="2137606"/>
            <a:ext cx="24" cy="197489"/>
          </a:xfrm>
          <a:prstGeom prst="line">
            <a:avLst/>
          </a:prstGeom>
          <a:noFill/>
          <a:ln w="6350" cap="flat" cmpd="sng" algn="ctr">
            <a:solidFill>
              <a:srgbClr val="5B9BD5"/>
            </a:solidFill>
            <a:prstDash val="solid"/>
            <a:miter lim="800000"/>
          </a:ln>
          <a:effectLst/>
        </p:spPr>
      </p:cxnSp>
      <p:cxnSp>
        <p:nvCxnSpPr>
          <p:cNvPr id="412" name="Straight Connector 411"/>
          <p:cNvCxnSpPr/>
          <p:nvPr/>
        </p:nvCxnSpPr>
        <p:spPr>
          <a:xfrm>
            <a:off x="4670502" y="2137606"/>
            <a:ext cx="24" cy="197489"/>
          </a:xfrm>
          <a:prstGeom prst="line">
            <a:avLst/>
          </a:prstGeom>
          <a:noFill/>
          <a:ln w="6350" cap="flat" cmpd="sng" algn="ctr">
            <a:solidFill>
              <a:srgbClr val="5B9BD5"/>
            </a:solidFill>
            <a:prstDash val="solid"/>
            <a:miter lim="800000"/>
          </a:ln>
          <a:effectLst/>
        </p:spPr>
      </p:cxnSp>
      <p:cxnSp>
        <p:nvCxnSpPr>
          <p:cNvPr id="413" name="Straight Connector 412"/>
          <p:cNvCxnSpPr/>
          <p:nvPr/>
        </p:nvCxnSpPr>
        <p:spPr>
          <a:xfrm>
            <a:off x="5017167" y="2137606"/>
            <a:ext cx="24" cy="197489"/>
          </a:xfrm>
          <a:prstGeom prst="line">
            <a:avLst/>
          </a:prstGeom>
          <a:noFill/>
          <a:ln w="6350" cap="flat" cmpd="sng" algn="ctr">
            <a:solidFill>
              <a:srgbClr val="5B9BD5"/>
            </a:solidFill>
            <a:prstDash val="solid"/>
            <a:miter lim="800000"/>
          </a:ln>
          <a:effectLst/>
        </p:spPr>
      </p:cxnSp>
      <p:cxnSp>
        <p:nvCxnSpPr>
          <p:cNvPr id="414" name="Straight Connector 413"/>
          <p:cNvCxnSpPr/>
          <p:nvPr/>
        </p:nvCxnSpPr>
        <p:spPr>
          <a:xfrm>
            <a:off x="5350381" y="2137606"/>
            <a:ext cx="24" cy="197489"/>
          </a:xfrm>
          <a:prstGeom prst="line">
            <a:avLst/>
          </a:prstGeom>
          <a:noFill/>
          <a:ln w="6350" cap="flat" cmpd="sng" algn="ctr">
            <a:solidFill>
              <a:srgbClr val="5B9BD5"/>
            </a:solidFill>
            <a:prstDash val="solid"/>
            <a:miter lim="800000"/>
          </a:ln>
          <a:effectLst/>
        </p:spPr>
      </p:cxnSp>
      <p:cxnSp>
        <p:nvCxnSpPr>
          <p:cNvPr id="415" name="Straight Connector 414"/>
          <p:cNvCxnSpPr/>
          <p:nvPr/>
        </p:nvCxnSpPr>
        <p:spPr>
          <a:xfrm>
            <a:off x="5690578" y="2137606"/>
            <a:ext cx="24" cy="197489"/>
          </a:xfrm>
          <a:prstGeom prst="line">
            <a:avLst/>
          </a:prstGeom>
          <a:noFill/>
          <a:ln w="6350" cap="flat" cmpd="sng" algn="ctr">
            <a:solidFill>
              <a:srgbClr val="5B9BD5"/>
            </a:solidFill>
            <a:prstDash val="solid"/>
            <a:miter lim="800000"/>
          </a:ln>
          <a:effectLst/>
        </p:spPr>
      </p:cxnSp>
      <p:cxnSp>
        <p:nvCxnSpPr>
          <p:cNvPr id="416" name="Straight Connector 415"/>
          <p:cNvCxnSpPr/>
          <p:nvPr/>
        </p:nvCxnSpPr>
        <p:spPr>
          <a:xfrm>
            <a:off x="6366754" y="2140213"/>
            <a:ext cx="24" cy="197489"/>
          </a:xfrm>
          <a:prstGeom prst="line">
            <a:avLst/>
          </a:prstGeom>
          <a:noFill/>
          <a:ln w="6350" cap="flat" cmpd="sng" algn="ctr">
            <a:solidFill>
              <a:srgbClr val="5B9BD5"/>
            </a:solidFill>
            <a:prstDash val="solid"/>
            <a:miter lim="800000"/>
          </a:ln>
          <a:effectLst/>
        </p:spPr>
      </p:cxnSp>
      <p:cxnSp>
        <p:nvCxnSpPr>
          <p:cNvPr id="417" name="Straight Connector 416"/>
          <p:cNvCxnSpPr/>
          <p:nvPr/>
        </p:nvCxnSpPr>
        <p:spPr>
          <a:xfrm>
            <a:off x="6703379" y="2140213"/>
            <a:ext cx="24" cy="197489"/>
          </a:xfrm>
          <a:prstGeom prst="line">
            <a:avLst/>
          </a:prstGeom>
          <a:noFill/>
          <a:ln w="6350" cap="flat" cmpd="sng" algn="ctr">
            <a:solidFill>
              <a:srgbClr val="5B9BD5"/>
            </a:solidFill>
            <a:prstDash val="solid"/>
            <a:miter lim="800000"/>
          </a:ln>
          <a:effectLst/>
        </p:spPr>
      </p:cxnSp>
      <p:cxnSp>
        <p:nvCxnSpPr>
          <p:cNvPr id="418" name="Straight Connector 417"/>
          <p:cNvCxnSpPr/>
          <p:nvPr/>
        </p:nvCxnSpPr>
        <p:spPr>
          <a:xfrm>
            <a:off x="7036189" y="2140213"/>
            <a:ext cx="24" cy="197489"/>
          </a:xfrm>
          <a:prstGeom prst="line">
            <a:avLst/>
          </a:prstGeom>
          <a:noFill/>
          <a:ln w="6350" cap="flat" cmpd="sng" algn="ctr">
            <a:solidFill>
              <a:srgbClr val="5B9BD5"/>
            </a:solidFill>
            <a:prstDash val="solid"/>
            <a:miter lim="800000"/>
          </a:ln>
          <a:effectLst/>
        </p:spPr>
      </p:cxnSp>
      <p:cxnSp>
        <p:nvCxnSpPr>
          <p:cNvPr id="419" name="Straight Connector 418"/>
          <p:cNvCxnSpPr/>
          <p:nvPr/>
        </p:nvCxnSpPr>
        <p:spPr>
          <a:xfrm>
            <a:off x="8053565" y="2140213"/>
            <a:ext cx="24" cy="197489"/>
          </a:xfrm>
          <a:prstGeom prst="line">
            <a:avLst/>
          </a:prstGeom>
          <a:noFill/>
          <a:ln w="6350" cap="flat" cmpd="sng" algn="ctr">
            <a:solidFill>
              <a:srgbClr val="5B9BD5"/>
            </a:solidFill>
            <a:prstDash val="solid"/>
            <a:miter lim="800000"/>
          </a:ln>
          <a:effectLst/>
        </p:spPr>
      </p:cxnSp>
      <p:cxnSp>
        <p:nvCxnSpPr>
          <p:cNvPr id="420" name="Straight Connector 419"/>
          <p:cNvCxnSpPr/>
          <p:nvPr/>
        </p:nvCxnSpPr>
        <p:spPr>
          <a:xfrm>
            <a:off x="8391062" y="2140213"/>
            <a:ext cx="24" cy="197489"/>
          </a:xfrm>
          <a:prstGeom prst="line">
            <a:avLst/>
          </a:prstGeom>
          <a:noFill/>
          <a:ln w="6350" cap="flat" cmpd="sng" algn="ctr">
            <a:solidFill>
              <a:srgbClr val="5B9BD5"/>
            </a:solidFill>
            <a:prstDash val="solid"/>
            <a:miter lim="800000"/>
          </a:ln>
          <a:effectLst/>
        </p:spPr>
      </p:cxnSp>
      <p:cxnSp>
        <p:nvCxnSpPr>
          <p:cNvPr id="421" name="Straight Connector 420"/>
          <p:cNvCxnSpPr/>
          <p:nvPr/>
        </p:nvCxnSpPr>
        <p:spPr>
          <a:xfrm>
            <a:off x="5690591" y="2318961"/>
            <a:ext cx="169798" cy="99728"/>
          </a:xfrm>
          <a:prstGeom prst="line">
            <a:avLst/>
          </a:prstGeom>
          <a:noFill/>
          <a:ln w="6350" cap="flat" cmpd="sng" algn="ctr">
            <a:solidFill>
              <a:srgbClr val="5B9BD5"/>
            </a:solidFill>
            <a:prstDash val="solid"/>
            <a:miter lim="800000"/>
          </a:ln>
          <a:effectLst/>
        </p:spPr>
      </p:cxnSp>
      <p:cxnSp>
        <p:nvCxnSpPr>
          <p:cNvPr id="422" name="Straight Connector 421"/>
          <p:cNvCxnSpPr/>
          <p:nvPr/>
        </p:nvCxnSpPr>
        <p:spPr>
          <a:xfrm flipH="1">
            <a:off x="5854926" y="2318961"/>
            <a:ext cx="169798" cy="99728"/>
          </a:xfrm>
          <a:prstGeom prst="line">
            <a:avLst/>
          </a:prstGeom>
          <a:noFill/>
          <a:ln w="6350" cap="flat" cmpd="sng" algn="ctr">
            <a:solidFill>
              <a:srgbClr val="5B9BD5"/>
            </a:solidFill>
            <a:prstDash val="solid"/>
            <a:miter lim="800000"/>
          </a:ln>
          <a:effectLst/>
        </p:spPr>
      </p:cxnSp>
      <p:cxnSp>
        <p:nvCxnSpPr>
          <p:cNvPr id="423" name="Straight Connector 422"/>
          <p:cNvCxnSpPr/>
          <p:nvPr/>
        </p:nvCxnSpPr>
        <p:spPr>
          <a:xfrm>
            <a:off x="6029269" y="2321567"/>
            <a:ext cx="169798" cy="99728"/>
          </a:xfrm>
          <a:prstGeom prst="line">
            <a:avLst/>
          </a:prstGeom>
          <a:noFill/>
          <a:ln w="6350" cap="flat" cmpd="sng" algn="ctr">
            <a:solidFill>
              <a:srgbClr val="5B9BD5"/>
            </a:solidFill>
            <a:prstDash val="solid"/>
            <a:miter lim="800000"/>
          </a:ln>
          <a:effectLst/>
        </p:spPr>
      </p:cxnSp>
      <p:cxnSp>
        <p:nvCxnSpPr>
          <p:cNvPr id="424" name="Straight Connector 423"/>
          <p:cNvCxnSpPr/>
          <p:nvPr/>
        </p:nvCxnSpPr>
        <p:spPr>
          <a:xfrm flipH="1">
            <a:off x="6196305" y="2321567"/>
            <a:ext cx="169798" cy="99728"/>
          </a:xfrm>
          <a:prstGeom prst="line">
            <a:avLst/>
          </a:prstGeom>
          <a:noFill/>
          <a:ln w="6350" cap="flat" cmpd="sng" algn="ctr">
            <a:solidFill>
              <a:srgbClr val="5B9BD5"/>
            </a:solidFill>
            <a:prstDash val="solid"/>
            <a:miter lim="800000"/>
          </a:ln>
          <a:effectLst/>
        </p:spPr>
      </p:cxnSp>
      <p:cxnSp>
        <p:nvCxnSpPr>
          <p:cNvPr id="425" name="Straight Connector 424"/>
          <p:cNvCxnSpPr/>
          <p:nvPr/>
        </p:nvCxnSpPr>
        <p:spPr>
          <a:xfrm>
            <a:off x="6366767" y="2321567"/>
            <a:ext cx="169798" cy="99728"/>
          </a:xfrm>
          <a:prstGeom prst="line">
            <a:avLst/>
          </a:prstGeom>
          <a:noFill/>
          <a:ln w="6350" cap="flat" cmpd="sng" algn="ctr">
            <a:solidFill>
              <a:srgbClr val="5B9BD5"/>
            </a:solidFill>
            <a:prstDash val="solid"/>
            <a:miter lim="800000"/>
          </a:ln>
          <a:effectLst/>
        </p:spPr>
      </p:cxnSp>
      <p:cxnSp>
        <p:nvCxnSpPr>
          <p:cNvPr id="426" name="Straight Connector 425"/>
          <p:cNvCxnSpPr/>
          <p:nvPr/>
        </p:nvCxnSpPr>
        <p:spPr>
          <a:xfrm flipH="1">
            <a:off x="6531102" y="2321567"/>
            <a:ext cx="169798" cy="99728"/>
          </a:xfrm>
          <a:prstGeom prst="line">
            <a:avLst/>
          </a:prstGeom>
          <a:noFill/>
          <a:ln w="6350" cap="flat" cmpd="sng" algn="ctr">
            <a:solidFill>
              <a:srgbClr val="5B9BD5"/>
            </a:solidFill>
            <a:prstDash val="solid"/>
            <a:miter lim="800000"/>
          </a:ln>
          <a:effectLst/>
        </p:spPr>
      </p:cxnSp>
      <p:cxnSp>
        <p:nvCxnSpPr>
          <p:cNvPr id="427" name="Straight Connector 426"/>
          <p:cNvCxnSpPr/>
          <p:nvPr/>
        </p:nvCxnSpPr>
        <p:spPr>
          <a:xfrm>
            <a:off x="6703392" y="2321567"/>
            <a:ext cx="169798" cy="99728"/>
          </a:xfrm>
          <a:prstGeom prst="line">
            <a:avLst/>
          </a:prstGeom>
          <a:noFill/>
          <a:ln w="6350" cap="flat" cmpd="sng" algn="ctr">
            <a:solidFill>
              <a:srgbClr val="5B9BD5"/>
            </a:solidFill>
            <a:prstDash val="solid"/>
            <a:miter lim="800000"/>
          </a:ln>
          <a:effectLst/>
        </p:spPr>
      </p:cxnSp>
      <p:cxnSp>
        <p:nvCxnSpPr>
          <p:cNvPr id="428" name="Straight Connector 427"/>
          <p:cNvCxnSpPr/>
          <p:nvPr/>
        </p:nvCxnSpPr>
        <p:spPr>
          <a:xfrm flipH="1">
            <a:off x="6858561" y="2321567"/>
            <a:ext cx="169798" cy="99728"/>
          </a:xfrm>
          <a:prstGeom prst="line">
            <a:avLst/>
          </a:prstGeom>
          <a:noFill/>
          <a:ln w="6350" cap="flat" cmpd="sng" algn="ctr">
            <a:solidFill>
              <a:srgbClr val="5B9BD5"/>
            </a:solidFill>
            <a:prstDash val="solid"/>
            <a:miter lim="800000"/>
          </a:ln>
          <a:effectLst/>
        </p:spPr>
      </p:cxnSp>
      <p:cxnSp>
        <p:nvCxnSpPr>
          <p:cNvPr id="429" name="Straight Connector 428"/>
          <p:cNvCxnSpPr/>
          <p:nvPr/>
        </p:nvCxnSpPr>
        <p:spPr>
          <a:xfrm>
            <a:off x="7036201" y="2321567"/>
            <a:ext cx="169798" cy="99728"/>
          </a:xfrm>
          <a:prstGeom prst="line">
            <a:avLst/>
          </a:prstGeom>
          <a:noFill/>
          <a:ln w="6350" cap="flat" cmpd="sng" algn="ctr">
            <a:solidFill>
              <a:srgbClr val="5B9BD5"/>
            </a:solidFill>
            <a:prstDash val="solid"/>
            <a:miter lim="800000"/>
          </a:ln>
          <a:effectLst/>
        </p:spPr>
      </p:cxnSp>
      <p:cxnSp>
        <p:nvCxnSpPr>
          <p:cNvPr id="430" name="Straight Connector 429"/>
          <p:cNvCxnSpPr/>
          <p:nvPr/>
        </p:nvCxnSpPr>
        <p:spPr>
          <a:xfrm flipH="1">
            <a:off x="7203237" y="2321567"/>
            <a:ext cx="169798" cy="99728"/>
          </a:xfrm>
          <a:prstGeom prst="line">
            <a:avLst/>
          </a:prstGeom>
          <a:noFill/>
          <a:ln w="6350" cap="flat" cmpd="sng" algn="ctr">
            <a:solidFill>
              <a:srgbClr val="5B9BD5"/>
            </a:solidFill>
            <a:prstDash val="solid"/>
            <a:miter lim="800000"/>
          </a:ln>
          <a:effectLst/>
        </p:spPr>
      </p:cxnSp>
      <p:cxnSp>
        <p:nvCxnSpPr>
          <p:cNvPr id="431" name="Straight Connector 430"/>
          <p:cNvCxnSpPr/>
          <p:nvPr/>
        </p:nvCxnSpPr>
        <p:spPr>
          <a:xfrm>
            <a:off x="7373699" y="2321567"/>
            <a:ext cx="169798" cy="99728"/>
          </a:xfrm>
          <a:prstGeom prst="line">
            <a:avLst/>
          </a:prstGeom>
          <a:noFill/>
          <a:ln w="6350" cap="flat" cmpd="sng" algn="ctr">
            <a:solidFill>
              <a:srgbClr val="5B9BD5"/>
            </a:solidFill>
            <a:prstDash val="solid"/>
            <a:miter lim="800000"/>
          </a:ln>
          <a:effectLst/>
        </p:spPr>
      </p:cxnSp>
      <p:cxnSp>
        <p:nvCxnSpPr>
          <p:cNvPr id="432" name="Straight Connector 431"/>
          <p:cNvCxnSpPr/>
          <p:nvPr/>
        </p:nvCxnSpPr>
        <p:spPr>
          <a:xfrm flipH="1">
            <a:off x="7540734" y="2321567"/>
            <a:ext cx="169798" cy="99728"/>
          </a:xfrm>
          <a:prstGeom prst="line">
            <a:avLst/>
          </a:prstGeom>
          <a:noFill/>
          <a:ln w="6350" cap="flat" cmpd="sng" algn="ctr">
            <a:solidFill>
              <a:srgbClr val="5B9BD5"/>
            </a:solidFill>
            <a:prstDash val="solid"/>
            <a:miter lim="800000"/>
          </a:ln>
          <a:effectLst/>
        </p:spPr>
      </p:cxnSp>
      <p:cxnSp>
        <p:nvCxnSpPr>
          <p:cNvPr id="433" name="Straight Connector 432"/>
          <p:cNvCxnSpPr/>
          <p:nvPr/>
        </p:nvCxnSpPr>
        <p:spPr>
          <a:xfrm>
            <a:off x="7714252" y="2321567"/>
            <a:ext cx="169798" cy="99728"/>
          </a:xfrm>
          <a:prstGeom prst="line">
            <a:avLst/>
          </a:prstGeom>
          <a:noFill/>
          <a:ln w="6350" cap="flat" cmpd="sng" algn="ctr">
            <a:solidFill>
              <a:srgbClr val="5B9BD5"/>
            </a:solidFill>
            <a:prstDash val="solid"/>
            <a:miter lim="800000"/>
          </a:ln>
          <a:effectLst/>
        </p:spPr>
      </p:cxnSp>
      <p:cxnSp>
        <p:nvCxnSpPr>
          <p:cNvPr id="434" name="Straight Connector 433"/>
          <p:cNvCxnSpPr/>
          <p:nvPr/>
        </p:nvCxnSpPr>
        <p:spPr>
          <a:xfrm flipH="1">
            <a:off x="7881288" y="2321567"/>
            <a:ext cx="169798" cy="99728"/>
          </a:xfrm>
          <a:prstGeom prst="line">
            <a:avLst/>
          </a:prstGeom>
          <a:noFill/>
          <a:ln w="6350" cap="flat" cmpd="sng" algn="ctr">
            <a:solidFill>
              <a:srgbClr val="5B9BD5"/>
            </a:solidFill>
            <a:prstDash val="solid"/>
            <a:miter lim="800000"/>
          </a:ln>
          <a:effectLst/>
        </p:spPr>
      </p:cxnSp>
      <p:cxnSp>
        <p:nvCxnSpPr>
          <p:cNvPr id="435" name="Straight Connector 434"/>
          <p:cNvCxnSpPr/>
          <p:nvPr/>
        </p:nvCxnSpPr>
        <p:spPr>
          <a:xfrm>
            <a:off x="8053578" y="2321567"/>
            <a:ext cx="169798" cy="99728"/>
          </a:xfrm>
          <a:prstGeom prst="line">
            <a:avLst/>
          </a:prstGeom>
          <a:noFill/>
          <a:ln w="6350" cap="flat" cmpd="sng" algn="ctr">
            <a:solidFill>
              <a:srgbClr val="5B9BD5"/>
            </a:solidFill>
            <a:prstDash val="solid"/>
            <a:miter lim="800000"/>
          </a:ln>
          <a:effectLst/>
        </p:spPr>
      </p:cxnSp>
      <p:cxnSp>
        <p:nvCxnSpPr>
          <p:cNvPr id="436" name="Straight Connector 435"/>
          <p:cNvCxnSpPr/>
          <p:nvPr/>
        </p:nvCxnSpPr>
        <p:spPr>
          <a:xfrm flipH="1">
            <a:off x="8220613" y="2321567"/>
            <a:ext cx="169798" cy="99728"/>
          </a:xfrm>
          <a:prstGeom prst="line">
            <a:avLst/>
          </a:prstGeom>
          <a:noFill/>
          <a:ln w="6350" cap="flat" cmpd="sng" algn="ctr">
            <a:solidFill>
              <a:srgbClr val="5B9BD5"/>
            </a:solidFill>
            <a:prstDash val="solid"/>
            <a:miter lim="800000"/>
          </a:ln>
          <a:effectLst/>
        </p:spPr>
      </p:cxnSp>
      <p:cxnSp>
        <p:nvCxnSpPr>
          <p:cNvPr id="437" name="Straight Connector 436"/>
          <p:cNvCxnSpPr/>
          <p:nvPr/>
        </p:nvCxnSpPr>
        <p:spPr>
          <a:xfrm>
            <a:off x="8391075" y="2321567"/>
            <a:ext cx="169798" cy="99728"/>
          </a:xfrm>
          <a:prstGeom prst="line">
            <a:avLst/>
          </a:prstGeom>
          <a:noFill/>
          <a:ln w="6350" cap="flat" cmpd="sng" algn="ctr">
            <a:solidFill>
              <a:srgbClr val="5B9BD5"/>
            </a:solidFill>
            <a:prstDash val="solid"/>
            <a:miter lim="800000"/>
          </a:ln>
          <a:effectLst/>
        </p:spPr>
      </p:cxnSp>
      <p:cxnSp>
        <p:nvCxnSpPr>
          <p:cNvPr id="438" name="Straight Connector 437"/>
          <p:cNvCxnSpPr/>
          <p:nvPr/>
        </p:nvCxnSpPr>
        <p:spPr>
          <a:xfrm>
            <a:off x="612264" y="2118533"/>
            <a:ext cx="169798" cy="99728"/>
          </a:xfrm>
          <a:prstGeom prst="line">
            <a:avLst/>
          </a:prstGeom>
          <a:noFill/>
          <a:ln w="6350" cap="flat" cmpd="sng" algn="ctr">
            <a:solidFill>
              <a:srgbClr val="5B9BD5"/>
            </a:solidFill>
            <a:prstDash val="solid"/>
            <a:miter lim="800000"/>
          </a:ln>
          <a:effectLst/>
        </p:spPr>
      </p:cxnSp>
      <p:cxnSp>
        <p:nvCxnSpPr>
          <p:cNvPr id="439" name="Straight Connector 438"/>
          <p:cNvCxnSpPr/>
          <p:nvPr/>
        </p:nvCxnSpPr>
        <p:spPr>
          <a:xfrm flipV="1">
            <a:off x="779299" y="2114253"/>
            <a:ext cx="169798" cy="108287"/>
          </a:xfrm>
          <a:prstGeom prst="line">
            <a:avLst/>
          </a:prstGeom>
          <a:noFill/>
          <a:ln w="6350" cap="flat" cmpd="sng" algn="ctr">
            <a:solidFill>
              <a:srgbClr val="5B9BD5"/>
            </a:solidFill>
            <a:prstDash val="solid"/>
            <a:miter lim="800000"/>
          </a:ln>
          <a:effectLst/>
        </p:spPr>
      </p:cxnSp>
      <p:cxnSp>
        <p:nvCxnSpPr>
          <p:cNvPr id="440" name="Straight Connector 439"/>
          <p:cNvCxnSpPr/>
          <p:nvPr/>
        </p:nvCxnSpPr>
        <p:spPr>
          <a:xfrm>
            <a:off x="949761" y="2121878"/>
            <a:ext cx="169798" cy="99728"/>
          </a:xfrm>
          <a:prstGeom prst="line">
            <a:avLst/>
          </a:prstGeom>
          <a:noFill/>
          <a:ln w="6350" cap="flat" cmpd="sng" algn="ctr">
            <a:solidFill>
              <a:srgbClr val="5B9BD5"/>
            </a:solidFill>
            <a:prstDash val="solid"/>
            <a:miter lim="800000"/>
          </a:ln>
          <a:effectLst/>
        </p:spPr>
      </p:cxnSp>
      <p:cxnSp>
        <p:nvCxnSpPr>
          <p:cNvPr id="441" name="Straight Connector 440"/>
          <p:cNvCxnSpPr/>
          <p:nvPr/>
        </p:nvCxnSpPr>
        <p:spPr>
          <a:xfrm flipV="1">
            <a:off x="1116796" y="2114253"/>
            <a:ext cx="169798" cy="108287"/>
          </a:xfrm>
          <a:prstGeom prst="line">
            <a:avLst/>
          </a:prstGeom>
          <a:noFill/>
          <a:ln w="6350" cap="flat" cmpd="sng" algn="ctr">
            <a:solidFill>
              <a:srgbClr val="5B9BD5"/>
            </a:solidFill>
            <a:prstDash val="solid"/>
            <a:miter lim="800000"/>
          </a:ln>
          <a:effectLst/>
        </p:spPr>
      </p:cxnSp>
      <p:cxnSp>
        <p:nvCxnSpPr>
          <p:cNvPr id="442" name="Straight Connector 441"/>
          <p:cNvCxnSpPr/>
          <p:nvPr/>
        </p:nvCxnSpPr>
        <p:spPr>
          <a:xfrm>
            <a:off x="1289086" y="2118533"/>
            <a:ext cx="169798" cy="99728"/>
          </a:xfrm>
          <a:prstGeom prst="line">
            <a:avLst/>
          </a:prstGeom>
          <a:noFill/>
          <a:ln w="6350" cap="flat" cmpd="sng" algn="ctr">
            <a:solidFill>
              <a:srgbClr val="5B9BD5"/>
            </a:solidFill>
            <a:prstDash val="solid"/>
            <a:miter lim="800000"/>
          </a:ln>
          <a:effectLst/>
        </p:spPr>
      </p:cxnSp>
      <p:cxnSp>
        <p:nvCxnSpPr>
          <p:cNvPr id="443" name="Straight Connector 442"/>
          <p:cNvCxnSpPr/>
          <p:nvPr/>
        </p:nvCxnSpPr>
        <p:spPr>
          <a:xfrm flipV="1">
            <a:off x="1456122" y="2114253"/>
            <a:ext cx="169798" cy="108287"/>
          </a:xfrm>
          <a:prstGeom prst="line">
            <a:avLst/>
          </a:prstGeom>
          <a:noFill/>
          <a:ln w="6350" cap="flat" cmpd="sng" algn="ctr">
            <a:solidFill>
              <a:srgbClr val="5B9BD5"/>
            </a:solidFill>
            <a:prstDash val="solid"/>
            <a:miter lim="800000"/>
          </a:ln>
          <a:effectLst/>
        </p:spPr>
      </p:cxnSp>
      <p:cxnSp>
        <p:nvCxnSpPr>
          <p:cNvPr id="444" name="Straight Connector 443"/>
          <p:cNvCxnSpPr/>
          <p:nvPr/>
        </p:nvCxnSpPr>
        <p:spPr>
          <a:xfrm>
            <a:off x="1626584" y="2118533"/>
            <a:ext cx="169798" cy="99728"/>
          </a:xfrm>
          <a:prstGeom prst="line">
            <a:avLst/>
          </a:prstGeom>
          <a:noFill/>
          <a:ln w="6350" cap="flat" cmpd="sng" algn="ctr">
            <a:solidFill>
              <a:srgbClr val="5B9BD5"/>
            </a:solidFill>
            <a:prstDash val="solid"/>
            <a:miter lim="800000"/>
          </a:ln>
          <a:effectLst/>
        </p:spPr>
      </p:cxnSp>
      <p:cxnSp>
        <p:nvCxnSpPr>
          <p:cNvPr id="445" name="Straight Connector 444"/>
          <p:cNvCxnSpPr/>
          <p:nvPr/>
        </p:nvCxnSpPr>
        <p:spPr>
          <a:xfrm flipV="1">
            <a:off x="1793619" y="2114253"/>
            <a:ext cx="169798" cy="108287"/>
          </a:xfrm>
          <a:prstGeom prst="line">
            <a:avLst/>
          </a:prstGeom>
          <a:noFill/>
          <a:ln w="6350" cap="flat" cmpd="sng" algn="ctr">
            <a:solidFill>
              <a:srgbClr val="5B9BD5"/>
            </a:solidFill>
            <a:prstDash val="solid"/>
            <a:miter lim="800000"/>
          </a:ln>
          <a:effectLst/>
        </p:spPr>
      </p:cxnSp>
      <p:cxnSp>
        <p:nvCxnSpPr>
          <p:cNvPr id="446" name="Straight Connector 445"/>
          <p:cNvCxnSpPr/>
          <p:nvPr/>
        </p:nvCxnSpPr>
        <p:spPr>
          <a:xfrm>
            <a:off x="1961381" y="2118533"/>
            <a:ext cx="169798" cy="99728"/>
          </a:xfrm>
          <a:prstGeom prst="line">
            <a:avLst/>
          </a:prstGeom>
          <a:noFill/>
          <a:ln w="6350" cap="flat" cmpd="sng" algn="ctr">
            <a:solidFill>
              <a:srgbClr val="5B9BD5"/>
            </a:solidFill>
            <a:prstDash val="solid"/>
            <a:miter lim="800000"/>
          </a:ln>
          <a:effectLst/>
        </p:spPr>
      </p:cxnSp>
      <p:cxnSp>
        <p:nvCxnSpPr>
          <p:cNvPr id="447" name="Straight Connector 446"/>
          <p:cNvCxnSpPr/>
          <p:nvPr/>
        </p:nvCxnSpPr>
        <p:spPr>
          <a:xfrm flipV="1">
            <a:off x="2128417" y="2114253"/>
            <a:ext cx="169798" cy="108287"/>
          </a:xfrm>
          <a:prstGeom prst="line">
            <a:avLst/>
          </a:prstGeom>
          <a:noFill/>
          <a:ln w="6350" cap="flat" cmpd="sng" algn="ctr">
            <a:solidFill>
              <a:srgbClr val="5B9BD5"/>
            </a:solidFill>
            <a:prstDash val="solid"/>
            <a:miter lim="800000"/>
          </a:ln>
          <a:effectLst/>
        </p:spPr>
      </p:cxnSp>
      <p:cxnSp>
        <p:nvCxnSpPr>
          <p:cNvPr id="448" name="Straight Connector 447"/>
          <p:cNvCxnSpPr/>
          <p:nvPr/>
        </p:nvCxnSpPr>
        <p:spPr>
          <a:xfrm>
            <a:off x="2298879" y="2118533"/>
            <a:ext cx="169798" cy="99728"/>
          </a:xfrm>
          <a:prstGeom prst="line">
            <a:avLst/>
          </a:prstGeom>
          <a:noFill/>
          <a:ln w="6350" cap="flat" cmpd="sng" algn="ctr">
            <a:solidFill>
              <a:srgbClr val="5B9BD5"/>
            </a:solidFill>
            <a:prstDash val="solid"/>
            <a:miter lim="800000"/>
          </a:ln>
          <a:effectLst/>
        </p:spPr>
      </p:cxnSp>
      <p:cxnSp>
        <p:nvCxnSpPr>
          <p:cNvPr id="449" name="Straight Connector 448"/>
          <p:cNvCxnSpPr/>
          <p:nvPr/>
        </p:nvCxnSpPr>
        <p:spPr>
          <a:xfrm flipV="1">
            <a:off x="2465914" y="2114253"/>
            <a:ext cx="169798" cy="108287"/>
          </a:xfrm>
          <a:prstGeom prst="line">
            <a:avLst/>
          </a:prstGeom>
          <a:noFill/>
          <a:ln w="6350" cap="flat" cmpd="sng" algn="ctr">
            <a:solidFill>
              <a:srgbClr val="5B9BD5"/>
            </a:solidFill>
            <a:prstDash val="solid"/>
            <a:miter lim="800000"/>
          </a:ln>
          <a:effectLst/>
        </p:spPr>
      </p:cxnSp>
      <p:cxnSp>
        <p:nvCxnSpPr>
          <p:cNvPr id="450" name="Straight Connector 449"/>
          <p:cNvCxnSpPr/>
          <p:nvPr/>
        </p:nvCxnSpPr>
        <p:spPr>
          <a:xfrm>
            <a:off x="2638204" y="2118533"/>
            <a:ext cx="169798" cy="99728"/>
          </a:xfrm>
          <a:prstGeom prst="line">
            <a:avLst/>
          </a:prstGeom>
          <a:noFill/>
          <a:ln w="6350" cap="flat" cmpd="sng" algn="ctr">
            <a:solidFill>
              <a:srgbClr val="5B9BD5"/>
            </a:solidFill>
            <a:prstDash val="solid"/>
            <a:miter lim="800000"/>
          </a:ln>
          <a:effectLst/>
        </p:spPr>
      </p:cxnSp>
      <p:cxnSp>
        <p:nvCxnSpPr>
          <p:cNvPr id="451" name="Straight Connector 450"/>
          <p:cNvCxnSpPr/>
          <p:nvPr/>
        </p:nvCxnSpPr>
        <p:spPr>
          <a:xfrm flipV="1">
            <a:off x="2805240" y="2114253"/>
            <a:ext cx="169798" cy="108287"/>
          </a:xfrm>
          <a:prstGeom prst="line">
            <a:avLst/>
          </a:prstGeom>
          <a:noFill/>
          <a:ln w="6350" cap="flat" cmpd="sng" algn="ctr">
            <a:solidFill>
              <a:srgbClr val="5B9BD5"/>
            </a:solidFill>
            <a:prstDash val="solid"/>
            <a:miter lim="800000"/>
          </a:ln>
          <a:effectLst/>
        </p:spPr>
      </p:cxnSp>
      <p:cxnSp>
        <p:nvCxnSpPr>
          <p:cNvPr id="452" name="Straight Connector 451"/>
          <p:cNvCxnSpPr/>
          <p:nvPr/>
        </p:nvCxnSpPr>
        <p:spPr>
          <a:xfrm>
            <a:off x="2978757" y="2118533"/>
            <a:ext cx="169798" cy="99728"/>
          </a:xfrm>
          <a:prstGeom prst="line">
            <a:avLst/>
          </a:prstGeom>
          <a:noFill/>
          <a:ln w="6350" cap="flat" cmpd="sng" algn="ctr">
            <a:solidFill>
              <a:srgbClr val="5B9BD5"/>
            </a:solidFill>
            <a:prstDash val="solid"/>
            <a:miter lim="800000"/>
          </a:ln>
          <a:effectLst/>
        </p:spPr>
      </p:cxnSp>
      <p:cxnSp>
        <p:nvCxnSpPr>
          <p:cNvPr id="453" name="Straight Connector 452"/>
          <p:cNvCxnSpPr/>
          <p:nvPr/>
        </p:nvCxnSpPr>
        <p:spPr>
          <a:xfrm flipV="1">
            <a:off x="3138650" y="2118172"/>
            <a:ext cx="169798" cy="108287"/>
          </a:xfrm>
          <a:prstGeom prst="line">
            <a:avLst/>
          </a:prstGeom>
          <a:noFill/>
          <a:ln w="6350" cap="flat" cmpd="sng" algn="ctr">
            <a:solidFill>
              <a:srgbClr val="5B9BD5"/>
            </a:solidFill>
            <a:prstDash val="solid"/>
            <a:miter lim="800000"/>
          </a:ln>
          <a:effectLst/>
        </p:spPr>
      </p:cxnSp>
      <p:cxnSp>
        <p:nvCxnSpPr>
          <p:cNvPr id="454" name="Straight Connector 453"/>
          <p:cNvCxnSpPr/>
          <p:nvPr/>
        </p:nvCxnSpPr>
        <p:spPr>
          <a:xfrm>
            <a:off x="3318342" y="2119504"/>
            <a:ext cx="169798" cy="99728"/>
          </a:xfrm>
          <a:prstGeom prst="line">
            <a:avLst/>
          </a:prstGeom>
          <a:noFill/>
          <a:ln w="6350" cap="flat" cmpd="sng" algn="ctr">
            <a:solidFill>
              <a:srgbClr val="5B9BD5"/>
            </a:solidFill>
            <a:prstDash val="solid"/>
            <a:miter lim="800000"/>
          </a:ln>
          <a:effectLst/>
        </p:spPr>
      </p:cxnSp>
      <p:cxnSp>
        <p:nvCxnSpPr>
          <p:cNvPr id="455" name="Straight Connector 454"/>
          <p:cNvCxnSpPr/>
          <p:nvPr/>
        </p:nvCxnSpPr>
        <p:spPr>
          <a:xfrm flipV="1">
            <a:off x="3485377" y="2115224"/>
            <a:ext cx="169798" cy="108287"/>
          </a:xfrm>
          <a:prstGeom prst="line">
            <a:avLst/>
          </a:prstGeom>
          <a:noFill/>
          <a:ln w="6350" cap="flat" cmpd="sng" algn="ctr">
            <a:solidFill>
              <a:srgbClr val="5B9BD5"/>
            </a:solidFill>
            <a:prstDash val="solid"/>
            <a:miter lim="800000"/>
          </a:ln>
          <a:effectLst/>
        </p:spPr>
      </p:cxnSp>
      <p:cxnSp>
        <p:nvCxnSpPr>
          <p:cNvPr id="456" name="Straight Connector 455"/>
          <p:cNvCxnSpPr/>
          <p:nvPr/>
        </p:nvCxnSpPr>
        <p:spPr>
          <a:xfrm>
            <a:off x="3655839" y="2119504"/>
            <a:ext cx="169798" cy="99728"/>
          </a:xfrm>
          <a:prstGeom prst="line">
            <a:avLst/>
          </a:prstGeom>
          <a:noFill/>
          <a:ln w="6350" cap="flat" cmpd="sng" algn="ctr">
            <a:solidFill>
              <a:srgbClr val="5B9BD5"/>
            </a:solidFill>
            <a:prstDash val="solid"/>
            <a:miter lim="800000"/>
          </a:ln>
          <a:effectLst/>
        </p:spPr>
      </p:cxnSp>
      <p:cxnSp>
        <p:nvCxnSpPr>
          <p:cNvPr id="457" name="Straight Connector 456"/>
          <p:cNvCxnSpPr/>
          <p:nvPr/>
        </p:nvCxnSpPr>
        <p:spPr>
          <a:xfrm flipV="1">
            <a:off x="3822874" y="2115224"/>
            <a:ext cx="169798" cy="108287"/>
          </a:xfrm>
          <a:prstGeom prst="line">
            <a:avLst/>
          </a:prstGeom>
          <a:noFill/>
          <a:ln w="6350" cap="flat" cmpd="sng" algn="ctr">
            <a:solidFill>
              <a:srgbClr val="5B9BD5"/>
            </a:solidFill>
            <a:prstDash val="solid"/>
            <a:miter lim="800000"/>
          </a:ln>
          <a:effectLst/>
        </p:spPr>
      </p:cxnSp>
      <p:cxnSp>
        <p:nvCxnSpPr>
          <p:cNvPr id="458" name="Straight Connector 457"/>
          <p:cNvCxnSpPr/>
          <p:nvPr/>
        </p:nvCxnSpPr>
        <p:spPr>
          <a:xfrm>
            <a:off x="3995164" y="2119504"/>
            <a:ext cx="169798" cy="99728"/>
          </a:xfrm>
          <a:prstGeom prst="line">
            <a:avLst/>
          </a:prstGeom>
          <a:noFill/>
          <a:ln w="6350" cap="flat" cmpd="sng" algn="ctr">
            <a:solidFill>
              <a:srgbClr val="5B9BD5"/>
            </a:solidFill>
            <a:prstDash val="solid"/>
            <a:miter lim="800000"/>
          </a:ln>
          <a:effectLst/>
        </p:spPr>
      </p:cxnSp>
      <p:cxnSp>
        <p:nvCxnSpPr>
          <p:cNvPr id="459" name="Straight Connector 458"/>
          <p:cNvCxnSpPr/>
          <p:nvPr/>
        </p:nvCxnSpPr>
        <p:spPr>
          <a:xfrm flipV="1">
            <a:off x="4159144" y="2115224"/>
            <a:ext cx="169798" cy="108287"/>
          </a:xfrm>
          <a:prstGeom prst="line">
            <a:avLst/>
          </a:prstGeom>
          <a:noFill/>
          <a:ln w="6350" cap="flat" cmpd="sng" algn="ctr">
            <a:solidFill>
              <a:srgbClr val="5B9BD5"/>
            </a:solidFill>
            <a:prstDash val="solid"/>
            <a:miter lim="800000"/>
          </a:ln>
          <a:effectLst/>
        </p:spPr>
      </p:cxnSp>
      <p:cxnSp>
        <p:nvCxnSpPr>
          <p:cNvPr id="460" name="Straight Connector 459"/>
          <p:cNvCxnSpPr/>
          <p:nvPr/>
        </p:nvCxnSpPr>
        <p:spPr>
          <a:xfrm>
            <a:off x="4333017" y="2119504"/>
            <a:ext cx="169798" cy="99728"/>
          </a:xfrm>
          <a:prstGeom prst="line">
            <a:avLst/>
          </a:prstGeom>
          <a:noFill/>
          <a:ln w="6350" cap="flat" cmpd="sng" algn="ctr">
            <a:solidFill>
              <a:srgbClr val="5B9BD5"/>
            </a:solidFill>
            <a:prstDash val="solid"/>
            <a:miter lim="800000"/>
          </a:ln>
          <a:effectLst/>
        </p:spPr>
      </p:cxnSp>
      <p:cxnSp>
        <p:nvCxnSpPr>
          <p:cNvPr id="461" name="Straight Connector 460"/>
          <p:cNvCxnSpPr/>
          <p:nvPr/>
        </p:nvCxnSpPr>
        <p:spPr>
          <a:xfrm flipV="1">
            <a:off x="4500053" y="2115224"/>
            <a:ext cx="169798" cy="108287"/>
          </a:xfrm>
          <a:prstGeom prst="line">
            <a:avLst/>
          </a:prstGeom>
          <a:noFill/>
          <a:ln w="6350" cap="flat" cmpd="sng" algn="ctr">
            <a:solidFill>
              <a:srgbClr val="5B9BD5"/>
            </a:solidFill>
            <a:prstDash val="solid"/>
            <a:miter lim="800000"/>
          </a:ln>
          <a:effectLst/>
        </p:spPr>
      </p:cxnSp>
      <p:cxnSp>
        <p:nvCxnSpPr>
          <p:cNvPr id="462" name="Straight Connector 461"/>
          <p:cNvCxnSpPr/>
          <p:nvPr/>
        </p:nvCxnSpPr>
        <p:spPr>
          <a:xfrm>
            <a:off x="4670515" y="2122849"/>
            <a:ext cx="169798" cy="99728"/>
          </a:xfrm>
          <a:prstGeom prst="line">
            <a:avLst/>
          </a:prstGeom>
          <a:noFill/>
          <a:ln w="6350" cap="flat" cmpd="sng" algn="ctr">
            <a:solidFill>
              <a:srgbClr val="5B9BD5"/>
            </a:solidFill>
            <a:prstDash val="solid"/>
            <a:miter lim="800000"/>
          </a:ln>
          <a:effectLst/>
        </p:spPr>
      </p:cxnSp>
      <p:cxnSp>
        <p:nvCxnSpPr>
          <p:cNvPr id="463" name="Straight Connector 462"/>
          <p:cNvCxnSpPr/>
          <p:nvPr/>
        </p:nvCxnSpPr>
        <p:spPr>
          <a:xfrm flipV="1">
            <a:off x="4837551" y="2115224"/>
            <a:ext cx="169798" cy="108287"/>
          </a:xfrm>
          <a:prstGeom prst="line">
            <a:avLst/>
          </a:prstGeom>
          <a:noFill/>
          <a:ln w="6350" cap="flat" cmpd="sng" algn="ctr">
            <a:solidFill>
              <a:srgbClr val="5B9BD5"/>
            </a:solidFill>
            <a:prstDash val="solid"/>
            <a:miter lim="800000"/>
          </a:ln>
          <a:effectLst/>
        </p:spPr>
      </p:cxnSp>
      <p:cxnSp>
        <p:nvCxnSpPr>
          <p:cNvPr id="464" name="Straight Connector 463"/>
          <p:cNvCxnSpPr/>
          <p:nvPr/>
        </p:nvCxnSpPr>
        <p:spPr>
          <a:xfrm>
            <a:off x="5011068" y="2119504"/>
            <a:ext cx="169798" cy="99728"/>
          </a:xfrm>
          <a:prstGeom prst="line">
            <a:avLst/>
          </a:prstGeom>
          <a:noFill/>
          <a:ln w="6350" cap="flat" cmpd="sng" algn="ctr">
            <a:solidFill>
              <a:srgbClr val="5B9BD5"/>
            </a:solidFill>
            <a:prstDash val="solid"/>
            <a:miter lim="800000"/>
          </a:ln>
          <a:effectLst/>
        </p:spPr>
      </p:cxnSp>
      <p:cxnSp>
        <p:nvCxnSpPr>
          <p:cNvPr id="465" name="Straight Connector 464"/>
          <p:cNvCxnSpPr/>
          <p:nvPr/>
        </p:nvCxnSpPr>
        <p:spPr>
          <a:xfrm flipV="1">
            <a:off x="5178104" y="2115224"/>
            <a:ext cx="169798" cy="108287"/>
          </a:xfrm>
          <a:prstGeom prst="line">
            <a:avLst/>
          </a:prstGeom>
          <a:noFill/>
          <a:ln w="6350" cap="flat" cmpd="sng" algn="ctr">
            <a:solidFill>
              <a:srgbClr val="5B9BD5"/>
            </a:solidFill>
            <a:prstDash val="solid"/>
            <a:miter lim="800000"/>
          </a:ln>
          <a:effectLst/>
        </p:spPr>
      </p:cxnSp>
      <p:cxnSp>
        <p:nvCxnSpPr>
          <p:cNvPr id="466" name="Straight Connector 465"/>
          <p:cNvCxnSpPr/>
          <p:nvPr/>
        </p:nvCxnSpPr>
        <p:spPr>
          <a:xfrm>
            <a:off x="5350393" y="2119504"/>
            <a:ext cx="169798" cy="99728"/>
          </a:xfrm>
          <a:prstGeom prst="line">
            <a:avLst/>
          </a:prstGeom>
          <a:noFill/>
          <a:ln w="6350" cap="flat" cmpd="sng" algn="ctr">
            <a:solidFill>
              <a:srgbClr val="5B9BD5"/>
            </a:solidFill>
            <a:prstDash val="solid"/>
            <a:miter lim="800000"/>
          </a:ln>
          <a:effectLst/>
        </p:spPr>
      </p:cxnSp>
      <p:cxnSp>
        <p:nvCxnSpPr>
          <p:cNvPr id="467" name="Straight Connector 466"/>
          <p:cNvCxnSpPr/>
          <p:nvPr/>
        </p:nvCxnSpPr>
        <p:spPr>
          <a:xfrm flipV="1">
            <a:off x="5520129" y="2115224"/>
            <a:ext cx="169798" cy="108287"/>
          </a:xfrm>
          <a:prstGeom prst="line">
            <a:avLst/>
          </a:prstGeom>
          <a:noFill/>
          <a:ln w="6350" cap="flat" cmpd="sng" algn="ctr">
            <a:solidFill>
              <a:srgbClr val="5B9BD5"/>
            </a:solidFill>
            <a:prstDash val="solid"/>
            <a:miter lim="800000"/>
          </a:ln>
          <a:effectLst/>
        </p:spPr>
      </p:cxnSp>
      <p:cxnSp>
        <p:nvCxnSpPr>
          <p:cNvPr id="468" name="Straight Connector 467"/>
          <p:cNvCxnSpPr/>
          <p:nvPr/>
        </p:nvCxnSpPr>
        <p:spPr>
          <a:xfrm>
            <a:off x="5690591" y="2119504"/>
            <a:ext cx="169798" cy="99728"/>
          </a:xfrm>
          <a:prstGeom prst="line">
            <a:avLst/>
          </a:prstGeom>
          <a:noFill/>
          <a:ln w="6350" cap="flat" cmpd="sng" algn="ctr">
            <a:solidFill>
              <a:srgbClr val="5B9BD5"/>
            </a:solidFill>
            <a:prstDash val="solid"/>
            <a:miter lim="800000"/>
          </a:ln>
          <a:effectLst/>
        </p:spPr>
      </p:cxnSp>
      <p:cxnSp>
        <p:nvCxnSpPr>
          <p:cNvPr id="469" name="Straight Connector 468"/>
          <p:cNvCxnSpPr/>
          <p:nvPr/>
        </p:nvCxnSpPr>
        <p:spPr>
          <a:xfrm flipV="1">
            <a:off x="5854926" y="2115224"/>
            <a:ext cx="169798" cy="108287"/>
          </a:xfrm>
          <a:prstGeom prst="line">
            <a:avLst/>
          </a:prstGeom>
          <a:noFill/>
          <a:ln w="6350" cap="flat" cmpd="sng" algn="ctr">
            <a:solidFill>
              <a:srgbClr val="5B9BD5"/>
            </a:solidFill>
            <a:prstDash val="solid"/>
            <a:miter lim="800000"/>
          </a:ln>
          <a:effectLst/>
        </p:spPr>
      </p:cxnSp>
      <p:cxnSp>
        <p:nvCxnSpPr>
          <p:cNvPr id="470" name="Straight Connector 469"/>
          <p:cNvCxnSpPr/>
          <p:nvPr/>
        </p:nvCxnSpPr>
        <p:spPr>
          <a:xfrm>
            <a:off x="6029269" y="2122110"/>
            <a:ext cx="169798" cy="99728"/>
          </a:xfrm>
          <a:prstGeom prst="line">
            <a:avLst/>
          </a:prstGeom>
          <a:noFill/>
          <a:ln w="6350" cap="flat" cmpd="sng" algn="ctr">
            <a:solidFill>
              <a:srgbClr val="5B9BD5"/>
            </a:solidFill>
            <a:prstDash val="solid"/>
            <a:miter lim="800000"/>
          </a:ln>
          <a:effectLst/>
        </p:spPr>
      </p:cxnSp>
      <p:cxnSp>
        <p:nvCxnSpPr>
          <p:cNvPr id="471" name="Straight Connector 470"/>
          <p:cNvCxnSpPr/>
          <p:nvPr/>
        </p:nvCxnSpPr>
        <p:spPr>
          <a:xfrm flipV="1">
            <a:off x="6196305" y="2117830"/>
            <a:ext cx="169798" cy="108287"/>
          </a:xfrm>
          <a:prstGeom prst="line">
            <a:avLst/>
          </a:prstGeom>
          <a:noFill/>
          <a:ln w="6350" cap="flat" cmpd="sng" algn="ctr">
            <a:solidFill>
              <a:srgbClr val="5B9BD5"/>
            </a:solidFill>
            <a:prstDash val="solid"/>
            <a:miter lim="800000"/>
          </a:ln>
          <a:effectLst/>
        </p:spPr>
      </p:cxnSp>
      <p:cxnSp>
        <p:nvCxnSpPr>
          <p:cNvPr id="472" name="Straight Connector 471"/>
          <p:cNvCxnSpPr/>
          <p:nvPr/>
        </p:nvCxnSpPr>
        <p:spPr>
          <a:xfrm>
            <a:off x="6366767" y="2122110"/>
            <a:ext cx="169798" cy="99728"/>
          </a:xfrm>
          <a:prstGeom prst="line">
            <a:avLst/>
          </a:prstGeom>
          <a:noFill/>
          <a:ln w="6350" cap="flat" cmpd="sng" algn="ctr">
            <a:solidFill>
              <a:srgbClr val="5B9BD5"/>
            </a:solidFill>
            <a:prstDash val="solid"/>
            <a:miter lim="800000"/>
          </a:ln>
          <a:effectLst/>
        </p:spPr>
      </p:cxnSp>
      <p:cxnSp>
        <p:nvCxnSpPr>
          <p:cNvPr id="473" name="Straight Connector 472"/>
          <p:cNvCxnSpPr/>
          <p:nvPr/>
        </p:nvCxnSpPr>
        <p:spPr>
          <a:xfrm flipV="1">
            <a:off x="6531102" y="2117830"/>
            <a:ext cx="169798" cy="108287"/>
          </a:xfrm>
          <a:prstGeom prst="line">
            <a:avLst/>
          </a:prstGeom>
          <a:noFill/>
          <a:ln w="6350" cap="flat" cmpd="sng" algn="ctr">
            <a:solidFill>
              <a:srgbClr val="5B9BD5"/>
            </a:solidFill>
            <a:prstDash val="solid"/>
            <a:miter lim="800000"/>
          </a:ln>
          <a:effectLst/>
        </p:spPr>
      </p:cxnSp>
      <p:cxnSp>
        <p:nvCxnSpPr>
          <p:cNvPr id="474" name="Straight Connector 473"/>
          <p:cNvCxnSpPr/>
          <p:nvPr/>
        </p:nvCxnSpPr>
        <p:spPr>
          <a:xfrm>
            <a:off x="6703392" y="2122110"/>
            <a:ext cx="169798" cy="99728"/>
          </a:xfrm>
          <a:prstGeom prst="line">
            <a:avLst/>
          </a:prstGeom>
          <a:noFill/>
          <a:ln w="6350" cap="flat" cmpd="sng" algn="ctr">
            <a:solidFill>
              <a:srgbClr val="5B9BD5"/>
            </a:solidFill>
            <a:prstDash val="solid"/>
            <a:miter lim="800000"/>
          </a:ln>
          <a:effectLst/>
        </p:spPr>
      </p:cxnSp>
      <p:cxnSp>
        <p:nvCxnSpPr>
          <p:cNvPr id="475" name="Straight Connector 474"/>
          <p:cNvCxnSpPr/>
          <p:nvPr/>
        </p:nvCxnSpPr>
        <p:spPr>
          <a:xfrm flipV="1">
            <a:off x="6858561" y="2117830"/>
            <a:ext cx="169798" cy="108287"/>
          </a:xfrm>
          <a:prstGeom prst="line">
            <a:avLst/>
          </a:prstGeom>
          <a:noFill/>
          <a:ln w="6350" cap="flat" cmpd="sng" algn="ctr">
            <a:solidFill>
              <a:srgbClr val="5B9BD5"/>
            </a:solidFill>
            <a:prstDash val="solid"/>
            <a:miter lim="800000"/>
          </a:ln>
          <a:effectLst/>
        </p:spPr>
      </p:cxnSp>
      <p:cxnSp>
        <p:nvCxnSpPr>
          <p:cNvPr id="476" name="Straight Connector 475"/>
          <p:cNvCxnSpPr/>
          <p:nvPr/>
        </p:nvCxnSpPr>
        <p:spPr>
          <a:xfrm>
            <a:off x="7036201" y="2122110"/>
            <a:ext cx="169798" cy="99728"/>
          </a:xfrm>
          <a:prstGeom prst="line">
            <a:avLst/>
          </a:prstGeom>
          <a:noFill/>
          <a:ln w="6350" cap="flat" cmpd="sng" algn="ctr">
            <a:solidFill>
              <a:srgbClr val="5B9BD5"/>
            </a:solidFill>
            <a:prstDash val="solid"/>
            <a:miter lim="800000"/>
          </a:ln>
          <a:effectLst/>
        </p:spPr>
      </p:cxnSp>
      <p:cxnSp>
        <p:nvCxnSpPr>
          <p:cNvPr id="477" name="Straight Connector 476"/>
          <p:cNvCxnSpPr/>
          <p:nvPr/>
        </p:nvCxnSpPr>
        <p:spPr>
          <a:xfrm flipV="1">
            <a:off x="7203237" y="2117830"/>
            <a:ext cx="169798" cy="108287"/>
          </a:xfrm>
          <a:prstGeom prst="line">
            <a:avLst/>
          </a:prstGeom>
          <a:noFill/>
          <a:ln w="6350" cap="flat" cmpd="sng" algn="ctr">
            <a:solidFill>
              <a:srgbClr val="5B9BD5"/>
            </a:solidFill>
            <a:prstDash val="solid"/>
            <a:miter lim="800000"/>
          </a:ln>
          <a:effectLst/>
        </p:spPr>
      </p:cxnSp>
      <p:cxnSp>
        <p:nvCxnSpPr>
          <p:cNvPr id="478" name="Straight Connector 477"/>
          <p:cNvCxnSpPr/>
          <p:nvPr/>
        </p:nvCxnSpPr>
        <p:spPr>
          <a:xfrm>
            <a:off x="7373699" y="2122110"/>
            <a:ext cx="169798" cy="99728"/>
          </a:xfrm>
          <a:prstGeom prst="line">
            <a:avLst/>
          </a:prstGeom>
          <a:noFill/>
          <a:ln w="6350" cap="flat" cmpd="sng" algn="ctr">
            <a:solidFill>
              <a:srgbClr val="5B9BD5"/>
            </a:solidFill>
            <a:prstDash val="solid"/>
            <a:miter lim="800000"/>
          </a:ln>
          <a:effectLst/>
        </p:spPr>
      </p:cxnSp>
      <p:cxnSp>
        <p:nvCxnSpPr>
          <p:cNvPr id="479" name="Straight Connector 478"/>
          <p:cNvCxnSpPr/>
          <p:nvPr/>
        </p:nvCxnSpPr>
        <p:spPr>
          <a:xfrm flipV="1">
            <a:off x="7540734" y="2117830"/>
            <a:ext cx="169798" cy="108287"/>
          </a:xfrm>
          <a:prstGeom prst="line">
            <a:avLst/>
          </a:prstGeom>
          <a:noFill/>
          <a:ln w="6350" cap="flat" cmpd="sng" algn="ctr">
            <a:solidFill>
              <a:srgbClr val="5B9BD5"/>
            </a:solidFill>
            <a:prstDash val="solid"/>
            <a:miter lim="800000"/>
          </a:ln>
          <a:effectLst/>
        </p:spPr>
      </p:cxnSp>
      <p:cxnSp>
        <p:nvCxnSpPr>
          <p:cNvPr id="480" name="Straight Connector 479"/>
          <p:cNvCxnSpPr/>
          <p:nvPr/>
        </p:nvCxnSpPr>
        <p:spPr>
          <a:xfrm>
            <a:off x="7714252" y="2122110"/>
            <a:ext cx="169798" cy="99728"/>
          </a:xfrm>
          <a:prstGeom prst="line">
            <a:avLst/>
          </a:prstGeom>
          <a:noFill/>
          <a:ln w="6350" cap="flat" cmpd="sng" algn="ctr">
            <a:solidFill>
              <a:srgbClr val="5B9BD5"/>
            </a:solidFill>
            <a:prstDash val="solid"/>
            <a:miter lim="800000"/>
          </a:ln>
          <a:effectLst/>
        </p:spPr>
      </p:cxnSp>
      <p:cxnSp>
        <p:nvCxnSpPr>
          <p:cNvPr id="481" name="Straight Connector 480"/>
          <p:cNvCxnSpPr/>
          <p:nvPr/>
        </p:nvCxnSpPr>
        <p:spPr>
          <a:xfrm flipV="1">
            <a:off x="7881288" y="2117830"/>
            <a:ext cx="169798" cy="108287"/>
          </a:xfrm>
          <a:prstGeom prst="line">
            <a:avLst/>
          </a:prstGeom>
          <a:noFill/>
          <a:ln w="6350" cap="flat" cmpd="sng" algn="ctr">
            <a:solidFill>
              <a:srgbClr val="5B9BD5"/>
            </a:solidFill>
            <a:prstDash val="solid"/>
            <a:miter lim="800000"/>
          </a:ln>
          <a:effectLst/>
        </p:spPr>
      </p:cxnSp>
      <p:cxnSp>
        <p:nvCxnSpPr>
          <p:cNvPr id="482" name="Straight Connector 481"/>
          <p:cNvCxnSpPr/>
          <p:nvPr/>
        </p:nvCxnSpPr>
        <p:spPr>
          <a:xfrm>
            <a:off x="8053578" y="2122110"/>
            <a:ext cx="169798" cy="99728"/>
          </a:xfrm>
          <a:prstGeom prst="line">
            <a:avLst/>
          </a:prstGeom>
          <a:noFill/>
          <a:ln w="6350" cap="flat" cmpd="sng" algn="ctr">
            <a:solidFill>
              <a:srgbClr val="5B9BD5"/>
            </a:solidFill>
            <a:prstDash val="solid"/>
            <a:miter lim="800000"/>
          </a:ln>
          <a:effectLst/>
        </p:spPr>
      </p:cxnSp>
      <p:cxnSp>
        <p:nvCxnSpPr>
          <p:cNvPr id="483" name="Straight Connector 482"/>
          <p:cNvCxnSpPr/>
          <p:nvPr/>
        </p:nvCxnSpPr>
        <p:spPr>
          <a:xfrm flipV="1">
            <a:off x="8220613" y="2117830"/>
            <a:ext cx="169798" cy="108287"/>
          </a:xfrm>
          <a:prstGeom prst="line">
            <a:avLst/>
          </a:prstGeom>
          <a:noFill/>
          <a:ln w="6350" cap="flat" cmpd="sng" algn="ctr">
            <a:solidFill>
              <a:srgbClr val="5B9BD5"/>
            </a:solidFill>
            <a:prstDash val="solid"/>
            <a:miter lim="800000"/>
          </a:ln>
          <a:effectLst/>
        </p:spPr>
      </p:cxnSp>
      <p:cxnSp>
        <p:nvCxnSpPr>
          <p:cNvPr id="484" name="Straight Connector 483"/>
          <p:cNvCxnSpPr/>
          <p:nvPr/>
        </p:nvCxnSpPr>
        <p:spPr>
          <a:xfrm>
            <a:off x="8391075" y="2122110"/>
            <a:ext cx="169798" cy="99728"/>
          </a:xfrm>
          <a:prstGeom prst="line">
            <a:avLst/>
          </a:prstGeom>
          <a:noFill/>
          <a:ln w="6350" cap="flat" cmpd="sng" algn="ctr">
            <a:solidFill>
              <a:srgbClr val="5B9BD5"/>
            </a:solidFill>
            <a:prstDash val="solid"/>
            <a:miter lim="800000"/>
          </a:ln>
          <a:effectLst/>
        </p:spPr>
      </p:cxnSp>
      <p:cxnSp>
        <p:nvCxnSpPr>
          <p:cNvPr id="485" name="Straight Connector 484"/>
          <p:cNvCxnSpPr/>
          <p:nvPr/>
        </p:nvCxnSpPr>
        <p:spPr>
          <a:xfrm>
            <a:off x="612264" y="2317990"/>
            <a:ext cx="169798" cy="99728"/>
          </a:xfrm>
          <a:prstGeom prst="line">
            <a:avLst/>
          </a:prstGeom>
          <a:noFill/>
          <a:ln w="6350" cap="flat" cmpd="sng" algn="ctr">
            <a:solidFill>
              <a:srgbClr val="5B9BD5"/>
            </a:solidFill>
            <a:prstDash val="solid"/>
            <a:miter lim="800000"/>
          </a:ln>
          <a:effectLst/>
        </p:spPr>
      </p:cxnSp>
      <p:cxnSp>
        <p:nvCxnSpPr>
          <p:cNvPr id="486" name="Straight Connector 485"/>
          <p:cNvCxnSpPr/>
          <p:nvPr/>
        </p:nvCxnSpPr>
        <p:spPr>
          <a:xfrm flipH="1">
            <a:off x="779299" y="2317990"/>
            <a:ext cx="169798" cy="99728"/>
          </a:xfrm>
          <a:prstGeom prst="line">
            <a:avLst/>
          </a:prstGeom>
          <a:noFill/>
          <a:ln w="6350" cap="flat" cmpd="sng" algn="ctr">
            <a:solidFill>
              <a:srgbClr val="5B9BD5"/>
            </a:solidFill>
            <a:prstDash val="solid"/>
            <a:miter lim="800000"/>
          </a:ln>
          <a:effectLst/>
        </p:spPr>
      </p:cxnSp>
      <p:cxnSp>
        <p:nvCxnSpPr>
          <p:cNvPr id="487" name="Straight Connector 486"/>
          <p:cNvCxnSpPr/>
          <p:nvPr/>
        </p:nvCxnSpPr>
        <p:spPr>
          <a:xfrm>
            <a:off x="949761" y="2317990"/>
            <a:ext cx="169798" cy="99728"/>
          </a:xfrm>
          <a:prstGeom prst="line">
            <a:avLst/>
          </a:prstGeom>
          <a:noFill/>
          <a:ln w="6350" cap="flat" cmpd="sng" algn="ctr">
            <a:solidFill>
              <a:srgbClr val="5B9BD5"/>
            </a:solidFill>
            <a:prstDash val="solid"/>
            <a:miter lim="800000"/>
          </a:ln>
          <a:effectLst/>
        </p:spPr>
      </p:cxnSp>
      <p:cxnSp>
        <p:nvCxnSpPr>
          <p:cNvPr id="488" name="Straight Connector 487"/>
          <p:cNvCxnSpPr/>
          <p:nvPr/>
        </p:nvCxnSpPr>
        <p:spPr>
          <a:xfrm flipH="1">
            <a:off x="1116796" y="2317990"/>
            <a:ext cx="169798" cy="99728"/>
          </a:xfrm>
          <a:prstGeom prst="line">
            <a:avLst/>
          </a:prstGeom>
          <a:noFill/>
          <a:ln w="6350" cap="flat" cmpd="sng" algn="ctr">
            <a:solidFill>
              <a:srgbClr val="5B9BD5"/>
            </a:solidFill>
            <a:prstDash val="solid"/>
            <a:miter lim="800000"/>
          </a:ln>
          <a:effectLst/>
        </p:spPr>
      </p:cxnSp>
      <p:cxnSp>
        <p:nvCxnSpPr>
          <p:cNvPr id="489" name="Straight Connector 488"/>
          <p:cNvCxnSpPr/>
          <p:nvPr/>
        </p:nvCxnSpPr>
        <p:spPr>
          <a:xfrm>
            <a:off x="1289086" y="2317990"/>
            <a:ext cx="169798" cy="99728"/>
          </a:xfrm>
          <a:prstGeom prst="line">
            <a:avLst/>
          </a:prstGeom>
          <a:noFill/>
          <a:ln w="6350" cap="flat" cmpd="sng" algn="ctr">
            <a:solidFill>
              <a:srgbClr val="5B9BD5"/>
            </a:solidFill>
            <a:prstDash val="solid"/>
            <a:miter lim="800000"/>
          </a:ln>
          <a:effectLst/>
        </p:spPr>
      </p:cxnSp>
      <p:cxnSp>
        <p:nvCxnSpPr>
          <p:cNvPr id="490" name="Straight Connector 489"/>
          <p:cNvCxnSpPr/>
          <p:nvPr/>
        </p:nvCxnSpPr>
        <p:spPr>
          <a:xfrm flipH="1">
            <a:off x="1456122" y="2317990"/>
            <a:ext cx="169798" cy="99728"/>
          </a:xfrm>
          <a:prstGeom prst="line">
            <a:avLst/>
          </a:prstGeom>
          <a:noFill/>
          <a:ln w="6350" cap="flat" cmpd="sng" algn="ctr">
            <a:solidFill>
              <a:srgbClr val="5B9BD5"/>
            </a:solidFill>
            <a:prstDash val="solid"/>
            <a:miter lim="800000"/>
          </a:ln>
          <a:effectLst/>
        </p:spPr>
      </p:cxnSp>
      <p:cxnSp>
        <p:nvCxnSpPr>
          <p:cNvPr id="491" name="Straight Connector 490"/>
          <p:cNvCxnSpPr/>
          <p:nvPr/>
        </p:nvCxnSpPr>
        <p:spPr>
          <a:xfrm>
            <a:off x="1626584" y="2317990"/>
            <a:ext cx="169798" cy="99728"/>
          </a:xfrm>
          <a:prstGeom prst="line">
            <a:avLst/>
          </a:prstGeom>
          <a:noFill/>
          <a:ln w="6350" cap="flat" cmpd="sng" algn="ctr">
            <a:solidFill>
              <a:srgbClr val="5B9BD5"/>
            </a:solidFill>
            <a:prstDash val="solid"/>
            <a:miter lim="800000"/>
          </a:ln>
          <a:effectLst/>
        </p:spPr>
      </p:cxnSp>
      <p:cxnSp>
        <p:nvCxnSpPr>
          <p:cNvPr id="492" name="Straight Connector 491"/>
          <p:cNvCxnSpPr/>
          <p:nvPr/>
        </p:nvCxnSpPr>
        <p:spPr>
          <a:xfrm flipH="1">
            <a:off x="1793619" y="2317990"/>
            <a:ext cx="169798" cy="99728"/>
          </a:xfrm>
          <a:prstGeom prst="line">
            <a:avLst/>
          </a:prstGeom>
          <a:noFill/>
          <a:ln w="6350" cap="flat" cmpd="sng" algn="ctr">
            <a:solidFill>
              <a:srgbClr val="5B9BD5"/>
            </a:solidFill>
            <a:prstDash val="solid"/>
            <a:miter lim="800000"/>
          </a:ln>
          <a:effectLst/>
        </p:spPr>
      </p:cxnSp>
      <p:cxnSp>
        <p:nvCxnSpPr>
          <p:cNvPr id="493" name="Straight Connector 492"/>
          <p:cNvCxnSpPr/>
          <p:nvPr/>
        </p:nvCxnSpPr>
        <p:spPr>
          <a:xfrm>
            <a:off x="1961381" y="2317990"/>
            <a:ext cx="169798" cy="99728"/>
          </a:xfrm>
          <a:prstGeom prst="line">
            <a:avLst/>
          </a:prstGeom>
          <a:noFill/>
          <a:ln w="6350" cap="flat" cmpd="sng" algn="ctr">
            <a:solidFill>
              <a:srgbClr val="5B9BD5"/>
            </a:solidFill>
            <a:prstDash val="solid"/>
            <a:miter lim="800000"/>
          </a:ln>
          <a:effectLst/>
        </p:spPr>
      </p:cxnSp>
      <p:cxnSp>
        <p:nvCxnSpPr>
          <p:cNvPr id="494" name="Straight Connector 493"/>
          <p:cNvCxnSpPr/>
          <p:nvPr/>
        </p:nvCxnSpPr>
        <p:spPr>
          <a:xfrm flipH="1">
            <a:off x="2128417" y="2317990"/>
            <a:ext cx="169798" cy="99728"/>
          </a:xfrm>
          <a:prstGeom prst="line">
            <a:avLst/>
          </a:prstGeom>
          <a:noFill/>
          <a:ln w="6350" cap="flat" cmpd="sng" algn="ctr">
            <a:solidFill>
              <a:srgbClr val="5B9BD5"/>
            </a:solidFill>
            <a:prstDash val="solid"/>
            <a:miter lim="800000"/>
          </a:ln>
          <a:effectLst/>
        </p:spPr>
      </p:cxnSp>
      <p:cxnSp>
        <p:nvCxnSpPr>
          <p:cNvPr id="495" name="Straight Connector 494"/>
          <p:cNvCxnSpPr/>
          <p:nvPr/>
        </p:nvCxnSpPr>
        <p:spPr>
          <a:xfrm>
            <a:off x="2298879" y="2317990"/>
            <a:ext cx="169798" cy="99728"/>
          </a:xfrm>
          <a:prstGeom prst="line">
            <a:avLst/>
          </a:prstGeom>
          <a:noFill/>
          <a:ln w="6350" cap="flat" cmpd="sng" algn="ctr">
            <a:solidFill>
              <a:srgbClr val="5B9BD5"/>
            </a:solidFill>
            <a:prstDash val="solid"/>
            <a:miter lim="800000"/>
          </a:ln>
          <a:effectLst/>
        </p:spPr>
      </p:cxnSp>
      <p:cxnSp>
        <p:nvCxnSpPr>
          <p:cNvPr id="496" name="Straight Connector 495"/>
          <p:cNvCxnSpPr/>
          <p:nvPr/>
        </p:nvCxnSpPr>
        <p:spPr>
          <a:xfrm flipH="1">
            <a:off x="2465914" y="2317990"/>
            <a:ext cx="169798" cy="99728"/>
          </a:xfrm>
          <a:prstGeom prst="line">
            <a:avLst/>
          </a:prstGeom>
          <a:noFill/>
          <a:ln w="6350" cap="flat" cmpd="sng" algn="ctr">
            <a:solidFill>
              <a:srgbClr val="5B9BD5"/>
            </a:solidFill>
            <a:prstDash val="solid"/>
            <a:miter lim="800000"/>
          </a:ln>
          <a:effectLst/>
        </p:spPr>
      </p:cxnSp>
      <p:cxnSp>
        <p:nvCxnSpPr>
          <p:cNvPr id="497" name="Straight Connector 496"/>
          <p:cNvCxnSpPr/>
          <p:nvPr/>
        </p:nvCxnSpPr>
        <p:spPr>
          <a:xfrm>
            <a:off x="2638204" y="2317990"/>
            <a:ext cx="169798" cy="99728"/>
          </a:xfrm>
          <a:prstGeom prst="line">
            <a:avLst/>
          </a:prstGeom>
          <a:noFill/>
          <a:ln w="6350" cap="flat" cmpd="sng" algn="ctr">
            <a:solidFill>
              <a:srgbClr val="5B9BD5"/>
            </a:solidFill>
            <a:prstDash val="solid"/>
            <a:miter lim="800000"/>
          </a:ln>
          <a:effectLst/>
        </p:spPr>
      </p:cxnSp>
      <p:cxnSp>
        <p:nvCxnSpPr>
          <p:cNvPr id="498" name="Straight Connector 497"/>
          <p:cNvCxnSpPr/>
          <p:nvPr/>
        </p:nvCxnSpPr>
        <p:spPr>
          <a:xfrm flipH="1">
            <a:off x="2805240" y="2317990"/>
            <a:ext cx="169798" cy="99728"/>
          </a:xfrm>
          <a:prstGeom prst="line">
            <a:avLst/>
          </a:prstGeom>
          <a:noFill/>
          <a:ln w="6350" cap="flat" cmpd="sng" algn="ctr">
            <a:solidFill>
              <a:srgbClr val="5B9BD5"/>
            </a:solidFill>
            <a:prstDash val="solid"/>
            <a:miter lim="800000"/>
          </a:ln>
          <a:effectLst/>
        </p:spPr>
      </p:cxnSp>
      <p:cxnSp>
        <p:nvCxnSpPr>
          <p:cNvPr id="499" name="Straight Connector 498"/>
          <p:cNvCxnSpPr/>
          <p:nvPr/>
        </p:nvCxnSpPr>
        <p:spPr>
          <a:xfrm>
            <a:off x="2978757" y="2317990"/>
            <a:ext cx="169798" cy="99728"/>
          </a:xfrm>
          <a:prstGeom prst="line">
            <a:avLst/>
          </a:prstGeom>
          <a:noFill/>
          <a:ln w="6350" cap="flat" cmpd="sng" algn="ctr">
            <a:solidFill>
              <a:srgbClr val="5B9BD5"/>
            </a:solidFill>
            <a:prstDash val="solid"/>
            <a:miter lim="800000"/>
          </a:ln>
          <a:effectLst/>
        </p:spPr>
      </p:cxnSp>
      <p:cxnSp>
        <p:nvCxnSpPr>
          <p:cNvPr id="500" name="Straight Connector 499"/>
          <p:cNvCxnSpPr/>
          <p:nvPr/>
        </p:nvCxnSpPr>
        <p:spPr>
          <a:xfrm>
            <a:off x="3318342" y="2318961"/>
            <a:ext cx="169798" cy="99728"/>
          </a:xfrm>
          <a:prstGeom prst="line">
            <a:avLst/>
          </a:prstGeom>
          <a:noFill/>
          <a:ln w="6350" cap="flat" cmpd="sng" algn="ctr">
            <a:solidFill>
              <a:srgbClr val="5B9BD5"/>
            </a:solidFill>
            <a:prstDash val="solid"/>
            <a:miter lim="800000"/>
          </a:ln>
          <a:effectLst/>
        </p:spPr>
      </p:cxnSp>
      <p:cxnSp>
        <p:nvCxnSpPr>
          <p:cNvPr id="501" name="Straight Connector 500"/>
          <p:cNvCxnSpPr/>
          <p:nvPr/>
        </p:nvCxnSpPr>
        <p:spPr>
          <a:xfrm flipH="1">
            <a:off x="3485377" y="2318961"/>
            <a:ext cx="169798" cy="99728"/>
          </a:xfrm>
          <a:prstGeom prst="line">
            <a:avLst/>
          </a:prstGeom>
          <a:noFill/>
          <a:ln w="6350" cap="flat" cmpd="sng" algn="ctr">
            <a:solidFill>
              <a:srgbClr val="5B9BD5"/>
            </a:solidFill>
            <a:prstDash val="solid"/>
            <a:miter lim="800000"/>
          </a:ln>
          <a:effectLst/>
        </p:spPr>
      </p:cxnSp>
      <p:cxnSp>
        <p:nvCxnSpPr>
          <p:cNvPr id="502" name="Straight Connector 501"/>
          <p:cNvCxnSpPr/>
          <p:nvPr/>
        </p:nvCxnSpPr>
        <p:spPr>
          <a:xfrm>
            <a:off x="3655839" y="2318961"/>
            <a:ext cx="169798" cy="99728"/>
          </a:xfrm>
          <a:prstGeom prst="line">
            <a:avLst/>
          </a:prstGeom>
          <a:noFill/>
          <a:ln w="6350" cap="flat" cmpd="sng" algn="ctr">
            <a:solidFill>
              <a:srgbClr val="5B9BD5"/>
            </a:solidFill>
            <a:prstDash val="solid"/>
            <a:miter lim="800000"/>
          </a:ln>
          <a:effectLst/>
        </p:spPr>
      </p:cxnSp>
      <p:cxnSp>
        <p:nvCxnSpPr>
          <p:cNvPr id="503" name="Straight Connector 502"/>
          <p:cNvCxnSpPr/>
          <p:nvPr/>
        </p:nvCxnSpPr>
        <p:spPr>
          <a:xfrm flipH="1">
            <a:off x="3822874" y="2318961"/>
            <a:ext cx="169798" cy="99728"/>
          </a:xfrm>
          <a:prstGeom prst="line">
            <a:avLst/>
          </a:prstGeom>
          <a:noFill/>
          <a:ln w="6350" cap="flat" cmpd="sng" algn="ctr">
            <a:solidFill>
              <a:srgbClr val="5B9BD5"/>
            </a:solidFill>
            <a:prstDash val="solid"/>
            <a:miter lim="800000"/>
          </a:ln>
          <a:effectLst/>
        </p:spPr>
      </p:cxnSp>
      <p:cxnSp>
        <p:nvCxnSpPr>
          <p:cNvPr id="504" name="Straight Connector 503"/>
          <p:cNvCxnSpPr/>
          <p:nvPr/>
        </p:nvCxnSpPr>
        <p:spPr>
          <a:xfrm>
            <a:off x="3995164" y="2318961"/>
            <a:ext cx="169798" cy="99728"/>
          </a:xfrm>
          <a:prstGeom prst="line">
            <a:avLst/>
          </a:prstGeom>
          <a:noFill/>
          <a:ln w="6350" cap="flat" cmpd="sng" algn="ctr">
            <a:solidFill>
              <a:srgbClr val="5B9BD5"/>
            </a:solidFill>
            <a:prstDash val="solid"/>
            <a:miter lim="800000"/>
          </a:ln>
          <a:effectLst/>
        </p:spPr>
      </p:cxnSp>
      <p:cxnSp>
        <p:nvCxnSpPr>
          <p:cNvPr id="505" name="Straight Connector 504"/>
          <p:cNvCxnSpPr/>
          <p:nvPr/>
        </p:nvCxnSpPr>
        <p:spPr>
          <a:xfrm flipH="1">
            <a:off x="4159144" y="2318961"/>
            <a:ext cx="169798" cy="99728"/>
          </a:xfrm>
          <a:prstGeom prst="line">
            <a:avLst/>
          </a:prstGeom>
          <a:noFill/>
          <a:ln w="6350" cap="flat" cmpd="sng" algn="ctr">
            <a:solidFill>
              <a:srgbClr val="5B9BD5"/>
            </a:solidFill>
            <a:prstDash val="solid"/>
            <a:miter lim="800000"/>
          </a:ln>
          <a:effectLst/>
        </p:spPr>
      </p:cxnSp>
      <p:cxnSp>
        <p:nvCxnSpPr>
          <p:cNvPr id="506" name="Straight Connector 505"/>
          <p:cNvCxnSpPr/>
          <p:nvPr/>
        </p:nvCxnSpPr>
        <p:spPr>
          <a:xfrm>
            <a:off x="4333017" y="2318961"/>
            <a:ext cx="169798" cy="99728"/>
          </a:xfrm>
          <a:prstGeom prst="line">
            <a:avLst/>
          </a:prstGeom>
          <a:noFill/>
          <a:ln w="6350" cap="flat" cmpd="sng" algn="ctr">
            <a:solidFill>
              <a:srgbClr val="5B9BD5"/>
            </a:solidFill>
            <a:prstDash val="solid"/>
            <a:miter lim="800000"/>
          </a:ln>
          <a:effectLst/>
        </p:spPr>
      </p:cxnSp>
      <p:cxnSp>
        <p:nvCxnSpPr>
          <p:cNvPr id="507" name="Straight Connector 506"/>
          <p:cNvCxnSpPr/>
          <p:nvPr/>
        </p:nvCxnSpPr>
        <p:spPr>
          <a:xfrm flipH="1">
            <a:off x="4500053" y="2318961"/>
            <a:ext cx="169798" cy="99728"/>
          </a:xfrm>
          <a:prstGeom prst="line">
            <a:avLst/>
          </a:prstGeom>
          <a:noFill/>
          <a:ln w="6350" cap="flat" cmpd="sng" algn="ctr">
            <a:solidFill>
              <a:srgbClr val="5B9BD5"/>
            </a:solidFill>
            <a:prstDash val="solid"/>
            <a:miter lim="800000"/>
          </a:ln>
          <a:effectLst/>
        </p:spPr>
      </p:cxnSp>
      <p:cxnSp>
        <p:nvCxnSpPr>
          <p:cNvPr id="508" name="Straight Connector 507"/>
          <p:cNvCxnSpPr/>
          <p:nvPr/>
        </p:nvCxnSpPr>
        <p:spPr>
          <a:xfrm>
            <a:off x="4670515" y="2318961"/>
            <a:ext cx="169798" cy="99728"/>
          </a:xfrm>
          <a:prstGeom prst="line">
            <a:avLst/>
          </a:prstGeom>
          <a:noFill/>
          <a:ln w="6350" cap="flat" cmpd="sng" algn="ctr">
            <a:solidFill>
              <a:srgbClr val="5B9BD5"/>
            </a:solidFill>
            <a:prstDash val="solid"/>
            <a:miter lim="800000"/>
          </a:ln>
          <a:effectLst/>
        </p:spPr>
      </p:cxnSp>
      <p:cxnSp>
        <p:nvCxnSpPr>
          <p:cNvPr id="509" name="Straight Connector 508"/>
          <p:cNvCxnSpPr/>
          <p:nvPr/>
        </p:nvCxnSpPr>
        <p:spPr>
          <a:xfrm flipH="1">
            <a:off x="4837551" y="2318961"/>
            <a:ext cx="169798" cy="99728"/>
          </a:xfrm>
          <a:prstGeom prst="line">
            <a:avLst/>
          </a:prstGeom>
          <a:noFill/>
          <a:ln w="6350" cap="flat" cmpd="sng" algn="ctr">
            <a:solidFill>
              <a:srgbClr val="5B9BD5"/>
            </a:solidFill>
            <a:prstDash val="solid"/>
            <a:miter lim="800000"/>
          </a:ln>
          <a:effectLst/>
        </p:spPr>
      </p:cxnSp>
      <p:cxnSp>
        <p:nvCxnSpPr>
          <p:cNvPr id="510" name="Straight Connector 509"/>
          <p:cNvCxnSpPr/>
          <p:nvPr/>
        </p:nvCxnSpPr>
        <p:spPr>
          <a:xfrm>
            <a:off x="5011068" y="2318961"/>
            <a:ext cx="169798" cy="99728"/>
          </a:xfrm>
          <a:prstGeom prst="line">
            <a:avLst/>
          </a:prstGeom>
          <a:noFill/>
          <a:ln w="6350" cap="flat" cmpd="sng" algn="ctr">
            <a:solidFill>
              <a:srgbClr val="5B9BD5"/>
            </a:solidFill>
            <a:prstDash val="solid"/>
            <a:miter lim="800000"/>
          </a:ln>
          <a:effectLst/>
        </p:spPr>
      </p:cxnSp>
      <p:cxnSp>
        <p:nvCxnSpPr>
          <p:cNvPr id="511" name="Straight Connector 510"/>
          <p:cNvCxnSpPr/>
          <p:nvPr/>
        </p:nvCxnSpPr>
        <p:spPr>
          <a:xfrm flipH="1">
            <a:off x="5178104" y="2318961"/>
            <a:ext cx="169798" cy="99728"/>
          </a:xfrm>
          <a:prstGeom prst="line">
            <a:avLst/>
          </a:prstGeom>
          <a:noFill/>
          <a:ln w="6350" cap="flat" cmpd="sng" algn="ctr">
            <a:solidFill>
              <a:srgbClr val="5B9BD5"/>
            </a:solidFill>
            <a:prstDash val="solid"/>
            <a:miter lim="800000"/>
          </a:ln>
          <a:effectLst/>
        </p:spPr>
      </p:cxnSp>
      <p:cxnSp>
        <p:nvCxnSpPr>
          <p:cNvPr id="512" name="Straight Connector 511"/>
          <p:cNvCxnSpPr/>
          <p:nvPr/>
        </p:nvCxnSpPr>
        <p:spPr>
          <a:xfrm>
            <a:off x="5350393" y="2318961"/>
            <a:ext cx="169798" cy="99728"/>
          </a:xfrm>
          <a:prstGeom prst="line">
            <a:avLst/>
          </a:prstGeom>
          <a:noFill/>
          <a:ln w="6350" cap="flat" cmpd="sng" algn="ctr">
            <a:solidFill>
              <a:srgbClr val="5B9BD5"/>
            </a:solidFill>
            <a:prstDash val="solid"/>
            <a:miter lim="800000"/>
          </a:ln>
          <a:effectLst/>
        </p:spPr>
      </p:cxnSp>
      <p:cxnSp>
        <p:nvCxnSpPr>
          <p:cNvPr id="513" name="Straight Connector 512"/>
          <p:cNvCxnSpPr/>
          <p:nvPr/>
        </p:nvCxnSpPr>
        <p:spPr>
          <a:xfrm flipH="1">
            <a:off x="5520129" y="2318961"/>
            <a:ext cx="169798" cy="99728"/>
          </a:xfrm>
          <a:prstGeom prst="line">
            <a:avLst/>
          </a:prstGeom>
          <a:noFill/>
          <a:ln w="6350" cap="flat" cmpd="sng" algn="ctr">
            <a:solidFill>
              <a:srgbClr val="5B9BD5"/>
            </a:solidFill>
            <a:prstDash val="solid"/>
            <a:miter lim="800000"/>
          </a:ln>
          <a:effectLst/>
        </p:spPr>
      </p:cxnSp>
      <p:sp>
        <p:nvSpPr>
          <p:cNvPr id="514" name="Hexagon 513"/>
          <p:cNvSpPr/>
          <p:nvPr/>
        </p:nvSpPr>
        <p:spPr>
          <a:xfrm>
            <a:off x="511196" y="2226821"/>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cxnSp>
        <p:nvCxnSpPr>
          <p:cNvPr id="515" name="Straight Connector 514"/>
          <p:cNvCxnSpPr/>
          <p:nvPr/>
        </p:nvCxnSpPr>
        <p:spPr>
          <a:xfrm>
            <a:off x="779300" y="2222541"/>
            <a:ext cx="24" cy="197489"/>
          </a:xfrm>
          <a:prstGeom prst="line">
            <a:avLst/>
          </a:prstGeom>
          <a:noFill/>
          <a:ln w="6350" cap="flat" cmpd="sng" algn="ctr">
            <a:solidFill>
              <a:srgbClr val="5B9BD5"/>
            </a:solidFill>
            <a:prstDash val="solid"/>
            <a:miter lim="800000"/>
          </a:ln>
          <a:effectLst/>
        </p:spPr>
      </p:cxnSp>
      <p:sp>
        <p:nvSpPr>
          <p:cNvPr id="516" name="Hexagon 515"/>
          <p:cNvSpPr/>
          <p:nvPr/>
        </p:nvSpPr>
        <p:spPr>
          <a:xfrm>
            <a:off x="848694" y="2226821"/>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cxnSp>
        <p:nvCxnSpPr>
          <p:cNvPr id="517" name="Straight Connector 516"/>
          <p:cNvCxnSpPr/>
          <p:nvPr/>
        </p:nvCxnSpPr>
        <p:spPr>
          <a:xfrm>
            <a:off x="1116797" y="2222541"/>
            <a:ext cx="24" cy="197489"/>
          </a:xfrm>
          <a:prstGeom prst="line">
            <a:avLst/>
          </a:prstGeom>
          <a:noFill/>
          <a:ln w="6350" cap="flat" cmpd="sng" algn="ctr">
            <a:solidFill>
              <a:srgbClr val="5B9BD5"/>
            </a:solidFill>
            <a:prstDash val="solid"/>
            <a:miter lim="800000"/>
          </a:ln>
          <a:effectLst/>
        </p:spPr>
      </p:cxnSp>
      <p:sp>
        <p:nvSpPr>
          <p:cNvPr id="518" name="Hexagon 517"/>
          <p:cNvSpPr/>
          <p:nvPr/>
        </p:nvSpPr>
        <p:spPr>
          <a:xfrm>
            <a:off x="1188019" y="2226821"/>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cxnSp>
        <p:nvCxnSpPr>
          <p:cNvPr id="519" name="Straight Connector 518"/>
          <p:cNvCxnSpPr/>
          <p:nvPr/>
        </p:nvCxnSpPr>
        <p:spPr>
          <a:xfrm>
            <a:off x="1456122" y="2222541"/>
            <a:ext cx="24" cy="197489"/>
          </a:xfrm>
          <a:prstGeom prst="line">
            <a:avLst/>
          </a:prstGeom>
          <a:noFill/>
          <a:ln w="6350" cap="flat" cmpd="sng" algn="ctr">
            <a:solidFill>
              <a:srgbClr val="5B9BD5"/>
            </a:solidFill>
            <a:prstDash val="solid"/>
            <a:miter lim="800000"/>
          </a:ln>
          <a:effectLst/>
        </p:spPr>
      </p:cxnSp>
      <p:sp>
        <p:nvSpPr>
          <p:cNvPr id="520" name="Hexagon 519"/>
          <p:cNvSpPr/>
          <p:nvPr/>
        </p:nvSpPr>
        <p:spPr>
          <a:xfrm>
            <a:off x="1525516" y="2226821"/>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cxnSp>
        <p:nvCxnSpPr>
          <p:cNvPr id="521" name="Straight Connector 520"/>
          <p:cNvCxnSpPr/>
          <p:nvPr/>
        </p:nvCxnSpPr>
        <p:spPr>
          <a:xfrm>
            <a:off x="1793620" y="2219197"/>
            <a:ext cx="24" cy="197489"/>
          </a:xfrm>
          <a:prstGeom prst="line">
            <a:avLst/>
          </a:prstGeom>
          <a:noFill/>
          <a:ln w="6350" cap="flat" cmpd="sng" algn="ctr">
            <a:solidFill>
              <a:srgbClr val="5B9BD5"/>
            </a:solidFill>
            <a:prstDash val="solid"/>
            <a:miter lim="800000"/>
          </a:ln>
          <a:effectLst/>
        </p:spPr>
      </p:cxnSp>
      <p:sp>
        <p:nvSpPr>
          <p:cNvPr id="522" name="Hexagon 521"/>
          <p:cNvSpPr/>
          <p:nvPr/>
        </p:nvSpPr>
        <p:spPr>
          <a:xfrm>
            <a:off x="1863014" y="2226821"/>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cxnSp>
        <p:nvCxnSpPr>
          <p:cNvPr id="523" name="Straight Connector 522"/>
          <p:cNvCxnSpPr/>
          <p:nvPr/>
        </p:nvCxnSpPr>
        <p:spPr>
          <a:xfrm>
            <a:off x="2128418" y="2222541"/>
            <a:ext cx="24" cy="197489"/>
          </a:xfrm>
          <a:prstGeom prst="line">
            <a:avLst/>
          </a:prstGeom>
          <a:noFill/>
          <a:ln w="6350" cap="flat" cmpd="sng" algn="ctr">
            <a:solidFill>
              <a:srgbClr val="5B9BD5"/>
            </a:solidFill>
            <a:prstDash val="solid"/>
            <a:miter lim="800000"/>
          </a:ln>
          <a:effectLst/>
        </p:spPr>
      </p:cxnSp>
      <p:sp>
        <p:nvSpPr>
          <p:cNvPr id="524" name="Hexagon 523"/>
          <p:cNvSpPr/>
          <p:nvPr/>
        </p:nvSpPr>
        <p:spPr>
          <a:xfrm>
            <a:off x="2197811" y="2226821"/>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cxnSp>
        <p:nvCxnSpPr>
          <p:cNvPr id="525" name="Straight Connector 524"/>
          <p:cNvCxnSpPr/>
          <p:nvPr/>
        </p:nvCxnSpPr>
        <p:spPr>
          <a:xfrm>
            <a:off x="2465915" y="2222541"/>
            <a:ext cx="24" cy="197489"/>
          </a:xfrm>
          <a:prstGeom prst="line">
            <a:avLst/>
          </a:prstGeom>
          <a:noFill/>
          <a:ln w="6350" cap="flat" cmpd="sng" algn="ctr">
            <a:solidFill>
              <a:srgbClr val="5B9BD5"/>
            </a:solidFill>
            <a:prstDash val="solid"/>
            <a:miter lim="800000"/>
          </a:ln>
          <a:effectLst/>
        </p:spPr>
      </p:cxnSp>
      <p:sp>
        <p:nvSpPr>
          <p:cNvPr id="526" name="Hexagon 525"/>
          <p:cNvSpPr/>
          <p:nvPr/>
        </p:nvSpPr>
        <p:spPr>
          <a:xfrm>
            <a:off x="2537137" y="2226821"/>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cxnSp>
        <p:nvCxnSpPr>
          <p:cNvPr id="527" name="Straight Connector 526"/>
          <p:cNvCxnSpPr/>
          <p:nvPr/>
        </p:nvCxnSpPr>
        <p:spPr>
          <a:xfrm>
            <a:off x="2805240" y="2222541"/>
            <a:ext cx="24" cy="197489"/>
          </a:xfrm>
          <a:prstGeom prst="line">
            <a:avLst/>
          </a:prstGeom>
          <a:noFill/>
          <a:ln w="6350" cap="flat" cmpd="sng" algn="ctr">
            <a:solidFill>
              <a:srgbClr val="5B9BD5"/>
            </a:solidFill>
            <a:prstDash val="solid"/>
            <a:miter lim="800000"/>
          </a:ln>
          <a:effectLst/>
        </p:spPr>
      </p:cxnSp>
      <p:sp>
        <p:nvSpPr>
          <p:cNvPr id="528" name="Hexagon 527"/>
          <p:cNvSpPr/>
          <p:nvPr/>
        </p:nvSpPr>
        <p:spPr>
          <a:xfrm>
            <a:off x="2877690" y="2226821"/>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cxnSp>
        <p:nvCxnSpPr>
          <p:cNvPr id="529" name="Straight Connector 528"/>
          <p:cNvCxnSpPr/>
          <p:nvPr/>
        </p:nvCxnSpPr>
        <p:spPr>
          <a:xfrm flipH="1">
            <a:off x="3138650" y="2321910"/>
            <a:ext cx="169798" cy="99728"/>
          </a:xfrm>
          <a:prstGeom prst="line">
            <a:avLst/>
          </a:prstGeom>
          <a:noFill/>
          <a:ln w="6350" cap="flat" cmpd="sng" algn="ctr">
            <a:solidFill>
              <a:srgbClr val="5B9BD5"/>
            </a:solidFill>
            <a:prstDash val="solid"/>
            <a:miter lim="800000"/>
          </a:ln>
          <a:effectLst/>
        </p:spPr>
      </p:cxnSp>
      <p:cxnSp>
        <p:nvCxnSpPr>
          <p:cNvPr id="530" name="Straight Connector 529"/>
          <p:cNvCxnSpPr/>
          <p:nvPr/>
        </p:nvCxnSpPr>
        <p:spPr>
          <a:xfrm>
            <a:off x="3146900" y="2226461"/>
            <a:ext cx="24" cy="197489"/>
          </a:xfrm>
          <a:prstGeom prst="line">
            <a:avLst/>
          </a:prstGeom>
          <a:noFill/>
          <a:ln w="6350" cap="flat" cmpd="sng" algn="ctr">
            <a:solidFill>
              <a:srgbClr val="5B9BD5"/>
            </a:solidFill>
            <a:prstDash val="solid"/>
            <a:miter lim="800000"/>
          </a:ln>
          <a:effectLst/>
        </p:spPr>
      </p:cxnSp>
      <p:sp>
        <p:nvSpPr>
          <p:cNvPr id="531" name="Hexagon 530"/>
          <p:cNvSpPr/>
          <p:nvPr/>
        </p:nvSpPr>
        <p:spPr>
          <a:xfrm>
            <a:off x="3217274" y="2227793"/>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cxnSp>
        <p:nvCxnSpPr>
          <p:cNvPr id="532" name="Straight Connector 531"/>
          <p:cNvCxnSpPr/>
          <p:nvPr/>
        </p:nvCxnSpPr>
        <p:spPr>
          <a:xfrm>
            <a:off x="3485378" y="2223513"/>
            <a:ext cx="24" cy="197489"/>
          </a:xfrm>
          <a:prstGeom prst="line">
            <a:avLst/>
          </a:prstGeom>
          <a:noFill/>
          <a:ln w="6350" cap="flat" cmpd="sng" algn="ctr">
            <a:solidFill>
              <a:srgbClr val="5B9BD5"/>
            </a:solidFill>
            <a:prstDash val="solid"/>
            <a:miter lim="800000"/>
          </a:ln>
          <a:effectLst/>
        </p:spPr>
      </p:cxnSp>
      <p:sp>
        <p:nvSpPr>
          <p:cNvPr id="533" name="Hexagon 532"/>
          <p:cNvSpPr/>
          <p:nvPr/>
        </p:nvSpPr>
        <p:spPr>
          <a:xfrm>
            <a:off x="3554772" y="2227793"/>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cxnSp>
        <p:nvCxnSpPr>
          <p:cNvPr id="534" name="Straight Connector 533"/>
          <p:cNvCxnSpPr/>
          <p:nvPr/>
        </p:nvCxnSpPr>
        <p:spPr>
          <a:xfrm>
            <a:off x="3822875" y="2223513"/>
            <a:ext cx="24" cy="197489"/>
          </a:xfrm>
          <a:prstGeom prst="line">
            <a:avLst/>
          </a:prstGeom>
          <a:noFill/>
          <a:ln w="6350" cap="flat" cmpd="sng" algn="ctr">
            <a:solidFill>
              <a:srgbClr val="5B9BD5"/>
            </a:solidFill>
            <a:prstDash val="solid"/>
            <a:miter lim="800000"/>
          </a:ln>
          <a:effectLst/>
        </p:spPr>
      </p:cxnSp>
      <p:sp>
        <p:nvSpPr>
          <p:cNvPr id="535" name="Hexagon 534"/>
          <p:cNvSpPr/>
          <p:nvPr/>
        </p:nvSpPr>
        <p:spPr>
          <a:xfrm>
            <a:off x="3894097" y="2227793"/>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cxnSp>
        <p:nvCxnSpPr>
          <p:cNvPr id="536" name="Straight Connector 535"/>
          <p:cNvCxnSpPr/>
          <p:nvPr/>
        </p:nvCxnSpPr>
        <p:spPr>
          <a:xfrm>
            <a:off x="4162200" y="2223513"/>
            <a:ext cx="24" cy="197489"/>
          </a:xfrm>
          <a:prstGeom prst="line">
            <a:avLst/>
          </a:prstGeom>
          <a:noFill/>
          <a:ln w="6350" cap="flat" cmpd="sng" algn="ctr">
            <a:solidFill>
              <a:srgbClr val="5B9BD5"/>
            </a:solidFill>
            <a:prstDash val="solid"/>
            <a:miter lim="800000"/>
          </a:ln>
          <a:effectLst/>
        </p:spPr>
      </p:cxnSp>
      <p:sp>
        <p:nvSpPr>
          <p:cNvPr id="537" name="Hexagon 536"/>
          <p:cNvSpPr/>
          <p:nvPr/>
        </p:nvSpPr>
        <p:spPr>
          <a:xfrm>
            <a:off x="4231950" y="2227793"/>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cxnSp>
        <p:nvCxnSpPr>
          <p:cNvPr id="538" name="Straight Connector 537"/>
          <p:cNvCxnSpPr/>
          <p:nvPr/>
        </p:nvCxnSpPr>
        <p:spPr>
          <a:xfrm>
            <a:off x="4500053" y="2223513"/>
            <a:ext cx="24" cy="197489"/>
          </a:xfrm>
          <a:prstGeom prst="line">
            <a:avLst/>
          </a:prstGeom>
          <a:noFill/>
          <a:ln w="6350" cap="flat" cmpd="sng" algn="ctr">
            <a:solidFill>
              <a:srgbClr val="5B9BD5"/>
            </a:solidFill>
            <a:prstDash val="solid"/>
            <a:miter lim="800000"/>
          </a:ln>
          <a:effectLst/>
        </p:spPr>
      </p:cxnSp>
      <p:sp>
        <p:nvSpPr>
          <p:cNvPr id="539" name="Hexagon 538"/>
          <p:cNvSpPr/>
          <p:nvPr/>
        </p:nvSpPr>
        <p:spPr>
          <a:xfrm>
            <a:off x="4569448" y="2227793"/>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cxnSp>
        <p:nvCxnSpPr>
          <p:cNvPr id="540" name="Straight Connector 539"/>
          <p:cNvCxnSpPr/>
          <p:nvPr/>
        </p:nvCxnSpPr>
        <p:spPr>
          <a:xfrm>
            <a:off x="4837551" y="2223513"/>
            <a:ext cx="24" cy="197489"/>
          </a:xfrm>
          <a:prstGeom prst="line">
            <a:avLst/>
          </a:prstGeom>
          <a:noFill/>
          <a:ln w="6350" cap="flat" cmpd="sng" algn="ctr">
            <a:solidFill>
              <a:srgbClr val="5B9BD5"/>
            </a:solidFill>
            <a:prstDash val="solid"/>
            <a:miter lim="800000"/>
          </a:ln>
          <a:effectLst/>
        </p:spPr>
      </p:cxnSp>
      <p:sp>
        <p:nvSpPr>
          <p:cNvPr id="541" name="Hexagon 540"/>
          <p:cNvSpPr/>
          <p:nvPr/>
        </p:nvSpPr>
        <p:spPr>
          <a:xfrm>
            <a:off x="4910001" y="2227793"/>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cxnSp>
        <p:nvCxnSpPr>
          <p:cNvPr id="542" name="Straight Connector 541"/>
          <p:cNvCxnSpPr/>
          <p:nvPr/>
        </p:nvCxnSpPr>
        <p:spPr>
          <a:xfrm>
            <a:off x="5178104" y="2223513"/>
            <a:ext cx="24" cy="197489"/>
          </a:xfrm>
          <a:prstGeom prst="line">
            <a:avLst/>
          </a:prstGeom>
          <a:noFill/>
          <a:ln w="6350" cap="flat" cmpd="sng" algn="ctr">
            <a:solidFill>
              <a:srgbClr val="5B9BD5"/>
            </a:solidFill>
            <a:prstDash val="solid"/>
            <a:miter lim="800000"/>
          </a:ln>
          <a:effectLst/>
        </p:spPr>
      </p:cxnSp>
      <p:sp>
        <p:nvSpPr>
          <p:cNvPr id="543" name="Hexagon 542"/>
          <p:cNvSpPr/>
          <p:nvPr/>
        </p:nvSpPr>
        <p:spPr>
          <a:xfrm>
            <a:off x="5249326" y="2227793"/>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cxnSp>
        <p:nvCxnSpPr>
          <p:cNvPr id="544" name="Straight Connector 543"/>
          <p:cNvCxnSpPr/>
          <p:nvPr/>
        </p:nvCxnSpPr>
        <p:spPr>
          <a:xfrm>
            <a:off x="5517430" y="2223513"/>
            <a:ext cx="24" cy="197489"/>
          </a:xfrm>
          <a:prstGeom prst="line">
            <a:avLst/>
          </a:prstGeom>
          <a:noFill/>
          <a:ln w="6350" cap="flat" cmpd="sng" algn="ctr">
            <a:solidFill>
              <a:srgbClr val="5B9BD5"/>
            </a:solidFill>
            <a:prstDash val="solid"/>
            <a:miter lim="800000"/>
          </a:ln>
          <a:effectLst/>
        </p:spPr>
      </p:cxnSp>
      <p:sp>
        <p:nvSpPr>
          <p:cNvPr id="545" name="Hexagon 544"/>
          <p:cNvSpPr/>
          <p:nvPr/>
        </p:nvSpPr>
        <p:spPr>
          <a:xfrm>
            <a:off x="5589523" y="2227793"/>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cxnSp>
        <p:nvCxnSpPr>
          <p:cNvPr id="546" name="Straight Connector 545"/>
          <p:cNvCxnSpPr/>
          <p:nvPr/>
        </p:nvCxnSpPr>
        <p:spPr>
          <a:xfrm>
            <a:off x="5854927" y="2223513"/>
            <a:ext cx="24" cy="197489"/>
          </a:xfrm>
          <a:prstGeom prst="line">
            <a:avLst/>
          </a:prstGeom>
          <a:noFill/>
          <a:ln w="6350" cap="flat" cmpd="sng" algn="ctr">
            <a:solidFill>
              <a:srgbClr val="5B9BD5"/>
            </a:solidFill>
            <a:prstDash val="solid"/>
            <a:miter lim="800000"/>
          </a:ln>
          <a:effectLst/>
        </p:spPr>
      </p:cxnSp>
      <p:sp>
        <p:nvSpPr>
          <p:cNvPr id="547" name="Hexagon 546"/>
          <p:cNvSpPr/>
          <p:nvPr/>
        </p:nvSpPr>
        <p:spPr>
          <a:xfrm>
            <a:off x="5928202" y="2230398"/>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cxnSp>
        <p:nvCxnSpPr>
          <p:cNvPr id="548" name="Straight Connector 547"/>
          <p:cNvCxnSpPr/>
          <p:nvPr/>
        </p:nvCxnSpPr>
        <p:spPr>
          <a:xfrm>
            <a:off x="6196305" y="2226118"/>
            <a:ext cx="24" cy="197489"/>
          </a:xfrm>
          <a:prstGeom prst="line">
            <a:avLst/>
          </a:prstGeom>
          <a:noFill/>
          <a:ln w="6350" cap="flat" cmpd="sng" algn="ctr">
            <a:solidFill>
              <a:srgbClr val="5B9BD5"/>
            </a:solidFill>
            <a:prstDash val="solid"/>
            <a:miter lim="800000"/>
          </a:ln>
          <a:effectLst/>
        </p:spPr>
      </p:cxnSp>
      <p:sp>
        <p:nvSpPr>
          <p:cNvPr id="549" name="Hexagon 548"/>
          <p:cNvSpPr/>
          <p:nvPr/>
        </p:nvSpPr>
        <p:spPr>
          <a:xfrm>
            <a:off x="6265699" y="2230398"/>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cxnSp>
        <p:nvCxnSpPr>
          <p:cNvPr id="550" name="Straight Connector 549"/>
          <p:cNvCxnSpPr/>
          <p:nvPr/>
        </p:nvCxnSpPr>
        <p:spPr>
          <a:xfrm>
            <a:off x="6531103" y="2226118"/>
            <a:ext cx="24" cy="197489"/>
          </a:xfrm>
          <a:prstGeom prst="line">
            <a:avLst/>
          </a:prstGeom>
          <a:noFill/>
          <a:ln w="6350" cap="flat" cmpd="sng" algn="ctr">
            <a:solidFill>
              <a:srgbClr val="5B9BD5"/>
            </a:solidFill>
            <a:prstDash val="solid"/>
            <a:miter lim="800000"/>
          </a:ln>
          <a:effectLst/>
        </p:spPr>
      </p:cxnSp>
      <p:sp>
        <p:nvSpPr>
          <p:cNvPr id="551" name="Hexagon 550"/>
          <p:cNvSpPr/>
          <p:nvPr/>
        </p:nvSpPr>
        <p:spPr>
          <a:xfrm>
            <a:off x="6602325" y="2230398"/>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cxnSp>
        <p:nvCxnSpPr>
          <p:cNvPr id="552" name="Straight Connector 551"/>
          <p:cNvCxnSpPr/>
          <p:nvPr/>
        </p:nvCxnSpPr>
        <p:spPr>
          <a:xfrm>
            <a:off x="6867728" y="2226118"/>
            <a:ext cx="24" cy="197489"/>
          </a:xfrm>
          <a:prstGeom prst="line">
            <a:avLst/>
          </a:prstGeom>
          <a:noFill/>
          <a:ln w="6350" cap="flat" cmpd="sng" algn="ctr">
            <a:solidFill>
              <a:srgbClr val="5B9BD5"/>
            </a:solidFill>
            <a:prstDash val="solid"/>
            <a:miter lim="800000"/>
          </a:ln>
          <a:effectLst/>
        </p:spPr>
      </p:cxnSp>
      <p:sp>
        <p:nvSpPr>
          <p:cNvPr id="553" name="Hexagon 552"/>
          <p:cNvSpPr/>
          <p:nvPr/>
        </p:nvSpPr>
        <p:spPr>
          <a:xfrm>
            <a:off x="6935134" y="2230398"/>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cxnSp>
        <p:nvCxnSpPr>
          <p:cNvPr id="554" name="Straight Connector 553"/>
          <p:cNvCxnSpPr/>
          <p:nvPr/>
        </p:nvCxnSpPr>
        <p:spPr>
          <a:xfrm>
            <a:off x="7203238" y="2226118"/>
            <a:ext cx="24" cy="197489"/>
          </a:xfrm>
          <a:prstGeom prst="line">
            <a:avLst/>
          </a:prstGeom>
          <a:noFill/>
          <a:ln w="6350" cap="flat" cmpd="sng" algn="ctr">
            <a:solidFill>
              <a:srgbClr val="5B9BD5"/>
            </a:solidFill>
            <a:prstDash val="solid"/>
            <a:miter lim="800000"/>
          </a:ln>
          <a:effectLst/>
        </p:spPr>
      </p:cxnSp>
      <p:sp>
        <p:nvSpPr>
          <p:cNvPr id="555" name="Hexagon 554"/>
          <p:cNvSpPr/>
          <p:nvPr/>
        </p:nvSpPr>
        <p:spPr>
          <a:xfrm>
            <a:off x="7272631" y="2230398"/>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cxnSp>
        <p:nvCxnSpPr>
          <p:cNvPr id="556" name="Straight Connector 555"/>
          <p:cNvCxnSpPr/>
          <p:nvPr/>
        </p:nvCxnSpPr>
        <p:spPr>
          <a:xfrm>
            <a:off x="7540735" y="2226118"/>
            <a:ext cx="24" cy="197489"/>
          </a:xfrm>
          <a:prstGeom prst="line">
            <a:avLst/>
          </a:prstGeom>
          <a:noFill/>
          <a:ln w="6350" cap="flat" cmpd="sng" algn="ctr">
            <a:solidFill>
              <a:srgbClr val="5B9BD5"/>
            </a:solidFill>
            <a:prstDash val="solid"/>
            <a:miter lim="800000"/>
          </a:ln>
          <a:effectLst/>
        </p:spPr>
      </p:cxnSp>
      <p:sp>
        <p:nvSpPr>
          <p:cNvPr id="557" name="Hexagon 556"/>
          <p:cNvSpPr/>
          <p:nvPr/>
        </p:nvSpPr>
        <p:spPr>
          <a:xfrm>
            <a:off x="7613185" y="2230398"/>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cxnSp>
        <p:nvCxnSpPr>
          <p:cNvPr id="558" name="Straight Connector 557"/>
          <p:cNvCxnSpPr/>
          <p:nvPr/>
        </p:nvCxnSpPr>
        <p:spPr>
          <a:xfrm>
            <a:off x="7881288" y="2226118"/>
            <a:ext cx="24" cy="197489"/>
          </a:xfrm>
          <a:prstGeom prst="line">
            <a:avLst/>
          </a:prstGeom>
          <a:noFill/>
          <a:ln w="6350" cap="flat" cmpd="sng" algn="ctr">
            <a:solidFill>
              <a:srgbClr val="5B9BD5"/>
            </a:solidFill>
            <a:prstDash val="solid"/>
            <a:miter lim="800000"/>
          </a:ln>
          <a:effectLst/>
        </p:spPr>
      </p:cxnSp>
      <p:sp>
        <p:nvSpPr>
          <p:cNvPr id="559" name="Hexagon 558"/>
          <p:cNvSpPr/>
          <p:nvPr/>
        </p:nvSpPr>
        <p:spPr>
          <a:xfrm>
            <a:off x="7952510" y="2230398"/>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cxnSp>
        <p:nvCxnSpPr>
          <p:cNvPr id="560" name="Straight Connector 559"/>
          <p:cNvCxnSpPr/>
          <p:nvPr/>
        </p:nvCxnSpPr>
        <p:spPr>
          <a:xfrm>
            <a:off x="8220614" y="2226118"/>
            <a:ext cx="24" cy="197489"/>
          </a:xfrm>
          <a:prstGeom prst="line">
            <a:avLst/>
          </a:prstGeom>
          <a:noFill/>
          <a:ln w="6350" cap="flat" cmpd="sng" algn="ctr">
            <a:solidFill>
              <a:srgbClr val="5B9BD5"/>
            </a:solidFill>
            <a:prstDash val="solid"/>
            <a:miter lim="800000"/>
          </a:ln>
          <a:effectLst/>
        </p:spPr>
      </p:cxnSp>
      <p:sp>
        <p:nvSpPr>
          <p:cNvPr id="561" name="Hexagon 560"/>
          <p:cNvSpPr/>
          <p:nvPr/>
        </p:nvSpPr>
        <p:spPr>
          <a:xfrm>
            <a:off x="8290008" y="2230398"/>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cxnSp>
        <p:nvCxnSpPr>
          <p:cNvPr id="562" name="Straight Connector 561"/>
          <p:cNvCxnSpPr/>
          <p:nvPr/>
        </p:nvCxnSpPr>
        <p:spPr>
          <a:xfrm>
            <a:off x="8558111" y="2226118"/>
            <a:ext cx="24" cy="197489"/>
          </a:xfrm>
          <a:prstGeom prst="line">
            <a:avLst/>
          </a:prstGeom>
          <a:noFill/>
          <a:ln w="6350" cap="flat" cmpd="sng" algn="ctr">
            <a:solidFill>
              <a:srgbClr val="5B9BD5"/>
            </a:solidFill>
            <a:prstDash val="solid"/>
            <a:miter lim="800000"/>
          </a:ln>
          <a:effectLst/>
        </p:spPr>
      </p:cxnSp>
      <p:sp>
        <p:nvSpPr>
          <p:cNvPr id="563" name="Hexagon 562"/>
          <p:cNvSpPr/>
          <p:nvPr/>
        </p:nvSpPr>
        <p:spPr>
          <a:xfrm>
            <a:off x="511196" y="2030710"/>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564" name="Hexagon 563"/>
          <p:cNvSpPr/>
          <p:nvPr/>
        </p:nvSpPr>
        <p:spPr>
          <a:xfrm>
            <a:off x="680994" y="2127093"/>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565" name="Hexagon 564"/>
          <p:cNvSpPr/>
          <p:nvPr/>
        </p:nvSpPr>
        <p:spPr>
          <a:xfrm>
            <a:off x="680994" y="2323205"/>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566" name="Hexagon 565"/>
          <p:cNvSpPr/>
          <p:nvPr/>
        </p:nvSpPr>
        <p:spPr>
          <a:xfrm>
            <a:off x="848694" y="2030710"/>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567" name="Hexagon 566"/>
          <p:cNvSpPr/>
          <p:nvPr/>
        </p:nvSpPr>
        <p:spPr>
          <a:xfrm>
            <a:off x="1018492" y="2127093"/>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568" name="Hexagon 567"/>
          <p:cNvSpPr/>
          <p:nvPr/>
        </p:nvSpPr>
        <p:spPr>
          <a:xfrm>
            <a:off x="1018492" y="2323205"/>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569" name="Hexagon 568"/>
          <p:cNvSpPr/>
          <p:nvPr/>
        </p:nvSpPr>
        <p:spPr>
          <a:xfrm>
            <a:off x="1188019" y="2030710"/>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570" name="Hexagon 569"/>
          <p:cNvSpPr/>
          <p:nvPr/>
        </p:nvSpPr>
        <p:spPr>
          <a:xfrm>
            <a:off x="1357817" y="2127093"/>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571" name="Hexagon 570"/>
          <p:cNvSpPr/>
          <p:nvPr/>
        </p:nvSpPr>
        <p:spPr>
          <a:xfrm>
            <a:off x="1357817" y="2323205"/>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572" name="Hexagon 571"/>
          <p:cNvSpPr/>
          <p:nvPr/>
        </p:nvSpPr>
        <p:spPr>
          <a:xfrm>
            <a:off x="1525516" y="2030710"/>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573" name="Hexagon 572"/>
          <p:cNvSpPr/>
          <p:nvPr/>
        </p:nvSpPr>
        <p:spPr>
          <a:xfrm>
            <a:off x="1695314" y="2127093"/>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574" name="Hexagon 573"/>
          <p:cNvSpPr/>
          <p:nvPr/>
        </p:nvSpPr>
        <p:spPr>
          <a:xfrm>
            <a:off x="1695314" y="2323205"/>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575" name="Hexagon 574"/>
          <p:cNvSpPr/>
          <p:nvPr/>
        </p:nvSpPr>
        <p:spPr>
          <a:xfrm>
            <a:off x="1863014" y="2030710"/>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576" name="Hexagon 575"/>
          <p:cNvSpPr/>
          <p:nvPr/>
        </p:nvSpPr>
        <p:spPr>
          <a:xfrm>
            <a:off x="2030112" y="2127093"/>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577" name="Hexagon 576"/>
          <p:cNvSpPr/>
          <p:nvPr/>
        </p:nvSpPr>
        <p:spPr>
          <a:xfrm>
            <a:off x="2030112" y="2323205"/>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578" name="Hexagon 577"/>
          <p:cNvSpPr/>
          <p:nvPr/>
        </p:nvSpPr>
        <p:spPr>
          <a:xfrm>
            <a:off x="2197811" y="2030710"/>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579" name="Hexagon 578"/>
          <p:cNvSpPr/>
          <p:nvPr/>
        </p:nvSpPr>
        <p:spPr>
          <a:xfrm>
            <a:off x="2367610" y="2127093"/>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580" name="Hexagon 579"/>
          <p:cNvSpPr/>
          <p:nvPr/>
        </p:nvSpPr>
        <p:spPr>
          <a:xfrm>
            <a:off x="2367610" y="2323205"/>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581" name="Hexagon 580"/>
          <p:cNvSpPr/>
          <p:nvPr/>
        </p:nvSpPr>
        <p:spPr>
          <a:xfrm>
            <a:off x="2537137" y="2030710"/>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582" name="Hexagon 581"/>
          <p:cNvSpPr/>
          <p:nvPr/>
        </p:nvSpPr>
        <p:spPr>
          <a:xfrm>
            <a:off x="2706934" y="2127093"/>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583" name="Hexagon 582"/>
          <p:cNvSpPr/>
          <p:nvPr/>
        </p:nvSpPr>
        <p:spPr>
          <a:xfrm>
            <a:off x="2706934" y="2323205"/>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584" name="Hexagon 583"/>
          <p:cNvSpPr/>
          <p:nvPr/>
        </p:nvSpPr>
        <p:spPr>
          <a:xfrm>
            <a:off x="2877690" y="2030710"/>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585" name="Hexagon 584"/>
          <p:cNvSpPr/>
          <p:nvPr/>
        </p:nvSpPr>
        <p:spPr>
          <a:xfrm>
            <a:off x="3047488" y="2127093"/>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586" name="Hexagon 585"/>
          <p:cNvSpPr/>
          <p:nvPr/>
        </p:nvSpPr>
        <p:spPr>
          <a:xfrm>
            <a:off x="3047488" y="2323205"/>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587" name="Hexagon 586"/>
          <p:cNvSpPr/>
          <p:nvPr/>
        </p:nvSpPr>
        <p:spPr>
          <a:xfrm>
            <a:off x="3217274" y="2031681"/>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588" name="Hexagon 587"/>
          <p:cNvSpPr/>
          <p:nvPr/>
        </p:nvSpPr>
        <p:spPr>
          <a:xfrm>
            <a:off x="3387072" y="2128064"/>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589" name="Hexagon 588"/>
          <p:cNvSpPr/>
          <p:nvPr/>
        </p:nvSpPr>
        <p:spPr>
          <a:xfrm>
            <a:off x="3387072" y="2327521"/>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590" name="Hexagon 589"/>
          <p:cNvSpPr/>
          <p:nvPr/>
        </p:nvSpPr>
        <p:spPr>
          <a:xfrm>
            <a:off x="3554772" y="2031681"/>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591" name="Hexagon 590"/>
          <p:cNvSpPr/>
          <p:nvPr/>
        </p:nvSpPr>
        <p:spPr>
          <a:xfrm>
            <a:off x="3724570" y="2128064"/>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592" name="Hexagon 591"/>
          <p:cNvSpPr/>
          <p:nvPr/>
        </p:nvSpPr>
        <p:spPr>
          <a:xfrm>
            <a:off x="3724570" y="2327521"/>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593" name="Hexagon 592"/>
          <p:cNvSpPr/>
          <p:nvPr/>
        </p:nvSpPr>
        <p:spPr>
          <a:xfrm>
            <a:off x="3894097" y="2031681"/>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594" name="Hexagon 593"/>
          <p:cNvSpPr/>
          <p:nvPr/>
        </p:nvSpPr>
        <p:spPr>
          <a:xfrm>
            <a:off x="4063895" y="2128064"/>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595" name="Hexagon 594"/>
          <p:cNvSpPr/>
          <p:nvPr/>
        </p:nvSpPr>
        <p:spPr>
          <a:xfrm>
            <a:off x="4063895" y="2324176"/>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596" name="Hexagon 595"/>
          <p:cNvSpPr/>
          <p:nvPr/>
        </p:nvSpPr>
        <p:spPr>
          <a:xfrm>
            <a:off x="4231950" y="2028337"/>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597" name="Hexagon 596"/>
          <p:cNvSpPr/>
          <p:nvPr/>
        </p:nvSpPr>
        <p:spPr>
          <a:xfrm>
            <a:off x="4401748" y="2128064"/>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598" name="Hexagon 597"/>
          <p:cNvSpPr/>
          <p:nvPr/>
        </p:nvSpPr>
        <p:spPr>
          <a:xfrm>
            <a:off x="4401748" y="2324176"/>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599" name="Hexagon 598"/>
          <p:cNvSpPr/>
          <p:nvPr/>
        </p:nvSpPr>
        <p:spPr>
          <a:xfrm>
            <a:off x="4569448" y="2031681"/>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600" name="Hexagon 599"/>
          <p:cNvSpPr/>
          <p:nvPr/>
        </p:nvSpPr>
        <p:spPr>
          <a:xfrm>
            <a:off x="4739245" y="2128064"/>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601" name="Hexagon 600"/>
          <p:cNvSpPr/>
          <p:nvPr/>
        </p:nvSpPr>
        <p:spPr>
          <a:xfrm>
            <a:off x="4739245" y="2324176"/>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602" name="Hexagon 601"/>
          <p:cNvSpPr/>
          <p:nvPr/>
        </p:nvSpPr>
        <p:spPr>
          <a:xfrm>
            <a:off x="4910001" y="2031681"/>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603" name="Hexagon 602"/>
          <p:cNvSpPr/>
          <p:nvPr/>
        </p:nvSpPr>
        <p:spPr>
          <a:xfrm>
            <a:off x="5079799" y="2128064"/>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604" name="Hexagon 603"/>
          <p:cNvSpPr/>
          <p:nvPr/>
        </p:nvSpPr>
        <p:spPr>
          <a:xfrm>
            <a:off x="5079799" y="2324176"/>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605" name="Hexagon 604"/>
          <p:cNvSpPr/>
          <p:nvPr/>
        </p:nvSpPr>
        <p:spPr>
          <a:xfrm>
            <a:off x="5249326" y="2031681"/>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606" name="Hexagon 605"/>
          <p:cNvSpPr/>
          <p:nvPr/>
        </p:nvSpPr>
        <p:spPr>
          <a:xfrm>
            <a:off x="5419124" y="2128064"/>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607" name="Hexagon 606"/>
          <p:cNvSpPr/>
          <p:nvPr/>
        </p:nvSpPr>
        <p:spPr>
          <a:xfrm>
            <a:off x="5419124" y="2324176"/>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608" name="Hexagon 607"/>
          <p:cNvSpPr/>
          <p:nvPr/>
        </p:nvSpPr>
        <p:spPr>
          <a:xfrm>
            <a:off x="5589523" y="2031681"/>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609" name="Hexagon 608"/>
          <p:cNvSpPr/>
          <p:nvPr/>
        </p:nvSpPr>
        <p:spPr>
          <a:xfrm>
            <a:off x="5759322" y="2128064"/>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610" name="Hexagon 609"/>
          <p:cNvSpPr/>
          <p:nvPr/>
        </p:nvSpPr>
        <p:spPr>
          <a:xfrm>
            <a:off x="5759322" y="2324176"/>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611" name="Hexagon 610"/>
          <p:cNvSpPr/>
          <p:nvPr/>
        </p:nvSpPr>
        <p:spPr>
          <a:xfrm>
            <a:off x="5928202" y="2034287"/>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612" name="Hexagon 611"/>
          <p:cNvSpPr/>
          <p:nvPr/>
        </p:nvSpPr>
        <p:spPr>
          <a:xfrm>
            <a:off x="6098000" y="2130671"/>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613" name="Hexagon 612"/>
          <p:cNvSpPr/>
          <p:nvPr/>
        </p:nvSpPr>
        <p:spPr>
          <a:xfrm>
            <a:off x="6098000" y="2326782"/>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614" name="Hexagon 613"/>
          <p:cNvSpPr/>
          <p:nvPr/>
        </p:nvSpPr>
        <p:spPr>
          <a:xfrm>
            <a:off x="6265699" y="2034287"/>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615" name="Hexagon 614"/>
          <p:cNvSpPr/>
          <p:nvPr/>
        </p:nvSpPr>
        <p:spPr>
          <a:xfrm>
            <a:off x="6432797" y="2130671"/>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616" name="Hexagon 615"/>
          <p:cNvSpPr/>
          <p:nvPr/>
        </p:nvSpPr>
        <p:spPr>
          <a:xfrm>
            <a:off x="6432797" y="2326782"/>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617" name="Hexagon 616"/>
          <p:cNvSpPr/>
          <p:nvPr/>
        </p:nvSpPr>
        <p:spPr>
          <a:xfrm>
            <a:off x="6602325" y="2034287"/>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618" name="Hexagon 617"/>
          <p:cNvSpPr/>
          <p:nvPr/>
        </p:nvSpPr>
        <p:spPr>
          <a:xfrm>
            <a:off x="6769423" y="2130671"/>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619" name="Hexagon 618"/>
          <p:cNvSpPr/>
          <p:nvPr/>
        </p:nvSpPr>
        <p:spPr>
          <a:xfrm>
            <a:off x="6769423" y="2326782"/>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620" name="Hexagon 619"/>
          <p:cNvSpPr/>
          <p:nvPr/>
        </p:nvSpPr>
        <p:spPr>
          <a:xfrm>
            <a:off x="6935134" y="2034287"/>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621" name="Hexagon 620"/>
          <p:cNvSpPr/>
          <p:nvPr/>
        </p:nvSpPr>
        <p:spPr>
          <a:xfrm>
            <a:off x="7104932" y="2130671"/>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622" name="Hexagon 621"/>
          <p:cNvSpPr/>
          <p:nvPr/>
        </p:nvSpPr>
        <p:spPr>
          <a:xfrm>
            <a:off x="7104932" y="2326782"/>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623" name="Hexagon 622"/>
          <p:cNvSpPr/>
          <p:nvPr/>
        </p:nvSpPr>
        <p:spPr>
          <a:xfrm>
            <a:off x="7272631" y="2034287"/>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624" name="Hexagon 623"/>
          <p:cNvSpPr/>
          <p:nvPr/>
        </p:nvSpPr>
        <p:spPr>
          <a:xfrm>
            <a:off x="7442430" y="2130671"/>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625" name="Hexagon 624"/>
          <p:cNvSpPr/>
          <p:nvPr/>
        </p:nvSpPr>
        <p:spPr>
          <a:xfrm>
            <a:off x="7442430" y="2326782"/>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626" name="Hexagon 625"/>
          <p:cNvSpPr/>
          <p:nvPr/>
        </p:nvSpPr>
        <p:spPr>
          <a:xfrm>
            <a:off x="7613185" y="2034287"/>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627" name="Hexagon 626"/>
          <p:cNvSpPr/>
          <p:nvPr/>
        </p:nvSpPr>
        <p:spPr>
          <a:xfrm>
            <a:off x="7782983" y="2130671"/>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628" name="Hexagon 627"/>
          <p:cNvSpPr/>
          <p:nvPr/>
        </p:nvSpPr>
        <p:spPr>
          <a:xfrm>
            <a:off x="7782983" y="2326782"/>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629" name="Hexagon 628"/>
          <p:cNvSpPr/>
          <p:nvPr/>
        </p:nvSpPr>
        <p:spPr>
          <a:xfrm>
            <a:off x="7952510" y="2034287"/>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630" name="Hexagon 629"/>
          <p:cNvSpPr/>
          <p:nvPr/>
        </p:nvSpPr>
        <p:spPr>
          <a:xfrm>
            <a:off x="8122308" y="2130671"/>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631" name="Hexagon 630"/>
          <p:cNvSpPr/>
          <p:nvPr/>
        </p:nvSpPr>
        <p:spPr>
          <a:xfrm>
            <a:off x="8122308" y="2326782"/>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632" name="Hexagon 631"/>
          <p:cNvSpPr/>
          <p:nvPr/>
        </p:nvSpPr>
        <p:spPr>
          <a:xfrm>
            <a:off x="8290008" y="2034287"/>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633" name="Hexagon 632"/>
          <p:cNvSpPr/>
          <p:nvPr/>
        </p:nvSpPr>
        <p:spPr>
          <a:xfrm>
            <a:off x="8459806" y="2130671"/>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634" name="Hexagon 633"/>
          <p:cNvSpPr/>
          <p:nvPr/>
        </p:nvSpPr>
        <p:spPr>
          <a:xfrm>
            <a:off x="8459806" y="2326782"/>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635" name="TextBox 634"/>
          <p:cNvSpPr txBox="1"/>
          <p:nvPr/>
        </p:nvSpPr>
        <p:spPr>
          <a:xfrm>
            <a:off x="3807830" y="2062429"/>
            <a:ext cx="2047121" cy="409215"/>
          </a:xfrm>
          <a:prstGeom prst="rect">
            <a:avLst/>
          </a:prstGeom>
          <a:noFill/>
        </p:spPr>
        <p:txBody>
          <a:bodyPr wrap="square" rtlCol="0">
            <a:spAutoFit/>
          </a:bodyPr>
          <a:lstStyle/>
          <a:p>
            <a:pPr defTabSz="672290"/>
            <a:r>
              <a:rPr lang="en-US" sz="2059" kern="0" dirty="0">
                <a:solidFill>
                  <a:srgbClr val="333333"/>
                </a:solidFill>
                <a:latin typeface="Segoe UI Semibold" panose="020B0702040204020203" pitchFamily="34" charset="0"/>
                <a:ea typeface="Segoe UI Black" panose="020B0A02040204020203" pitchFamily="34" charset="0"/>
                <a:cs typeface="Segoe UI Semibold" panose="020B0702040204020203" pitchFamily="34" charset="0"/>
              </a:rPr>
              <a:t>Microservices</a:t>
            </a:r>
          </a:p>
        </p:txBody>
      </p:sp>
      <p:sp>
        <p:nvSpPr>
          <p:cNvPr id="346" name="Freeform 345"/>
          <p:cNvSpPr>
            <a:spLocks noChangeAspect="1"/>
          </p:cNvSpPr>
          <p:nvPr/>
        </p:nvSpPr>
        <p:spPr bwMode="black">
          <a:xfrm>
            <a:off x="4499468" y="3380002"/>
            <a:ext cx="170854" cy="171569"/>
          </a:xfrm>
          <a:custGeom>
            <a:avLst/>
            <a:gdLst>
              <a:gd name="connsiteX0" fmla="*/ 349819 w 514705"/>
              <a:gd name="connsiteY0" fmla="*/ 222652 h 516861"/>
              <a:gd name="connsiteX1" fmla="*/ 398315 w 514705"/>
              <a:gd name="connsiteY1" fmla="*/ 245284 h 516861"/>
              <a:gd name="connsiteX2" fmla="*/ 491427 w 514705"/>
              <a:gd name="connsiteY2" fmla="*/ 338396 h 516861"/>
              <a:gd name="connsiteX3" fmla="*/ 491427 w 514705"/>
              <a:gd name="connsiteY3" fmla="*/ 452200 h 516861"/>
              <a:gd name="connsiteX4" fmla="*/ 447458 w 514705"/>
              <a:gd name="connsiteY4" fmla="*/ 493584 h 516861"/>
              <a:gd name="connsiteX5" fmla="*/ 333654 w 514705"/>
              <a:gd name="connsiteY5" fmla="*/ 493584 h 516861"/>
              <a:gd name="connsiteX6" fmla="*/ 243127 w 514705"/>
              <a:gd name="connsiteY6" fmla="*/ 403058 h 516861"/>
              <a:gd name="connsiteX7" fmla="*/ 232782 w 514705"/>
              <a:gd name="connsiteY7" fmla="*/ 299599 h 516861"/>
              <a:gd name="connsiteX8" fmla="*/ 276751 w 514705"/>
              <a:gd name="connsiteY8" fmla="*/ 346156 h 516861"/>
              <a:gd name="connsiteX9" fmla="*/ 284511 w 514705"/>
              <a:gd name="connsiteY9" fmla="*/ 361674 h 516861"/>
              <a:gd name="connsiteX10" fmla="*/ 375037 w 514705"/>
              <a:gd name="connsiteY10" fmla="*/ 452200 h 516861"/>
              <a:gd name="connsiteX11" fmla="*/ 406074 w 514705"/>
              <a:gd name="connsiteY11" fmla="*/ 452200 h 516861"/>
              <a:gd name="connsiteX12" fmla="*/ 450044 w 514705"/>
              <a:gd name="connsiteY12" fmla="*/ 410817 h 516861"/>
              <a:gd name="connsiteX13" fmla="*/ 450044 w 514705"/>
              <a:gd name="connsiteY13" fmla="*/ 379779 h 516861"/>
              <a:gd name="connsiteX14" fmla="*/ 356932 w 514705"/>
              <a:gd name="connsiteY14" fmla="*/ 286667 h 516861"/>
              <a:gd name="connsiteX15" fmla="*/ 343999 w 514705"/>
              <a:gd name="connsiteY15" fmla="*/ 281494 h 516861"/>
              <a:gd name="connsiteX16" fmla="*/ 297443 w 514705"/>
              <a:gd name="connsiteY16" fmla="*/ 234938 h 516861"/>
              <a:gd name="connsiteX17" fmla="*/ 349819 w 514705"/>
              <a:gd name="connsiteY17" fmla="*/ 222652 h 516861"/>
              <a:gd name="connsiteX18" fmla="*/ 194560 w 514705"/>
              <a:gd name="connsiteY18" fmla="*/ 168987 h 516861"/>
              <a:gd name="connsiteX19" fmla="*/ 214305 w 514705"/>
              <a:gd name="connsiteY19" fmla="*/ 178697 h 516861"/>
              <a:gd name="connsiteX20" fmla="*/ 338599 w 514705"/>
              <a:gd name="connsiteY20" fmla="*/ 300402 h 516861"/>
              <a:gd name="connsiteX21" fmla="*/ 338599 w 514705"/>
              <a:gd name="connsiteY21" fmla="*/ 341833 h 516861"/>
              <a:gd name="connsiteX22" fmla="*/ 297168 w 514705"/>
              <a:gd name="connsiteY22" fmla="*/ 341833 h 516861"/>
              <a:gd name="connsiteX23" fmla="*/ 172874 w 514705"/>
              <a:gd name="connsiteY23" fmla="*/ 217539 h 516861"/>
              <a:gd name="connsiteX24" fmla="*/ 172874 w 514705"/>
              <a:gd name="connsiteY24" fmla="*/ 178697 h 516861"/>
              <a:gd name="connsiteX25" fmla="*/ 194560 w 514705"/>
              <a:gd name="connsiteY25" fmla="*/ 168987 h 516861"/>
              <a:gd name="connsiteX26" fmla="*/ 121563 w 514705"/>
              <a:gd name="connsiteY26" fmla="*/ 0 h 516861"/>
              <a:gd name="connsiteX27" fmla="*/ 178465 w 514705"/>
              <a:gd name="connsiteY27" fmla="*/ 23278 h 516861"/>
              <a:gd name="connsiteX28" fmla="*/ 271577 w 514705"/>
              <a:gd name="connsiteY28" fmla="*/ 116391 h 516861"/>
              <a:gd name="connsiteX29" fmla="*/ 279337 w 514705"/>
              <a:gd name="connsiteY29" fmla="*/ 217263 h 516861"/>
              <a:gd name="connsiteX30" fmla="*/ 235367 w 514705"/>
              <a:gd name="connsiteY30" fmla="*/ 173293 h 516861"/>
              <a:gd name="connsiteX31" fmla="*/ 230194 w 514705"/>
              <a:gd name="connsiteY31" fmla="*/ 157774 h 516861"/>
              <a:gd name="connsiteX32" fmla="*/ 137082 w 514705"/>
              <a:gd name="connsiteY32" fmla="*/ 64662 h 516861"/>
              <a:gd name="connsiteX33" fmla="*/ 106044 w 514705"/>
              <a:gd name="connsiteY33" fmla="*/ 64662 h 516861"/>
              <a:gd name="connsiteX34" fmla="*/ 62074 w 514705"/>
              <a:gd name="connsiteY34" fmla="*/ 108631 h 516861"/>
              <a:gd name="connsiteX35" fmla="*/ 62074 w 514705"/>
              <a:gd name="connsiteY35" fmla="*/ 139669 h 516861"/>
              <a:gd name="connsiteX36" fmla="*/ 155187 w 514705"/>
              <a:gd name="connsiteY36" fmla="*/ 232782 h 516861"/>
              <a:gd name="connsiteX37" fmla="*/ 168119 w 514705"/>
              <a:gd name="connsiteY37" fmla="*/ 237955 h 516861"/>
              <a:gd name="connsiteX38" fmla="*/ 214675 w 514705"/>
              <a:gd name="connsiteY38" fmla="*/ 281924 h 516861"/>
              <a:gd name="connsiteX39" fmla="*/ 113804 w 514705"/>
              <a:gd name="connsiteY39" fmla="*/ 271579 h 516861"/>
              <a:gd name="connsiteX40" fmla="*/ 23277 w 514705"/>
              <a:gd name="connsiteY40" fmla="*/ 181052 h 516861"/>
              <a:gd name="connsiteX41" fmla="*/ 23277 w 514705"/>
              <a:gd name="connsiteY41" fmla="*/ 67248 h 516861"/>
              <a:gd name="connsiteX42" fmla="*/ 64661 w 514705"/>
              <a:gd name="connsiteY42" fmla="*/ 23278 h 516861"/>
              <a:gd name="connsiteX43" fmla="*/ 121563 w 514705"/>
              <a:gd name="connsiteY43" fmla="*/ 0 h 516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514705" h="516861">
                <a:moveTo>
                  <a:pt x="349819" y="222652"/>
                </a:moveTo>
                <a:cubicBezTo>
                  <a:pt x="367924" y="224592"/>
                  <a:pt x="385382" y="232351"/>
                  <a:pt x="398315" y="245284"/>
                </a:cubicBezTo>
                <a:cubicBezTo>
                  <a:pt x="398315" y="245284"/>
                  <a:pt x="398315" y="245284"/>
                  <a:pt x="491427" y="338396"/>
                </a:cubicBezTo>
                <a:cubicBezTo>
                  <a:pt x="522465" y="369434"/>
                  <a:pt x="522465" y="421163"/>
                  <a:pt x="491427" y="452200"/>
                </a:cubicBezTo>
                <a:cubicBezTo>
                  <a:pt x="491427" y="452200"/>
                  <a:pt x="491427" y="452200"/>
                  <a:pt x="447458" y="493584"/>
                </a:cubicBezTo>
                <a:cubicBezTo>
                  <a:pt x="416420" y="524621"/>
                  <a:pt x="364691" y="524621"/>
                  <a:pt x="333654" y="493584"/>
                </a:cubicBezTo>
                <a:cubicBezTo>
                  <a:pt x="333654" y="493584"/>
                  <a:pt x="333654" y="493584"/>
                  <a:pt x="243127" y="403058"/>
                </a:cubicBezTo>
                <a:cubicBezTo>
                  <a:pt x="214676" y="374607"/>
                  <a:pt x="212090" y="330637"/>
                  <a:pt x="232782" y="299599"/>
                </a:cubicBezTo>
                <a:cubicBezTo>
                  <a:pt x="232782" y="299599"/>
                  <a:pt x="232782" y="299599"/>
                  <a:pt x="276751" y="346156"/>
                </a:cubicBezTo>
                <a:cubicBezTo>
                  <a:pt x="276751" y="351328"/>
                  <a:pt x="279338" y="356501"/>
                  <a:pt x="284511" y="361674"/>
                </a:cubicBezTo>
                <a:cubicBezTo>
                  <a:pt x="284511" y="361674"/>
                  <a:pt x="284511" y="361674"/>
                  <a:pt x="375037" y="452200"/>
                </a:cubicBezTo>
                <a:cubicBezTo>
                  <a:pt x="385383" y="462546"/>
                  <a:pt x="398315" y="462546"/>
                  <a:pt x="406074" y="452200"/>
                </a:cubicBezTo>
                <a:cubicBezTo>
                  <a:pt x="406074" y="452200"/>
                  <a:pt x="406074" y="452200"/>
                  <a:pt x="450044" y="410817"/>
                </a:cubicBezTo>
                <a:cubicBezTo>
                  <a:pt x="457804" y="400471"/>
                  <a:pt x="457804" y="387539"/>
                  <a:pt x="450044" y="379779"/>
                </a:cubicBezTo>
                <a:cubicBezTo>
                  <a:pt x="450044" y="379779"/>
                  <a:pt x="450044" y="379779"/>
                  <a:pt x="356932" y="286667"/>
                </a:cubicBezTo>
                <a:cubicBezTo>
                  <a:pt x="354345" y="284081"/>
                  <a:pt x="349172" y="281494"/>
                  <a:pt x="343999" y="281494"/>
                </a:cubicBezTo>
                <a:cubicBezTo>
                  <a:pt x="343999" y="281494"/>
                  <a:pt x="343999" y="281494"/>
                  <a:pt x="297443" y="234938"/>
                </a:cubicBezTo>
                <a:cubicBezTo>
                  <a:pt x="312962" y="224592"/>
                  <a:pt x="331714" y="220712"/>
                  <a:pt x="349819" y="222652"/>
                </a:cubicBezTo>
                <a:close/>
                <a:moveTo>
                  <a:pt x="194560" y="168987"/>
                </a:moveTo>
                <a:cubicBezTo>
                  <a:pt x="202005" y="168987"/>
                  <a:pt x="209126" y="172224"/>
                  <a:pt x="214305" y="178697"/>
                </a:cubicBezTo>
                <a:cubicBezTo>
                  <a:pt x="214305" y="178697"/>
                  <a:pt x="214305" y="178697"/>
                  <a:pt x="338599" y="300402"/>
                </a:cubicBezTo>
                <a:cubicBezTo>
                  <a:pt x="348957" y="313349"/>
                  <a:pt x="348957" y="331475"/>
                  <a:pt x="338599" y="341833"/>
                </a:cubicBezTo>
                <a:cubicBezTo>
                  <a:pt x="328241" y="352191"/>
                  <a:pt x="307526" y="352191"/>
                  <a:pt x="297168" y="341833"/>
                </a:cubicBezTo>
                <a:cubicBezTo>
                  <a:pt x="297168" y="341833"/>
                  <a:pt x="297168" y="341833"/>
                  <a:pt x="172874" y="217539"/>
                </a:cubicBezTo>
                <a:cubicBezTo>
                  <a:pt x="162516" y="207181"/>
                  <a:pt x="162516" y="189055"/>
                  <a:pt x="172874" y="178697"/>
                </a:cubicBezTo>
                <a:cubicBezTo>
                  <a:pt x="179348" y="172224"/>
                  <a:pt x="187116" y="168987"/>
                  <a:pt x="194560" y="168987"/>
                </a:cubicBezTo>
                <a:close/>
                <a:moveTo>
                  <a:pt x="121563" y="0"/>
                </a:moveTo>
                <a:cubicBezTo>
                  <a:pt x="142254" y="0"/>
                  <a:pt x="162946" y="7760"/>
                  <a:pt x="178465" y="23278"/>
                </a:cubicBezTo>
                <a:cubicBezTo>
                  <a:pt x="178465" y="23278"/>
                  <a:pt x="178465" y="23278"/>
                  <a:pt x="271577" y="116391"/>
                </a:cubicBezTo>
                <a:cubicBezTo>
                  <a:pt x="297442" y="144842"/>
                  <a:pt x="302615" y="186225"/>
                  <a:pt x="279337" y="217263"/>
                </a:cubicBezTo>
                <a:cubicBezTo>
                  <a:pt x="279337" y="217263"/>
                  <a:pt x="279337" y="217263"/>
                  <a:pt x="235367" y="173293"/>
                </a:cubicBezTo>
                <a:cubicBezTo>
                  <a:pt x="235367" y="168120"/>
                  <a:pt x="235367" y="162947"/>
                  <a:pt x="230194" y="157774"/>
                </a:cubicBezTo>
                <a:cubicBezTo>
                  <a:pt x="230194" y="157774"/>
                  <a:pt x="230194" y="157774"/>
                  <a:pt x="137082" y="64662"/>
                </a:cubicBezTo>
                <a:cubicBezTo>
                  <a:pt x="129322" y="56902"/>
                  <a:pt x="113804" y="56902"/>
                  <a:pt x="106044" y="64662"/>
                </a:cubicBezTo>
                <a:cubicBezTo>
                  <a:pt x="106044" y="64662"/>
                  <a:pt x="106044" y="64662"/>
                  <a:pt x="62074" y="108631"/>
                </a:cubicBezTo>
                <a:cubicBezTo>
                  <a:pt x="54315" y="116391"/>
                  <a:pt x="54315" y="131910"/>
                  <a:pt x="62074" y="139669"/>
                </a:cubicBezTo>
                <a:cubicBezTo>
                  <a:pt x="62074" y="139669"/>
                  <a:pt x="62074" y="139669"/>
                  <a:pt x="155187" y="232782"/>
                </a:cubicBezTo>
                <a:cubicBezTo>
                  <a:pt x="160360" y="235368"/>
                  <a:pt x="165533" y="237955"/>
                  <a:pt x="168119" y="237955"/>
                </a:cubicBezTo>
                <a:cubicBezTo>
                  <a:pt x="168119" y="237955"/>
                  <a:pt x="168119" y="237955"/>
                  <a:pt x="214675" y="281924"/>
                </a:cubicBezTo>
                <a:cubicBezTo>
                  <a:pt x="183638" y="302616"/>
                  <a:pt x="142255" y="300030"/>
                  <a:pt x="113804" y="271579"/>
                </a:cubicBezTo>
                <a:cubicBezTo>
                  <a:pt x="113804" y="271579"/>
                  <a:pt x="113804" y="271579"/>
                  <a:pt x="23277" y="181052"/>
                </a:cubicBezTo>
                <a:cubicBezTo>
                  <a:pt x="-7760" y="150015"/>
                  <a:pt x="-7760" y="98286"/>
                  <a:pt x="23277" y="67248"/>
                </a:cubicBezTo>
                <a:cubicBezTo>
                  <a:pt x="23277" y="67248"/>
                  <a:pt x="23277" y="67248"/>
                  <a:pt x="64661" y="23278"/>
                </a:cubicBezTo>
                <a:cubicBezTo>
                  <a:pt x="80180" y="7760"/>
                  <a:pt x="100871" y="0"/>
                  <a:pt x="121563"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kern="0" dirty="0">
              <a:gradFill>
                <a:gsLst>
                  <a:gs pos="0">
                    <a:srgbClr val="FFFFFF"/>
                  </a:gs>
                  <a:gs pos="100000">
                    <a:srgbClr val="FFFFFF"/>
                  </a:gs>
                </a:gsLst>
                <a:lin ang="5400000" scaled="0"/>
              </a:gradFill>
              <a:ea typeface="Segoe UI" pitchFamily="34" charset="0"/>
              <a:cs typeface="Segoe UI" pitchFamily="34" charset="0"/>
            </a:endParaRPr>
          </a:p>
        </p:txBody>
      </p:sp>
      <p:sp>
        <p:nvSpPr>
          <p:cNvPr id="638" name="Rectangle 637"/>
          <p:cNvSpPr/>
          <p:nvPr/>
        </p:nvSpPr>
        <p:spPr bwMode="auto">
          <a:xfrm>
            <a:off x="556026" y="3286113"/>
            <a:ext cx="1518164" cy="2382523"/>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US" sz="1324" kern="0" dirty="0">
              <a:gradFill>
                <a:gsLst>
                  <a:gs pos="0">
                    <a:srgbClr val="FFFFFF"/>
                  </a:gs>
                  <a:gs pos="100000">
                    <a:srgbClr val="FFFFFF"/>
                  </a:gs>
                </a:gsLst>
                <a:lin ang="5400000" scaled="0"/>
              </a:gradFill>
              <a:ea typeface="Segoe UI" pitchFamily="34" charset="0"/>
              <a:cs typeface="Segoe UI" pitchFamily="34" charset="0"/>
            </a:endParaRPr>
          </a:p>
          <a:p>
            <a:pPr algn="ctr" defTabSz="685577" fontAlgn="base">
              <a:lnSpc>
                <a:spcPct val="90000"/>
              </a:lnSpc>
              <a:spcBef>
                <a:spcPct val="0"/>
              </a:spcBef>
              <a:spcAft>
                <a:spcPct val="0"/>
              </a:spcAft>
            </a:pPr>
            <a:r>
              <a:rPr lang="en-US" sz="1324" kern="0" dirty="0">
                <a:gradFill>
                  <a:gsLst>
                    <a:gs pos="0">
                      <a:srgbClr val="FFFFFF"/>
                    </a:gs>
                    <a:gs pos="100000">
                      <a:srgbClr val="FFFFFF"/>
                    </a:gs>
                  </a:gsLst>
                  <a:lin ang="5400000" scaled="0"/>
                </a:gradFill>
                <a:ea typeface="Segoe UI" pitchFamily="34" charset="0"/>
                <a:cs typeface="Segoe UI" pitchFamily="34" charset="0"/>
              </a:rPr>
              <a:t>Management</a:t>
            </a:r>
          </a:p>
          <a:p>
            <a:pPr algn="ctr" defTabSz="685577" fontAlgn="base">
              <a:lnSpc>
                <a:spcPct val="90000"/>
              </a:lnSpc>
              <a:spcBef>
                <a:spcPct val="0"/>
              </a:spcBef>
              <a:spcAft>
                <a:spcPct val="0"/>
              </a:spcAft>
            </a:pPr>
            <a:r>
              <a:rPr lang="en-US" sz="1324" kern="0" dirty="0">
                <a:gradFill>
                  <a:gsLst>
                    <a:gs pos="0">
                      <a:srgbClr val="FFFFFF"/>
                    </a:gs>
                    <a:gs pos="100000">
                      <a:srgbClr val="FFFFFF"/>
                    </a:gs>
                  </a:gsLst>
                  <a:lin ang="5400000" scaled="0"/>
                </a:gradFill>
                <a:ea typeface="Segoe UI" pitchFamily="34" charset="0"/>
                <a:cs typeface="Segoe UI" pitchFamily="34" charset="0"/>
              </a:rPr>
              <a:t>subsystem</a:t>
            </a:r>
          </a:p>
        </p:txBody>
      </p:sp>
      <p:sp>
        <p:nvSpPr>
          <p:cNvPr id="639" name="Freeform 9"/>
          <p:cNvSpPr>
            <a:spLocks noChangeAspect="1" noEditPoints="1"/>
          </p:cNvSpPr>
          <p:nvPr/>
        </p:nvSpPr>
        <p:spPr bwMode="black">
          <a:xfrm>
            <a:off x="1152609" y="4143854"/>
            <a:ext cx="237061" cy="192216"/>
          </a:xfrm>
          <a:custGeom>
            <a:avLst/>
            <a:gdLst>
              <a:gd name="T0" fmla="*/ 600 w 1107"/>
              <a:gd name="T1" fmla="*/ 625 h 897"/>
              <a:gd name="T2" fmla="*/ 649 w 1107"/>
              <a:gd name="T3" fmla="*/ 567 h 897"/>
              <a:gd name="T4" fmla="*/ 727 w 1107"/>
              <a:gd name="T5" fmla="*/ 482 h 897"/>
              <a:gd name="T6" fmla="*/ 601 w 1107"/>
              <a:gd name="T7" fmla="*/ 434 h 897"/>
              <a:gd name="T8" fmla="*/ 628 w 1107"/>
              <a:gd name="T9" fmla="*/ 305 h 897"/>
              <a:gd name="T10" fmla="*/ 547 w 1107"/>
              <a:gd name="T11" fmla="*/ 240 h 897"/>
              <a:gd name="T12" fmla="*/ 427 w 1107"/>
              <a:gd name="T13" fmla="*/ 287 h 897"/>
              <a:gd name="T14" fmla="*/ 368 w 1107"/>
              <a:gd name="T15" fmla="*/ 170 h 897"/>
              <a:gd name="T16" fmla="*/ 285 w 1107"/>
              <a:gd name="T17" fmla="*/ 263 h 897"/>
              <a:gd name="T18" fmla="*/ 241 w 1107"/>
              <a:gd name="T19" fmla="*/ 313 h 897"/>
              <a:gd name="T20" fmla="*/ 139 w 1107"/>
              <a:gd name="T21" fmla="*/ 281 h 897"/>
              <a:gd name="T22" fmla="*/ 79 w 1107"/>
              <a:gd name="T23" fmla="*/ 355 h 897"/>
              <a:gd name="T24" fmla="*/ 132 w 1107"/>
              <a:gd name="T25" fmla="*/ 446 h 897"/>
              <a:gd name="T26" fmla="*/ 83 w 1107"/>
              <a:gd name="T27" fmla="*/ 505 h 897"/>
              <a:gd name="T28" fmla="*/ 5 w 1107"/>
              <a:gd name="T29" fmla="*/ 590 h 897"/>
              <a:gd name="T30" fmla="*/ 132 w 1107"/>
              <a:gd name="T31" fmla="*/ 638 h 897"/>
              <a:gd name="T32" fmla="*/ 145 w 1107"/>
              <a:gd name="T33" fmla="*/ 669 h 897"/>
              <a:gd name="T34" fmla="*/ 110 w 1107"/>
              <a:gd name="T35" fmla="*/ 793 h 897"/>
              <a:gd name="T36" fmla="*/ 230 w 1107"/>
              <a:gd name="T37" fmla="*/ 781 h 897"/>
              <a:gd name="T38" fmla="*/ 306 w 1107"/>
              <a:gd name="T39" fmla="*/ 785 h 897"/>
              <a:gd name="T40" fmla="*/ 346 w 1107"/>
              <a:gd name="T41" fmla="*/ 878 h 897"/>
              <a:gd name="T42" fmla="*/ 440 w 1107"/>
              <a:gd name="T43" fmla="*/ 872 h 897"/>
              <a:gd name="T44" fmla="*/ 466 w 1107"/>
              <a:gd name="T45" fmla="*/ 764 h 897"/>
              <a:gd name="T46" fmla="*/ 539 w 1107"/>
              <a:gd name="T47" fmla="*/ 755 h 897"/>
              <a:gd name="T48" fmla="*/ 659 w 1107"/>
              <a:gd name="T49" fmla="*/ 743 h 897"/>
              <a:gd name="T50" fmla="*/ 263 w 1107"/>
              <a:gd name="T51" fmla="*/ 452 h 897"/>
              <a:gd name="T52" fmla="*/ 281 w 1107"/>
              <a:gd name="T53" fmla="*/ 633 h 897"/>
              <a:gd name="T54" fmla="*/ 1002 w 1107"/>
              <a:gd name="T55" fmla="*/ 332 h 897"/>
              <a:gd name="T56" fmla="*/ 1043 w 1107"/>
              <a:gd name="T57" fmla="*/ 304 h 897"/>
              <a:gd name="T58" fmla="*/ 1107 w 1107"/>
              <a:gd name="T59" fmla="*/ 266 h 897"/>
              <a:gd name="T60" fmla="*/ 1037 w 1107"/>
              <a:gd name="T61" fmla="*/ 213 h 897"/>
              <a:gd name="T62" fmla="*/ 1077 w 1107"/>
              <a:gd name="T63" fmla="*/ 138 h 897"/>
              <a:gd name="T64" fmla="*/ 1038 w 1107"/>
              <a:gd name="T65" fmla="*/ 83 h 897"/>
              <a:gd name="T66" fmla="*/ 956 w 1107"/>
              <a:gd name="T67" fmla="*/ 91 h 897"/>
              <a:gd name="T68" fmla="*/ 940 w 1107"/>
              <a:gd name="T69" fmla="*/ 7 h 897"/>
              <a:gd name="T70" fmla="*/ 872 w 1107"/>
              <a:gd name="T71" fmla="*/ 50 h 897"/>
              <a:gd name="T72" fmla="*/ 836 w 1107"/>
              <a:gd name="T73" fmla="*/ 74 h 897"/>
              <a:gd name="T74" fmla="*/ 778 w 1107"/>
              <a:gd name="T75" fmla="*/ 35 h 897"/>
              <a:gd name="T76" fmla="*/ 728 w 1107"/>
              <a:gd name="T77" fmla="*/ 70 h 897"/>
              <a:gd name="T78" fmla="*/ 744 w 1107"/>
              <a:gd name="T79" fmla="*/ 136 h 897"/>
              <a:gd name="T80" fmla="*/ 703 w 1107"/>
              <a:gd name="T81" fmla="*/ 164 h 897"/>
              <a:gd name="T82" fmla="*/ 640 w 1107"/>
              <a:gd name="T83" fmla="*/ 203 h 897"/>
              <a:gd name="T84" fmla="*/ 710 w 1107"/>
              <a:gd name="T85" fmla="*/ 255 h 897"/>
              <a:gd name="T86" fmla="*/ 712 w 1107"/>
              <a:gd name="T87" fmla="*/ 277 h 897"/>
              <a:gd name="T88" fmla="*/ 668 w 1107"/>
              <a:gd name="T89" fmla="*/ 347 h 897"/>
              <a:gd name="T90" fmla="*/ 745 w 1107"/>
              <a:gd name="T91" fmla="*/ 361 h 897"/>
              <a:gd name="T92" fmla="*/ 791 w 1107"/>
              <a:gd name="T93" fmla="*/ 377 h 897"/>
              <a:gd name="T94" fmla="*/ 799 w 1107"/>
              <a:gd name="T95" fmla="*/ 443 h 897"/>
              <a:gd name="T96" fmla="*/ 859 w 1107"/>
              <a:gd name="T97" fmla="*/ 456 h 897"/>
              <a:gd name="T98" fmla="*/ 894 w 1107"/>
              <a:gd name="T99" fmla="*/ 393 h 897"/>
              <a:gd name="T100" fmla="*/ 941 w 1107"/>
              <a:gd name="T101" fmla="*/ 401 h 897"/>
              <a:gd name="T102" fmla="*/ 1018 w 1107"/>
              <a:gd name="T103" fmla="*/ 415 h 897"/>
              <a:gd name="T104" fmla="*/ 825 w 1107"/>
              <a:gd name="T105" fmla="*/ 164 h 897"/>
              <a:gd name="T106" fmla="*/ 803 w 1107"/>
              <a:gd name="T107" fmla="*/ 279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7" h="897">
                <a:moveTo>
                  <a:pt x="654" y="716"/>
                </a:moveTo>
                <a:cubicBezTo>
                  <a:pt x="616" y="670"/>
                  <a:pt x="616" y="670"/>
                  <a:pt x="616" y="670"/>
                </a:cubicBezTo>
                <a:cubicBezTo>
                  <a:pt x="593" y="654"/>
                  <a:pt x="603" y="638"/>
                  <a:pt x="600" y="625"/>
                </a:cubicBezTo>
                <a:cubicBezTo>
                  <a:pt x="600" y="625"/>
                  <a:pt x="600" y="625"/>
                  <a:pt x="600" y="625"/>
                </a:cubicBezTo>
                <a:cubicBezTo>
                  <a:pt x="605" y="617"/>
                  <a:pt x="611" y="609"/>
                  <a:pt x="608" y="596"/>
                </a:cubicBezTo>
                <a:cubicBezTo>
                  <a:pt x="618" y="580"/>
                  <a:pt x="623" y="572"/>
                  <a:pt x="649" y="567"/>
                </a:cubicBezTo>
                <a:cubicBezTo>
                  <a:pt x="715" y="553"/>
                  <a:pt x="715" y="553"/>
                  <a:pt x="715" y="553"/>
                </a:cubicBezTo>
                <a:cubicBezTo>
                  <a:pt x="728" y="550"/>
                  <a:pt x="733" y="542"/>
                  <a:pt x="730" y="529"/>
                </a:cubicBezTo>
                <a:cubicBezTo>
                  <a:pt x="727" y="482"/>
                  <a:pt x="727" y="482"/>
                  <a:pt x="727" y="482"/>
                </a:cubicBezTo>
                <a:cubicBezTo>
                  <a:pt x="724" y="469"/>
                  <a:pt x="717" y="463"/>
                  <a:pt x="701" y="453"/>
                </a:cubicBezTo>
                <a:cubicBezTo>
                  <a:pt x="641" y="459"/>
                  <a:pt x="641" y="459"/>
                  <a:pt x="641" y="459"/>
                </a:cubicBezTo>
                <a:cubicBezTo>
                  <a:pt x="620" y="457"/>
                  <a:pt x="604" y="447"/>
                  <a:pt x="601" y="434"/>
                </a:cubicBezTo>
                <a:cubicBezTo>
                  <a:pt x="598" y="421"/>
                  <a:pt x="590" y="416"/>
                  <a:pt x="580" y="397"/>
                </a:cubicBezTo>
                <a:cubicBezTo>
                  <a:pt x="577" y="384"/>
                  <a:pt x="574" y="371"/>
                  <a:pt x="584" y="355"/>
                </a:cubicBezTo>
                <a:cubicBezTo>
                  <a:pt x="628" y="305"/>
                  <a:pt x="628" y="305"/>
                  <a:pt x="628" y="305"/>
                </a:cubicBezTo>
                <a:cubicBezTo>
                  <a:pt x="634" y="297"/>
                  <a:pt x="631" y="284"/>
                  <a:pt x="623" y="279"/>
                </a:cubicBezTo>
                <a:cubicBezTo>
                  <a:pt x="581" y="240"/>
                  <a:pt x="581" y="240"/>
                  <a:pt x="581" y="240"/>
                </a:cubicBezTo>
                <a:cubicBezTo>
                  <a:pt x="573" y="235"/>
                  <a:pt x="560" y="238"/>
                  <a:pt x="547" y="240"/>
                </a:cubicBezTo>
                <a:cubicBezTo>
                  <a:pt x="503" y="291"/>
                  <a:pt x="503" y="291"/>
                  <a:pt x="503" y="291"/>
                </a:cubicBezTo>
                <a:cubicBezTo>
                  <a:pt x="484" y="302"/>
                  <a:pt x="471" y="304"/>
                  <a:pt x="463" y="299"/>
                </a:cubicBezTo>
                <a:cubicBezTo>
                  <a:pt x="456" y="294"/>
                  <a:pt x="435" y="292"/>
                  <a:pt x="427" y="287"/>
                </a:cubicBezTo>
                <a:cubicBezTo>
                  <a:pt x="419" y="282"/>
                  <a:pt x="403" y="271"/>
                  <a:pt x="400" y="258"/>
                </a:cubicBezTo>
                <a:cubicBezTo>
                  <a:pt x="386" y="193"/>
                  <a:pt x="386" y="193"/>
                  <a:pt x="386" y="193"/>
                </a:cubicBezTo>
                <a:cubicBezTo>
                  <a:pt x="384" y="180"/>
                  <a:pt x="368" y="170"/>
                  <a:pt x="368" y="170"/>
                </a:cubicBezTo>
                <a:cubicBezTo>
                  <a:pt x="308" y="176"/>
                  <a:pt x="308" y="176"/>
                  <a:pt x="308" y="176"/>
                </a:cubicBezTo>
                <a:cubicBezTo>
                  <a:pt x="308" y="176"/>
                  <a:pt x="289" y="187"/>
                  <a:pt x="292" y="200"/>
                </a:cubicBezTo>
                <a:cubicBezTo>
                  <a:pt x="285" y="263"/>
                  <a:pt x="285" y="263"/>
                  <a:pt x="285" y="263"/>
                </a:cubicBezTo>
                <a:cubicBezTo>
                  <a:pt x="291" y="289"/>
                  <a:pt x="277" y="292"/>
                  <a:pt x="272" y="300"/>
                </a:cubicBezTo>
                <a:cubicBezTo>
                  <a:pt x="272" y="300"/>
                  <a:pt x="272" y="300"/>
                  <a:pt x="267" y="308"/>
                </a:cubicBezTo>
                <a:cubicBezTo>
                  <a:pt x="259" y="302"/>
                  <a:pt x="246" y="305"/>
                  <a:pt x="241" y="313"/>
                </a:cubicBezTo>
                <a:cubicBezTo>
                  <a:pt x="236" y="321"/>
                  <a:pt x="236" y="321"/>
                  <a:pt x="236" y="321"/>
                </a:cubicBezTo>
                <a:cubicBezTo>
                  <a:pt x="223" y="324"/>
                  <a:pt x="210" y="327"/>
                  <a:pt x="194" y="317"/>
                </a:cubicBezTo>
                <a:cubicBezTo>
                  <a:pt x="139" y="281"/>
                  <a:pt x="139" y="281"/>
                  <a:pt x="139" y="281"/>
                </a:cubicBezTo>
                <a:cubicBezTo>
                  <a:pt x="131" y="276"/>
                  <a:pt x="110" y="273"/>
                  <a:pt x="104" y="281"/>
                </a:cubicBezTo>
                <a:cubicBezTo>
                  <a:pt x="79" y="321"/>
                  <a:pt x="79" y="321"/>
                  <a:pt x="79" y="321"/>
                </a:cubicBezTo>
                <a:cubicBezTo>
                  <a:pt x="66" y="324"/>
                  <a:pt x="68" y="337"/>
                  <a:pt x="79" y="355"/>
                </a:cubicBezTo>
                <a:cubicBezTo>
                  <a:pt x="121" y="394"/>
                  <a:pt x="121" y="394"/>
                  <a:pt x="121" y="394"/>
                </a:cubicBezTo>
                <a:cubicBezTo>
                  <a:pt x="140" y="417"/>
                  <a:pt x="135" y="425"/>
                  <a:pt x="132" y="446"/>
                </a:cubicBezTo>
                <a:cubicBezTo>
                  <a:pt x="132" y="446"/>
                  <a:pt x="132" y="446"/>
                  <a:pt x="132" y="446"/>
                </a:cubicBezTo>
                <a:cubicBezTo>
                  <a:pt x="127" y="454"/>
                  <a:pt x="122" y="462"/>
                  <a:pt x="117" y="470"/>
                </a:cubicBezTo>
                <a:cubicBezTo>
                  <a:pt x="117" y="470"/>
                  <a:pt x="117" y="470"/>
                  <a:pt x="117" y="470"/>
                </a:cubicBezTo>
                <a:cubicBezTo>
                  <a:pt x="120" y="483"/>
                  <a:pt x="109" y="499"/>
                  <a:pt x="83" y="505"/>
                </a:cubicBezTo>
                <a:cubicBezTo>
                  <a:pt x="23" y="511"/>
                  <a:pt x="23" y="511"/>
                  <a:pt x="23" y="511"/>
                </a:cubicBezTo>
                <a:cubicBezTo>
                  <a:pt x="10" y="514"/>
                  <a:pt x="0" y="529"/>
                  <a:pt x="2" y="543"/>
                </a:cubicBezTo>
                <a:cubicBezTo>
                  <a:pt x="5" y="590"/>
                  <a:pt x="5" y="590"/>
                  <a:pt x="5" y="590"/>
                </a:cubicBezTo>
                <a:cubicBezTo>
                  <a:pt x="8" y="603"/>
                  <a:pt x="16" y="608"/>
                  <a:pt x="37" y="610"/>
                </a:cubicBezTo>
                <a:cubicBezTo>
                  <a:pt x="92" y="612"/>
                  <a:pt x="92" y="612"/>
                  <a:pt x="92" y="612"/>
                </a:cubicBezTo>
                <a:cubicBezTo>
                  <a:pt x="113" y="614"/>
                  <a:pt x="129" y="625"/>
                  <a:pt x="132" y="638"/>
                </a:cubicBezTo>
                <a:cubicBezTo>
                  <a:pt x="132" y="638"/>
                  <a:pt x="132" y="638"/>
                  <a:pt x="132" y="638"/>
                </a:cubicBezTo>
                <a:cubicBezTo>
                  <a:pt x="140" y="643"/>
                  <a:pt x="142" y="656"/>
                  <a:pt x="150" y="661"/>
                </a:cubicBezTo>
                <a:cubicBezTo>
                  <a:pt x="145" y="669"/>
                  <a:pt x="145" y="669"/>
                  <a:pt x="145" y="669"/>
                </a:cubicBezTo>
                <a:cubicBezTo>
                  <a:pt x="153" y="674"/>
                  <a:pt x="156" y="687"/>
                  <a:pt x="140" y="711"/>
                </a:cubicBezTo>
                <a:cubicBezTo>
                  <a:pt x="109" y="759"/>
                  <a:pt x="109" y="759"/>
                  <a:pt x="109" y="759"/>
                </a:cubicBezTo>
                <a:cubicBezTo>
                  <a:pt x="99" y="775"/>
                  <a:pt x="102" y="788"/>
                  <a:pt x="110" y="793"/>
                </a:cubicBezTo>
                <a:cubicBezTo>
                  <a:pt x="152" y="832"/>
                  <a:pt x="152" y="832"/>
                  <a:pt x="152" y="832"/>
                </a:cubicBezTo>
                <a:cubicBezTo>
                  <a:pt x="160" y="837"/>
                  <a:pt x="173" y="834"/>
                  <a:pt x="178" y="826"/>
                </a:cubicBezTo>
                <a:cubicBezTo>
                  <a:pt x="230" y="781"/>
                  <a:pt x="230" y="781"/>
                  <a:pt x="230" y="781"/>
                </a:cubicBezTo>
                <a:cubicBezTo>
                  <a:pt x="248" y="770"/>
                  <a:pt x="261" y="767"/>
                  <a:pt x="269" y="772"/>
                </a:cubicBezTo>
                <a:cubicBezTo>
                  <a:pt x="269" y="772"/>
                  <a:pt x="269" y="772"/>
                  <a:pt x="269" y="772"/>
                </a:cubicBezTo>
                <a:cubicBezTo>
                  <a:pt x="282" y="769"/>
                  <a:pt x="298" y="779"/>
                  <a:pt x="306" y="785"/>
                </a:cubicBezTo>
                <a:cubicBezTo>
                  <a:pt x="306" y="785"/>
                  <a:pt x="306" y="785"/>
                  <a:pt x="306" y="785"/>
                </a:cubicBezTo>
                <a:cubicBezTo>
                  <a:pt x="319" y="782"/>
                  <a:pt x="327" y="787"/>
                  <a:pt x="332" y="813"/>
                </a:cubicBezTo>
                <a:cubicBezTo>
                  <a:pt x="346" y="878"/>
                  <a:pt x="346" y="878"/>
                  <a:pt x="346" y="878"/>
                </a:cubicBezTo>
                <a:cubicBezTo>
                  <a:pt x="349" y="892"/>
                  <a:pt x="357" y="897"/>
                  <a:pt x="370" y="894"/>
                </a:cubicBezTo>
                <a:cubicBezTo>
                  <a:pt x="425" y="896"/>
                  <a:pt x="425" y="896"/>
                  <a:pt x="425" y="896"/>
                </a:cubicBezTo>
                <a:cubicBezTo>
                  <a:pt x="430" y="888"/>
                  <a:pt x="443" y="885"/>
                  <a:pt x="440" y="872"/>
                </a:cubicBezTo>
                <a:cubicBezTo>
                  <a:pt x="440" y="804"/>
                  <a:pt x="440" y="804"/>
                  <a:pt x="440" y="804"/>
                </a:cubicBezTo>
                <a:cubicBezTo>
                  <a:pt x="442" y="783"/>
                  <a:pt x="460" y="772"/>
                  <a:pt x="466" y="764"/>
                </a:cubicBezTo>
                <a:cubicBezTo>
                  <a:pt x="466" y="764"/>
                  <a:pt x="466" y="764"/>
                  <a:pt x="466" y="764"/>
                </a:cubicBezTo>
                <a:cubicBezTo>
                  <a:pt x="479" y="761"/>
                  <a:pt x="492" y="758"/>
                  <a:pt x="497" y="750"/>
                </a:cubicBezTo>
                <a:cubicBezTo>
                  <a:pt x="497" y="750"/>
                  <a:pt x="497" y="750"/>
                  <a:pt x="497" y="750"/>
                </a:cubicBezTo>
                <a:cubicBezTo>
                  <a:pt x="510" y="747"/>
                  <a:pt x="523" y="745"/>
                  <a:pt x="539" y="755"/>
                </a:cubicBezTo>
                <a:cubicBezTo>
                  <a:pt x="594" y="791"/>
                  <a:pt x="594" y="791"/>
                  <a:pt x="594" y="791"/>
                </a:cubicBezTo>
                <a:cubicBezTo>
                  <a:pt x="602" y="796"/>
                  <a:pt x="623" y="798"/>
                  <a:pt x="628" y="790"/>
                </a:cubicBezTo>
                <a:cubicBezTo>
                  <a:pt x="659" y="743"/>
                  <a:pt x="659" y="743"/>
                  <a:pt x="659" y="743"/>
                </a:cubicBezTo>
                <a:cubicBezTo>
                  <a:pt x="659" y="743"/>
                  <a:pt x="669" y="727"/>
                  <a:pt x="654" y="716"/>
                </a:cubicBezTo>
                <a:close/>
                <a:moveTo>
                  <a:pt x="281" y="633"/>
                </a:moveTo>
                <a:cubicBezTo>
                  <a:pt x="223" y="584"/>
                  <a:pt x="219" y="502"/>
                  <a:pt x="263" y="452"/>
                </a:cubicBezTo>
                <a:cubicBezTo>
                  <a:pt x="313" y="393"/>
                  <a:pt x="399" y="382"/>
                  <a:pt x="457" y="431"/>
                </a:cubicBezTo>
                <a:cubicBezTo>
                  <a:pt x="507" y="475"/>
                  <a:pt x="518" y="561"/>
                  <a:pt x="469" y="619"/>
                </a:cubicBezTo>
                <a:cubicBezTo>
                  <a:pt x="420" y="678"/>
                  <a:pt x="339" y="682"/>
                  <a:pt x="281" y="633"/>
                </a:cubicBezTo>
                <a:close/>
                <a:moveTo>
                  <a:pt x="1019" y="398"/>
                </a:moveTo>
                <a:cubicBezTo>
                  <a:pt x="1004" y="362"/>
                  <a:pt x="1004" y="362"/>
                  <a:pt x="1004" y="362"/>
                </a:cubicBezTo>
                <a:cubicBezTo>
                  <a:pt x="992" y="348"/>
                  <a:pt x="1002" y="340"/>
                  <a:pt x="1002" y="332"/>
                </a:cubicBezTo>
                <a:cubicBezTo>
                  <a:pt x="1002" y="332"/>
                  <a:pt x="1002" y="332"/>
                  <a:pt x="1002" y="332"/>
                </a:cubicBezTo>
                <a:cubicBezTo>
                  <a:pt x="1007" y="328"/>
                  <a:pt x="1011" y="324"/>
                  <a:pt x="1012" y="315"/>
                </a:cubicBezTo>
                <a:cubicBezTo>
                  <a:pt x="1021" y="307"/>
                  <a:pt x="1026" y="303"/>
                  <a:pt x="1043" y="304"/>
                </a:cubicBezTo>
                <a:cubicBezTo>
                  <a:pt x="1086" y="307"/>
                  <a:pt x="1086" y="307"/>
                  <a:pt x="1086" y="307"/>
                </a:cubicBezTo>
                <a:cubicBezTo>
                  <a:pt x="1095" y="308"/>
                  <a:pt x="1099" y="304"/>
                  <a:pt x="1100" y="295"/>
                </a:cubicBezTo>
                <a:cubicBezTo>
                  <a:pt x="1107" y="266"/>
                  <a:pt x="1107" y="266"/>
                  <a:pt x="1107" y="266"/>
                </a:cubicBezTo>
                <a:cubicBezTo>
                  <a:pt x="1107" y="257"/>
                  <a:pt x="1103" y="252"/>
                  <a:pt x="1095" y="243"/>
                </a:cubicBezTo>
                <a:cubicBezTo>
                  <a:pt x="1057" y="236"/>
                  <a:pt x="1057" y="236"/>
                  <a:pt x="1057" y="236"/>
                </a:cubicBezTo>
                <a:cubicBezTo>
                  <a:pt x="1044" y="231"/>
                  <a:pt x="1036" y="222"/>
                  <a:pt x="1037" y="213"/>
                </a:cubicBezTo>
                <a:cubicBezTo>
                  <a:pt x="1038" y="205"/>
                  <a:pt x="1034" y="200"/>
                  <a:pt x="1030" y="187"/>
                </a:cubicBezTo>
                <a:cubicBezTo>
                  <a:pt x="1031" y="178"/>
                  <a:pt x="1032" y="170"/>
                  <a:pt x="1041" y="162"/>
                </a:cubicBezTo>
                <a:cubicBezTo>
                  <a:pt x="1077" y="138"/>
                  <a:pt x="1077" y="138"/>
                  <a:pt x="1077" y="138"/>
                </a:cubicBezTo>
                <a:cubicBezTo>
                  <a:pt x="1082" y="134"/>
                  <a:pt x="1083" y="126"/>
                  <a:pt x="1079" y="121"/>
                </a:cubicBezTo>
                <a:cubicBezTo>
                  <a:pt x="1059" y="89"/>
                  <a:pt x="1059" y="89"/>
                  <a:pt x="1059" y="89"/>
                </a:cubicBezTo>
                <a:cubicBezTo>
                  <a:pt x="1055" y="85"/>
                  <a:pt x="1047" y="84"/>
                  <a:pt x="1038" y="83"/>
                </a:cubicBezTo>
                <a:cubicBezTo>
                  <a:pt x="1002" y="107"/>
                  <a:pt x="1002" y="107"/>
                  <a:pt x="1002" y="107"/>
                </a:cubicBezTo>
                <a:cubicBezTo>
                  <a:pt x="989" y="110"/>
                  <a:pt x="980" y="110"/>
                  <a:pt x="976" y="105"/>
                </a:cubicBezTo>
                <a:cubicBezTo>
                  <a:pt x="972" y="100"/>
                  <a:pt x="960" y="95"/>
                  <a:pt x="956" y="91"/>
                </a:cubicBezTo>
                <a:cubicBezTo>
                  <a:pt x="952" y="86"/>
                  <a:pt x="944" y="77"/>
                  <a:pt x="944" y="68"/>
                </a:cubicBezTo>
                <a:cubicBezTo>
                  <a:pt x="948" y="25"/>
                  <a:pt x="948" y="25"/>
                  <a:pt x="948" y="25"/>
                </a:cubicBezTo>
                <a:cubicBezTo>
                  <a:pt x="948" y="17"/>
                  <a:pt x="940" y="7"/>
                  <a:pt x="940" y="7"/>
                </a:cubicBezTo>
                <a:cubicBezTo>
                  <a:pt x="902" y="0"/>
                  <a:pt x="902" y="0"/>
                  <a:pt x="902" y="0"/>
                </a:cubicBezTo>
                <a:cubicBezTo>
                  <a:pt x="902" y="0"/>
                  <a:pt x="889" y="4"/>
                  <a:pt x="888" y="12"/>
                </a:cubicBezTo>
                <a:cubicBezTo>
                  <a:pt x="872" y="50"/>
                  <a:pt x="872" y="50"/>
                  <a:pt x="872" y="50"/>
                </a:cubicBezTo>
                <a:cubicBezTo>
                  <a:pt x="871" y="67"/>
                  <a:pt x="862" y="67"/>
                  <a:pt x="858" y="71"/>
                </a:cubicBezTo>
                <a:cubicBezTo>
                  <a:pt x="858" y="71"/>
                  <a:pt x="858" y="71"/>
                  <a:pt x="853" y="75"/>
                </a:cubicBezTo>
                <a:cubicBezTo>
                  <a:pt x="849" y="70"/>
                  <a:pt x="840" y="70"/>
                  <a:pt x="836" y="74"/>
                </a:cubicBezTo>
                <a:cubicBezTo>
                  <a:pt x="831" y="78"/>
                  <a:pt x="831" y="78"/>
                  <a:pt x="831" y="78"/>
                </a:cubicBezTo>
                <a:cubicBezTo>
                  <a:pt x="822" y="77"/>
                  <a:pt x="814" y="76"/>
                  <a:pt x="806" y="67"/>
                </a:cubicBezTo>
                <a:cubicBezTo>
                  <a:pt x="778" y="35"/>
                  <a:pt x="778" y="35"/>
                  <a:pt x="778" y="35"/>
                </a:cubicBezTo>
                <a:cubicBezTo>
                  <a:pt x="774" y="30"/>
                  <a:pt x="762" y="25"/>
                  <a:pt x="757" y="29"/>
                </a:cubicBezTo>
                <a:cubicBezTo>
                  <a:pt x="734" y="49"/>
                  <a:pt x="734" y="49"/>
                  <a:pt x="734" y="49"/>
                </a:cubicBezTo>
                <a:cubicBezTo>
                  <a:pt x="725" y="49"/>
                  <a:pt x="725" y="57"/>
                  <a:pt x="728" y="70"/>
                </a:cubicBezTo>
                <a:cubicBezTo>
                  <a:pt x="747" y="102"/>
                  <a:pt x="747" y="102"/>
                  <a:pt x="747" y="102"/>
                </a:cubicBezTo>
                <a:cubicBezTo>
                  <a:pt x="754" y="120"/>
                  <a:pt x="750" y="124"/>
                  <a:pt x="744" y="136"/>
                </a:cubicBezTo>
                <a:cubicBezTo>
                  <a:pt x="744" y="136"/>
                  <a:pt x="744" y="136"/>
                  <a:pt x="744" y="136"/>
                </a:cubicBezTo>
                <a:cubicBezTo>
                  <a:pt x="740" y="140"/>
                  <a:pt x="735" y="144"/>
                  <a:pt x="731" y="148"/>
                </a:cubicBezTo>
                <a:cubicBezTo>
                  <a:pt x="731" y="148"/>
                  <a:pt x="731" y="148"/>
                  <a:pt x="731" y="148"/>
                </a:cubicBezTo>
                <a:cubicBezTo>
                  <a:pt x="730" y="157"/>
                  <a:pt x="721" y="165"/>
                  <a:pt x="703" y="164"/>
                </a:cubicBezTo>
                <a:cubicBezTo>
                  <a:pt x="665" y="157"/>
                  <a:pt x="665" y="157"/>
                  <a:pt x="665" y="157"/>
                </a:cubicBezTo>
                <a:cubicBezTo>
                  <a:pt x="656" y="156"/>
                  <a:pt x="647" y="164"/>
                  <a:pt x="647" y="173"/>
                </a:cubicBezTo>
                <a:cubicBezTo>
                  <a:pt x="640" y="203"/>
                  <a:pt x="640" y="203"/>
                  <a:pt x="640" y="203"/>
                </a:cubicBezTo>
                <a:cubicBezTo>
                  <a:pt x="639" y="211"/>
                  <a:pt x="643" y="216"/>
                  <a:pt x="656" y="221"/>
                </a:cubicBezTo>
                <a:cubicBezTo>
                  <a:pt x="690" y="232"/>
                  <a:pt x="690" y="232"/>
                  <a:pt x="690" y="232"/>
                </a:cubicBezTo>
                <a:cubicBezTo>
                  <a:pt x="702" y="237"/>
                  <a:pt x="710" y="246"/>
                  <a:pt x="710" y="255"/>
                </a:cubicBezTo>
                <a:cubicBezTo>
                  <a:pt x="710" y="255"/>
                  <a:pt x="710" y="255"/>
                  <a:pt x="710" y="255"/>
                </a:cubicBezTo>
                <a:cubicBezTo>
                  <a:pt x="714" y="260"/>
                  <a:pt x="713" y="268"/>
                  <a:pt x="717" y="273"/>
                </a:cubicBezTo>
                <a:cubicBezTo>
                  <a:pt x="712" y="277"/>
                  <a:pt x="712" y="277"/>
                  <a:pt x="712" y="277"/>
                </a:cubicBezTo>
                <a:cubicBezTo>
                  <a:pt x="716" y="281"/>
                  <a:pt x="716" y="290"/>
                  <a:pt x="702" y="302"/>
                </a:cubicBezTo>
                <a:cubicBezTo>
                  <a:pt x="674" y="326"/>
                  <a:pt x="674" y="326"/>
                  <a:pt x="674" y="326"/>
                </a:cubicBezTo>
                <a:cubicBezTo>
                  <a:pt x="665" y="334"/>
                  <a:pt x="664" y="343"/>
                  <a:pt x="668" y="347"/>
                </a:cubicBezTo>
                <a:cubicBezTo>
                  <a:pt x="687" y="379"/>
                  <a:pt x="687" y="379"/>
                  <a:pt x="687" y="379"/>
                </a:cubicBezTo>
                <a:cubicBezTo>
                  <a:pt x="691" y="383"/>
                  <a:pt x="700" y="384"/>
                  <a:pt x="704" y="380"/>
                </a:cubicBezTo>
                <a:cubicBezTo>
                  <a:pt x="745" y="361"/>
                  <a:pt x="745" y="361"/>
                  <a:pt x="745" y="361"/>
                </a:cubicBezTo>
                <a:cubicBezTo>
                  <a:pt x="758" y="358"/>
                  <a:pt x="767" y="358"/>
                  <a:pt x="771" y="363"/>
                </a:cubicBezTo>
                <a:cubicBezTo>
                  <a:pt x="771" y="363"/>
                  <a:pt x="771" y="363"/>
                  <a:pt x="771" y="363"/>
                </a:cubicBezTo>
                <a:cubicBezTo>
                  <a:pt x="779" y="364"/>
                  <a:pt x="787" y="373"/>
                  <a:pt x="791" y="377"/>
                </a:cubicBezTo>
                <a:cubicBezTo>
                  <a:pt x="791" y="377"/>
                  <a:pt x="791" y="377"/>
                  <a:pt x="791" y="377"/>
                </a:cubicBezTo>
                <a:cubicBezTo>
                  <a:pt x="800" y="378"/>
                  <a:pt x="804" y="383"/>
                  <a:pt x="802" y="400"/>
                </a:cubicBezTo>
                <a:cubicBezTo>
                  <a:pt x="799" y="443"/>
                  <a:pt x="799" y="443"/>
                  <a:pt x="799" y="443"/>
                </a:cubicBezTo>
                <a:cubicBezTo>
                  <a:pt x="798" y="451"/>
                  <a:pt x="802" y="456"/>
                  <a:pt x="811" y="457"/>
                </a:cubicBezTo>
                <a:cubicBezTo>
                  <a:pt x="845" y="468"/>
                  <a:pt x="845" y="468"/>
                  <a:pt x="845" y="468"/>
                </a:cubicBezTo>
                <a:cubicBezTo>
                  <a:pt x="849" y="464"/>
                  <a:pt x="858" y="464"/>
                  <a:pt x="859" y="456"/>
                </a:cubicBezTo>
                <a:cubicBezTo>
                  <a:pt x="871" y="413"/>
                  <a:pt x="871" y="413"/>
                  <a:pt x="871" y="413"/>
                </a:cubicBezTo>
                <a:cubicBezTo>
                  <a:pt x="876" y="401"/>
                  <a:pt x="889" y="397"/>
                  <a:pt x="894" y="393"/>
                </a:cubicBezTo>
                <a:cubicBezTo>
                  <a:pt x="894" y="393"/>
                  <a:pt x="894" y="393"/>
                  <a:pt x="894" y="393"/>
                </a:cubicBezTo>
                <a:cubicBezTo>
                  <a:pt x="902" y="394"/>
                  <a:pt x="911" y="395"/>
                  <a:pt x="916" y="391"/>
                </a:cubicBezTo>
                <a:cubicBezTo>
                  <a:pt x="916" y="391"/>
                  <a:pt x="916" y="391"/>
                  <a:pt x="916" y="391"/>
                </a:cubicBezTo>
                <a:cubicBezTo>
                  <a:pt x="924" y="391"/>
                  <a:pt x="933" y="392"/>
                  <a:pt x="941" y="401"/>
                </a:cubicBezTo>
                <a:cubicBezTo>
                  <a:pt x="969" y="433"/>
                  <a:pt x="969" y="433"/>
                  <a:pt x="969" y="433"/>
                </a:cubicBezTo>
                <a:cubicBezTo>
                  <a:pt x="973" y="438"/>
                  <a:pt x="985" y="443"/>
                  <a:pt x="990" y="439"/>
                </a:cubicBezTo>
                <a:cubicBezTo>
                  <a:pt x="1018" y="415"/>
                  <a:pt x="1018" y="415"/>
                  <a:pt x="1018" y="415"/>
                </a:cubicBezTo>
                <a:cubicBezTo>
                  <a:pt x="1018" y="415"/>
                  <a:pt x="1027" y="407"/>
                  <a:pt x="1019" y="398"/>
                </a:cubicBezTo>
                <a:close/>
                <a:moveTo>
                  <a:pt x="803" y="279"/>
                </a:moveTo>
                <a:cubicBezTo>
                  <a:pt x="776" y="238"/>
                  <a:pt x="788" y="187"/>
                  <a:pt x="825" y="164"/>
                </a:cubicBezTo>
                <a:cubicBezTo>
                  <a:pt x="866" y="136"/>
                  <a:pt x="921" y="144"/>
                  <a:pt x="948" y="185"/>
                </a:cubicBezTo>
                <a:cubicBezTo>
                  <a:pt x="972" y="221"/>
                  <a:pt x="963" y="277"/>
                  <a:pt x="922" y="304"/>
                </a:cubicBezTo>
                <a:cubicBezTo>
                  <a:pt x="881" y="332"/>
                  <a:pt x="830" y="320"/>
                  <a:pt x="803" y="279"/>
                </a:cubicBezTo>
                <a:close/>
              </a:path>
            </a:pathLst>
          </a:custGeom>
          <a:solidFill>
            <a:schemeClr val="tx1"/>
          </a:solidFill>
          <a:ln>
            <a:noFill/>
          </a:ln>
        </p:spPr>
        <p:txBody>
          <a:bodyPr vert="horz" wrap="square" lIns="67232" tIns="33616" rIns="67232" bIns="33616" numCol="1" anchor="t" anchorCtr="0" compatLnSpc="1">
            <a:prstTxWarp prst="textNoShape">
              <a:avLst/>
            </a:prstTxWarp>
          </a:bodyPr>
          <a:lstStyle/>
          <a:p>
            <a:pPr defTabSz="672290"/>
            <a:endParaRPr lang="en-US" sz="1324" kern="0" dirty="0">
              <a:solidFill>
                <a:srgbClr val="FFFFFF"/>
              </a:solidFill>
            </a:endParaRPr>
          </a:p>
        </p:txBody>
      </p:sp>
    </p:spTree>
    <p:extLst>
      <p:ext uri="{BB962C8B-B14F-4D97-AF65-F5344CB8AC3E}">
        <p14:creationId xmlns:p14="http://schemas.microsoft.com/office/powerpoint/2010/main" val="797374842"/>
      </p:ext>
    </p:extLst>
  </p:cSld>
  <p:clrMapOvr>
    <a:masterClrMapping/>
  </p:clrMapOvr>
  <p:transition advTm="61838">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Federation and transport subsystems</a:t>
            </a:r>
          </a:p>
        </p:txBody>
      </p:sp>
      <p:sp>
        <p:nvSpPr>
          <p:cNvPr id="289" name="Hexagon 288"/>
          <p:cNvSpPr/>
          <p:nvPr/>
        </p:nvSpPr>
        <p:spPr>
          <a:xfrm>
            <a:off x="510714" y="2447130"/>
            <a:ext cx="202133" cy="182337"/>
          </a:xfrm>
          <a:prstGeom prst="hexagon">
            <a:avLst/>
          </a:prstGeom>
          <a:solidFill>
            <a:srgbClr val="662E93"/>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290" name="Hexagon 289"/>
          <p:cNvSpPr/>
          <p:nvPr/>
        </p:nvSpPr>
        <p:spPr>
          <a:xfrm>
            <a:off x="848212" y="2447130"/>
            <a:ext cx="202133" cy="182337"/>
          </a:xfrm>
          <a:prstGeom prst="hexagon">
            <a:avLst/>
          </a:prstGeom>
          <a:solidFill>
            <a:srgbClr val="662E93"/>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291" name="Hexagon 290"/>
          <p:cNvSpPr/>
          <p:nvPr/>
        </p:nvSpPr>
        <p:spPr>
          <a:xfrm>
            <a:off x="1187536" y="2447130"/>
            <a:ext cx="202133" cy="182337"/>
          </a:xfrm>
          <a:prstGeom prst="hexagon">
            <a:avLst/>
          </a:prstGeom>
          <a:solidFill>
            <a:srgbClr val="662E93"/>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292" name="Hexagon 291"/>
          <p:cNvSpPr/>
          <p:nvPr/>
        </p:nvSpPr>
        <p:spPr>
          <a:xfrm>
            <a:off x="1525034" y="2447130"/>
            <a:ext cx="202133" cy="182337"/>
          </a:xfrm>
          <a:prstGeom prst="hexagon">
            <a:avLst/>
          </a:prstGeom>
          <a:solidFill>
            <a:srgbClr val="662E93"/>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293" name="Hexagon 292"/>
          <p:cNvSpPr/>
          <p:nvPr/>
        </p:nvSpPr>
        <p:spPr>
          <a:xfrm>
            <a:off x="1865231" y="2447130"/>
            <a:ext cx="202133" cy="182337"/>
          </a:xfrm>
          <a:prstGeom prst="hexagon">
            <a:avLst/>
          </a:prstGeom>
          <a:solidFill>
            <a:srgbClr val="662E93"/>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294" name="Hexagon 293"/>
          <p:cNvSpPr/>
          <p:nvPr/>
        </p:nvSpPr>
        <p:spPr>
          <a:xfrm>
            <a:off x="2200029" y="2447130"/>
            <a:ext cx="202133" cy="182337"/>
          </a:xfrm>
          <a:prstGeom prst="hexagon">
            <a:avLst/>
          </a:prstGeom>
          <a:solidFill>
            <a:srgbClr val="662E93"/>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295" name="Hexagon 294"/>
          <p:cNvSpPr/>
          <p:nvPr/>
        </p:nvSpPr>
        <p:spPr>
          <a:xfrm>
            <a:off x="2536654" y="2447130"/>
            <a:ext cx="202133" cy="182337"/>
          </a:xfrm>
          <a:prstGeom prst="hexagon">
            <a:avLst/>
          </a:prstGeom>
          <a:solidFill>
            <a:srgbClr val="662E93"/>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296" name="Hexagon 295"/>
          <p:cNvSpPr/>
          <p:nvPr/>
        </p:nvSpPr>
        <p:spPr>
          <a:xfrm>
            <a:off x="2880760" y="2447130"/>
            <a:ext cx="202133" cy="182337"/>
          </a:xfrm>
          <a:prstGeom prst="hexagon">
            <a:avLst/>
          </a:prstGeom>
          <a:solidFill>
            <a:srgbClr val="662E93"/>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297" name="Hexagon 296"/>
          <p:cNvSpPr/>
          <p:nvPr/>
        </p:nvSpPr>
        <p:spPr>
          <a:xfrm>
            <a:off x="3220345" y="2448101"/>
            <a:ext cx="202133" cy="182337"/>
          </a:xfrm>
          <a:prstGeom prst="hexagon">
            <a:avLst/>
          </a:prstGeom>
          <a:solidFill>
            <a:srgbClr val="662E93"/>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298" name="Hexagon 297"/>
          <p:cNvSpPr/>
          <p:nvPr/>
        </p:nvSpPr>
        <p:spPr>
          <a:xfrm>
            <a:off x="3557842" y="2448101"/>
            <a:ext cx="202133" cy="182337"/>
          </a:xfrm>
          <a:prstGeom prst="hexagon">
            <a:avLst/>
          </a:prstGeom>
          <a:solidFill>
            <a:srgbClr val="662E93"/>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299" name="Hexagon 298"/>
          <p:cNvSpPr/>
          <p:nvPr/>
        </p:nvSpPr>
        <p:spPr>
          <a:xfrm>
            <a:off x="3897167" y="2448101"/>
            <a:ext cx="202133" cy="182337"/>
          </a:xfrm>
          <a:prstGeom prst="hexagon">
            <a:avLst/>
          </a:prstGeom>
          <a:solidFill>
            <a:srgbClr val="662E93"/>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300" name="Hexagon 299"/>
          <p:cNvSpPr/>
          <p:nvPr/>
        </p:nvSpPr>
        <p:spPr>
          <a:xfrm>
            <a:off x="4234665" y="2448101"/>
            <a:ext cx="202133" cy="182337"/>
          </a:xfrm>
          <a:prstGeom prst="hexagon">
            <a:avLst/>
          </a:prstGeom>
          <a:solidFill>
            <a:srgbClr val="662E93"/>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301" name="Hexagon 300"/>
          <p:cNvSpPr/>
          <p:nvPr/>
        </p:nvSpPr>
        <p:spPr>
          <a:xfrm>
            <a:off x="4572163" y="2448101"/>
            <a:ext cx="202133" cy="182337"/>
          </a:xfrm>
          <a:prstGeom prst="hexagon">
            <a:avLst/>
          </a:prstGeom>
          <a:solidFill>
            <a:srgbClr val="662E93"/>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302" name="Hexagon 301"/>
          <p:cNvSpPr/>
          <p:nvPr/>
        </p:nvSpPr>
        <p:spPr>
          <a:xfrm>
            <a:off x="4911787" y="2448101"/>
            <a:ext cx="202133" cy="182337"/>
          </a:xfrm>
          <a:prstGeom prst="hexagon">
            <a:avLst/>
          </a:prstGeom>
          <a:solidFill>
            <a:srgbClr val="662E93"/>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303" name="Hexagon 302"/>
          <p:cNvSpPr/>
          <p:nvPr/>
        </p:nvSpPr>
        <p:spPr>
          <a:xfrm>
            <a:off x="5251113" y="2448101"/>
            <a:ext cx="202133" cy="182337"/>
          </a:xfrm>
          <a:prstGeom prst="hexagon">
            <a:avLst/>
          </a:prstGeom>
          <a:solidFill>
            <a:srgbClr val="662E93"/>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304" name="Hexagon 303"/>
          <p:cNvSpPr/>
          <p:nvPr/>
        </p:nvSpPr>
        <p:spPr>
          <a:xfrm>
            <a:off x="5588611" y="2448101"/>
            <a:ext cx="202133" cy="182337"/>
          </a:xfrm>
          <a:prstGeom prst="hexagon">
            <a:avLst/>
          </a:prstGeom>
          <a:solidFill>
            <a:srgbClr val="662E93"/>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305" name="Hexagon 304"/>
          <p:cNvSpPr/>
          <p:nvPr/>
        </p:nvSpPr>
        <p:spPr>
          <a:xfrm>
            <a:off x="5929989" y="2450707"/>
            <a:ext cx="202133" cy="182337"/>
          </a:xfrm>
          <a:prstGeom prst="hexagon">
            <a:avLst/>
          </a:prstGeom>
          <a:solidFill>
            <a:srgbClr val="662E93"/>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306" name="Hexagon 305"/>
          <p:cNvSpPr/>
          <p:nvPr/>
        </p:nvSpPr>
        <p:spPr>
          <a:xfrm>
            <a:off x="6267833" y="2450707"/>
            <a:ext cx="202133" cy="182337"/>
          </a:xfrm>
          <a:prstGeom prst="hexagon">
            <a:avLst/>
          </a:prstGeom>
          <a:solidFill>
            <a:srgbClr val="662E93"/>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307" name="Hexagon 306"/>
          <p:cNvSpPr/>
          <p:nvPr/>
        </p:nvSpPr>
        <p:spPr>
          <a:xfrm>
            <a:off x="6601186" y="2450707"/>
            <a:ext cx="202133" cy="182337"/>
          </a:xfrm>
          <a:prstGeom prst="hexagon">
            <a:avLst/>
          </a:prstGeom>
          <a:solidFill>
            <a:srgbClr val="662E93"/>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308" name="Hexagon 307"/>
          <p:cNvSpPr/>
          <p:nvPr/>
        </p:nvSpPr>
        <p:spPr>
          <a:xfrm>
            <a:off x="6938684" y="2450707"/>
            <a:ext cx="202133" cy="182337"/>
          </a:xfrm>
          <a:prstGeom prst="hexagon">
            <a:avLst/>
          </a:prstGeom>
          <a:solidFill>
            <a:srgbClr val="662E93"/>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309" name="Hexagon 308"/>
          <p:cNvSpPr/>
          <p:nvPr/>
        </p:nvSpPr>
        <p:spPr>
          <a:xfrm>
            <a:off x="7277165" y="2450707"/>
            <a:ext cx="202133" cy="182337"/>
          </a:xfrm>
          <a:prstGeom prst="hexagon">
            <a:avLst/>
          </a:prstGeom>
          <a:solidFill>
            <a:srgbClr val="662E93"/>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310" name="Hexagon 309"/>
          <p:cNvSpPr/>
          <p:nvPr/>
        </p:nvSpPr>
        <p:spPr>
          <a:xfrm>
            <a:off x="7616791" y="2450707"/>
            <a:ext cx="202133" cy="182337"/>
          </a:xfrm>
          <a:prstGeom prst="hexagon">
            <a:avLst/>
          </a:prstGeom>
          <a:solidFill>
            <a:srgbClr val="662E93"/>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311" name="Hexagon 310"/>
          <p:cNvSpPr/>
          <p:nvPr/>
        </p:nvSpPr>
        <p:spPr>
          <a:xfrm>
            <a:off x="7953416" y="2450707"/>
            <a:ext cx="202133" cy="182337"/>
          </a:xfrm>
          <a:prstGeom prst="hexagon">
            <a:avLst/>
          </a:prstGeom>
          <a:solidFill>
            <a:srgbClr val="662E93"/>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312" name="Hexagon 311"/>
          <p:cNvSpPr/>
          <p:nvPr/>
        </p:nvSpPr>
        <p:spPr>
          <a:xfrm>
            <a:off x="8293042" y="2450707"/>
            <a:ext cx="202133" cy="182337"/>
          </a:xfrm>
          <a:prstGeom prst="hexagon">
            <a:avLst/>
          </a:prstGeom>
          <a:solidFill>
            <a:srgbClr val="662E93"/>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314" name="Rectangle 313"/>
          <p:cNvSpPr/>
          <p:nvPr/>
        </p:nvSpPr>
        <p:spPr>
          <a:xfrm>
            <a:off x="498532" y="2536680"/>
            <a:ext cx="8163407" cy="3224142"/>
          </a:xfrm>
          <a:prstGeom prst="rect">
            <a:avLst/>
          </a:prstGeom>
          <a:solidFill>
            <a:srgbClr val="662E93"/>
          </a:solidFill>
          <a:ln w="12700" cap="flat" cmpd="sng" algn="ctr">
            <a:noFill/>
            <a:prstDash val="solid"/>
            <a:miter lim="800000"/>
          </a:ln>
          <a:effectLst/>
        </p:spPr>
        <p:txBody>
          <a:bodyPr rtlCol="0" anchor="ctr"/>
          <a:lstStyle/>
          <a:p>
            <a:pPr algn="ctr" defTabSz="672290">
              <a:defRPr/>
            </a:pPr>
            <a:endParaRPr lang="en-US" sz="1324" kern="0" dirty="0">
              <a:solidFill>
                <a:srgbClr val="FFFFFF"/>
              </a:solidFill>
            </a:endParaRPr>
          </a:p>
        </p:txBody>
      </p:sp>
      <p:sp>
        <p:nvSpPr>
          <p:cNvPr id="315" name="Rectangle 314"/>
          <p:cNvSpPr/>
          <p:nvPr/>
        </p:nvSpPr>
        <p:spPr bwMode="auto">
          <a:xfrm>
            <a:off x="2145469" y="3290392"/>
            <a:ext cx="1575659" cy="90898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324" kern="0" dirty="0">
              <a:gradFill>
                <a:gsLst>
                  <a:gs pos="0">
                    <a:srgbClr val="FFFFFF"/>
                  </a:gs>
                  <a:gs pos="100000">
                    <a:srgbClr val="FFFFFF"/>
                  </a:gs>
                </a:gsLst>
                <a:lin ang="5400000" scaled="0"/>
              </a:gradFill>
              <a:ea typeface="Segoe UI" pitchFamily="34" charset="0"/>
              <a:cs typeface="Segoe UI" pitchFamily="34" charset="0"/>
            </a:endParaRPr>
          </a:p>
          <a:p>
            <a:pPr algn="ctr" defTabSz="685577" fontAlgn="base">
              <a:lnSpc>
                <a:spcPct val="90000"/>
              </a:lnSpc>
              <a:spcBef>
                <a:spcPct val="0"/>
              </a:spcBef>
              <a:spcAft>
                <a:spcPct val="0"/>
              </a:spcAft>
            </a:pPr>
            <a:r>
              <a:rPr lang="en-US" sz="1324" kern="0" dirty="0">
                <a:gradFill>
                  <a:gsLst>
                    <a:gs pos="0">
                      <a:srgbClr val="FFFFFF"/>
                    </a:gs>
                    <a:gs pos="100000">
                      <a:srgbClr val="FFFFFF"/>
                    </a:gs>
                  </a:gsLst>
                  <a:lin ang="5400000" scaled="0"/>
                </a:gradFill>
                <a:ea typeface="Segoe UI" pitchFamily="34" charset="0"/>
                <a:cs typeface="Segoe UI" pitchFamily="34" charset="0"/>
              </a:rPr>
              <a:t>Communication</a:t>
            </a:r>
          </a:p>
          <a:p>
            <a:pPr algn="ctr" defTabSz="685577" fontAlgn="base">
              <a:lnSpc>
                <a:spcPct val="90000"/>
              </a:lnSpc>
              <a:spcBef>
                <a:spcPct val="0"/>
              </a:spcBef>
              <a:spcAft>
                <a:spcPct val="0"/>
              </a:spcAft>
            </a:pPr>
            <a:r>
              <a:rPr lang="en-US" sz="1324" kern="0" dirty="0">
                <a:gradFill>
                  <a:gsLst>
                    <a:gs pos="0">
                      <a:srgbClr val="FFFFFF"/>
                    </a:gs>
                    <a:gs pos="100000">
                      <a:srgbClr val="FFFFFF"/>
                    </a:gs>
                  </a:gsLst>
                  <a:lin ang="5400000" scaled="0"/>
                </a:gradFill>
                <a:ea typeface="Segoe UI" pitchFamily="34" charset="0"/>
                <a:cs typeface="Segoe UI" pitchFamily="34" charset="0"/>
              </a:rPr>
              <a:t>subsystem</a:t>
            </a:r>
          </a:p>
        </p:txBody>
      </p:sp>
      <p:sp>
        <p:nvSpPr>
          <p:cNvPr id="318" name="Rectangle 317"/>
          <p:cNvSpPr/>
          <p:nvPr/>
        </p:nvSpPr>
        <p:spPr bwMode="auto">
          <a:xfrm>
            <a:off x="3792406" y="3290392"/>
            <a:ext cx="1575659" cy="90898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324" kern="0" dirty="0">
              <a:gradFill>
                <a:gsLst>
                  <a:gs pos="0">
                    <a:srgbClr val="FFFFFF"/>
                  </a:gs>
                  <a:gs pos="100000">
                    <a:srgbClr val="FFFFFF"/>
                  </a:gs>
                </a:gsLst>
                <a:lin ang="5400000" scaled="0"/>
              </a:gradFill>
              <a:ea typeface="Segoe UI" pitchFamily="34" charset="0"/>
              <a:cs typeface="Segoe UI" pitchFamily="34" charset="0"/>
            </a:endParaRPr>
          </a:p>
          <a:p>
            <a:pPr algn="ctr" defTabSz="685577" fontAlgn="base">
              <a:lnSpc>
                <a:spcPct val="90000"/>
              </a:lnSpc>
              <a:spcBef>
                <a:spcPct val="0"/>
              </a:spcBef>
              <a:spcAft>
                <a:spcPct val="0"/>
              </a:spcAft>
            </a:pPr>
            <a:r>
              <a:rPr lang="en-US" sz="1324" kern="0" dirty="0">
                <a:gradFill>
                  <a:gsLst>
                    <a:gs pos="0">
                      <a:srgbClr val="FFFFFF"/>
                    </a:gs>
                    <a:gs pos="100000">
                      <a:srgbClr val="FFFFFF"/>
                    </a:gs>
                  </a:gsLst>
                  <a:lin ang="5400000" scaled="0"/>
                </a:gradFill>
                <a:ea typeface="Segoe UI" pitchFamily="34" charset="0"/>
                <a:cs typeface="Segoe UI" pitchFamily="34" charset="0"/>
              </a:rPr>
              <a:t>Reliability</a:t>
            </a:r>
          </a:p>
          <a:p>
            <a:pPr algn="ctr" defTabSz="685577" fontAlgn="base">
              <a:lnSpc>
                <a:spcPct val="90000"/>
              </a:lnSpc>
              <a:spcBef>
                <a:spcPct val="0"/>
              </a:spcBef>
              <a:spcAft>
                <a:spcPct val="0"/>
              </a:spcAft>
            </a:pPr>
            <a:r>
              <a:rPr lang="en-US" sz="1324" kern="0" dirty="0">
                <a:gradFill>
                  <a:gsLst>
                    <a:gs pos="0">
                      <a:srgbClr val="FFFFFF"/>
                    </a:gs>
                    <a:gs pos="100000">
                      <a:srgbClr val="FFFFFF"/>
                    </a:gs>
                  </a:gsLst>
                  <a:lin ang="5400000" scaled="0"/>
                </a:gradFill>
                <a:ea typeface="Segoe UI" pitchFamily="34" charset="0"/>
                <a:cs typeface="Segoe UI" pitchFamily="34" charset="0"/>
              </a:rPr>
              <a:t>subsystem</a:t>
            </a:r>
          </a:p>
        </p:txBody>
      </p:sp>
      <p:sp>
        <p:nvSpPr>
          <p:cNvPr id="319" name="Rectangle 318"/>
          <p:cNvSpPr/>
          <p:nvPr/>
        </p:nvSpPr>
        <p:spPr bwMode="auto">
          <a:xfrm>
            <a:off x="5439343" y="3291362"/>
            <a:ext cx="1575659" cy="90801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324" kern="0" dirty="0">
              <a:gradFill>
                <a:gsLst>
                  <a:gs pos="0">
                    <a:srgbClr val="FFFFFF"/>
                  </a:gs>
                  <a:gs pos="100000">
                    <a:srgbClr val="FFFFFF"/>
                  </a:gs>
                </a:gsLst>
                <a:lin ang="5400000" scaled="0"/>
              </a:gradFill>
              <a:ea typeface="Segoe UI" pitchFamily="34" charset="0"/>
              <a:cs typeface="Segoe UI" pitchFamily="34" charset="0"/>
            </a:endParaRPr>
          </a:p>
          <a:p>
            <a:pPr algn="ctr" defTabSz="685577" fontAlgn="base">
              <a:lnSpc>
                <a:spcPct val="90000"/>
              </a:lnSpc>
              <a:spcBef>
                <a:spcPct val="0"/>
              </a:spcBef>
              <a:spcAft>
                <a:spcPct val="0"/>
              </a:spcAft>
            </a:pPr>
            <a:r>
              <a:rPr lang="en-US" sz="1324" kern="0" dirty="0">
                <a:gradFill>
                  <a:gsLst>
                    <a:gs pos="0">
                      <a:srgbClr val="FFFFFF"/>
                    </a:gs>
                    <a:gs pos="100000">
                      <a:srgbClr val="FFFFFF"/>
                    </a:gs>
                  </a:gsLst>
                  <a:lin ang="5400000" scaled="0"/>
                </a:gradFill>
                <a:ea typeface="Segoe UI" pitchFamily="34" charset="0"/>
                <a:cs typeface="Segoe UI" pitchFamily="34" charset="0"/>
              </a:rPr>
              <a:t>Activation</a:t>
            </a:r>
          </a:p>
          <a:p>
            <a:pPr algn="ctr" defTabSz="685577" fontAlgn="base">
              <a:lnSpc>
                <a:spcPct val="90000"/>
              </a:lnSpc>
              <a:spcBef>
                <a:spcPct val="0"/>
              </a:spcBef>
              <a:spcAft>
                <a:spcPct val="0"/>
              </a:spcAft>
            </a:pPr>
            <a:r>
              <a:rPr lang="en-US" sz="1324" kern="0" dirty="0">
                <a:gradFill>
                  <a:gsLst>
                    <a:gs pos="0">
                      <a:srgbClr val="FFFFFF"/>
                    </a:gs>
                    <a:gs pos="100000">
                      <a:srgbClr val="FFFFFF"/>
                    </a:gs>
                  </a:gsLst>
                  <a:lin ang="5400000" scaled="0"/>
                </a:gradFill>
                <a:ea typeface="Segoe UI" pitchFamily="34" charset="0"/>
                <a:cs typeface="Segoe UI" pitchFamily="34" charset="0"/>
              </a:rPr>
              <a:t>subsystem</a:t>
            </a:r>
          </a:p>
        </p:txBody>
      </p:sp>
      <p:sp>
        <p:nvSpPr>
          <p:cNvPr id="320" name="Rectangle 319"/>
          <p:cNvSpPr/>
          <p:nvPr/>
        </p:nvSpPr>
        <p:spPr bwMode="auto">
          <a:xfrm>
            <a:off x="7086280" y="3286113"/>
            <a:ext cx="1525754" cy="2382523"/>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US" sz="1324" kern="0" dirty="0">
              <a:gradFill>
                <a:gsLst>
                  <a:gs pos="0">
                    <a:srgbClr val="FFFFFF"/>
                  </a:gs>
                  <a:gs pos="100000">
                    <a:srgbClr val="FFFFFF"/>
                  </a:gs>
                </a:gsLst>
                <a:lin ang="5400000" scaled="0"/>
              </a:gradFill>
              <a:ea typeface="Segoe UI" pitchFamily="34" charset="0"/>
              <a:cs typeface="Segoe UI" pitchFamily="34" charset="0"/>
            </a:endParaRPr>
          </a:p>
          <a:p>
            <a:pPr algn="ctr" defTabSz="685577" fontAlgn="base">
              <a:lnSpc>
                <a:spcPct val="90000"/>
              </a:lnSpc>
              <a:spcBef>
                <a:spcPct val="0"/>
              </a:spcBef>
              <a:spcAft>
                <a:spcPct val="0"/>
              </a:spcAft>
            </a:pPr>
            <a:r>
              <a:rPr lang="en-US" sz="1324" kern="0" dirty="0">
                <a:gradFill>
                  <a:gsLst>
                    <a:gs pos="0">
                      <a:srgbClr val="FFFFFF"/>
                    </a:gs>
                    <a:gs pos="100000">
                      <a:srgbClr val="FFFFFF"/>
                    </a:gs>
                  </a:gsLst>
                  <a:lin ang="5400000" scaled="0"/>
                </a:gradFill>
                <a:ea typeface="Segoe UI" pitchFamily="34" charset="0"/>
                <a:cs typeface="Segoe UI" pitchFamily="34" charset="0"/>
              </a:rPr>
              <a:t>Testability</a:t>
            </a:r>
          </a:p>
          <a:p>
            <a:pPr algn="ctr" defTabSz="685577" fontAlgn="base">
              <a:lnSpc>
                <a:spcPct val="90000"/>
              </a:lnSpc>
              <a:spcBef>
                <a:spcPct val="0"/>
              </a:spcBef>
              <a:spcAft>
                <a:spcPct val="0"/>
              </a:spcAft>
            </a:pPr>
            <a:r>
              <a:rPr lang="en-US" sz="1324" kern="0" dirty="0">
                <a:gradFill>
                  <a:gsLst>
                    <a:gs pos="0">
                      <a:srgbClr val="FFFFFF"/>
                    </a:gs>
                    <a:gs pos="100000">
                      <a:srgbClr val="FFFFFF"/>
                    </a:gs>
                  </a:gsLst>
                  <a:lin ang="5400000" scaled="0"/>
                </a:gradFill>
                <a:ea typeface="Segoe UI" pitchFamily="34" charset="0"/>
                <a:cs typeface="Segoe UI" pitchFamily="34" charset="0"/>
              </a:rPr>
              <a:t>subsystem</a:t>
            </a:r>
          </a:p>
        </p:txBody>
      </p:sp>
      <p:sp>
        <p:nvSpPr>
          <p:cNvPr id="322" name="Rectangle 321"/>
          <p:cNvSpPr/>
          <p:nvPr/>
        </p:nvSpPr>
        <p:spPr bwMode="auto">
          <a:xfrm>
            <a:off x="2139489" y="4264991"/>
            <a:ext cx="4869535" cy="665018"/>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324" kern="0" dirty="0">
              <a:gradFill>
                <a:gsLst>
                  <a:gs pos="0">
                    <a:srgbClr val="FFFFFF"/>
                  </a:gs>
                  <a:gs pos="100000">
                    <a:srgbClr val="FFFFFF"/>
                  </a:gs>
                </a:gsLst>
                <a:lin ang="5400000" scaled="0"/>
              </a:gradFill>
              <a:ea typeface="Segoe UI" pitchFamily="34" charset="0"/>
              <a:cs typeface="Segoe UI" pitchFamily="34" charset="0"/>
            </a:endParaRPr>
          </a:p>
          <a:p>
            <a:pPr algn="ctr" defTabSz="685577" fontAlgn="base">
              <a:lnSpc>
                <a:spcPct val="90000"/>
              </a:lnSpc>
              <a:spcBef>
                <a:spcPct val="0"/>
              </a:spcBef>
              <a:spcAft>
                <a:spcPct val="0"/>
              </a:spcAft>
            </a:pPr>
            <a:r>
              <a:rPr lang="en-US" sz="1324" kern="0" dirty="0">
                <a:gradFill>
                  <a:gsLst>
                    <a:gs pos="0">
                      <a:srgbClr val="FFFFFF"/>
                    </a:gs>
                    <a:gs pos="100000">
                      <a:srgbClr val="FFFFFF"/>
                    </a:gs>
                  </a:gsLst>
                  <a:lin ang="5400000" scaled="0"/>
                </a:gradFill>
                <a:ea typeface="Segoe UI" pitchFamily="34" charset="0"/>
                <a:cs typeface="Segoe UI" pitchFamily="34" charset="0"/>
              </a:rPr>
              <a:t>Federation </a:t>
            </a:r>
          </a:p>
        </p:txBody>
      </p:sp>
      <p:sp>
        <p:nvSpPr>
          <p:cNvPr id="324" name="Rectangle 323"/>
          <p:cNvSpPr/>
          <p:nvPr/>
        </p:nvSpPr>
        <p:spPr bwMode="auto">
          <a:xfrm>
            <a:off x="2145467" y="4976449"/>
            <a:ext cx="4862177" cy="69218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324" kern="0" dirty="0">
              <a:gradFill>
                <a:gsLst>
                  <a:gs pos="0">
                    <a:srgbClr val="FFFFFF"/>
                  </a:gs>
                  <a:gs pos="100000">
                    <a:srgbClr val="FFFFFF"/>
                  </a:gs>
                </a:gsLst>
                <a:lin ang="5400000" scaled="0"/>
              </a:gradFill>
              <a:ea typeface="Segoe UI" pitchFamily="34" charset="0"/>
              <a:cs typeface="Segoe UI" pitchFamily="34" charset="0"/>
            </a:endParaRPr>
          </a:p>
          <a:p>
            <a:pPr algn="ctr" defTabSz="685577" fontAlgn="base">
              <a:lnSpc>
                <a:spcPct val="90000"/>
              </a:lnSpc>
              <a:spcBef>
                <a:spcPct val="0"/>
              </a:spcBef>
              <a:spcAft>
                <a:spcPct val="0"/>
              </a:spcAft>
            </a:pPr>
            <a:r>
              <a:rPr lang="en-US" sz="1324" kern="0" dirty="0">
                <a:gradFill>
                  <a:gsLst>
                    <a:gs pos="0">
                      <a:srgbClr val="FFFFFF"/>
                    </a:gs>
                    <a:gs pos="100000">
                      <a:srgbClr val="FFFFFF"/>
                    </a:gs>
                  </a:gsLst>
                  <a:lin ang="5400000" scaled="0"/>
                </a:gradFill>
                <a:ea typeface="Segoe UI" pitchFamily="34" charset="0"/>
                <a:cs typeface="Segoe UI" pitchFamily="34" charset="0"/>
              </a:rPr>
              <a:t>Transport</a:t>
            </a:r>
          </a:p>
        </p:txBody>
      </p:sp>
      <p:sp>
        <p:nvSpPr>
          <p:cNvPr id="328" name="Freeform 17"/>
          <p:cNvSpPr>
            <a:spLocks noChangeAspect="1" noEditPoints="1"/>
          </p:cNvSpPr>
          <p:nvPr/>
        </p:nvSpPr>
        <p:spPr bwMode="black">
          <a:xfrm>
            <a:off x="2862719" y="3375156"/>
            <a:ext cx="217104" cy="217355"/>
          </a:xfrm>
          <a:custGeom>
            <a:avLst/>
            <a:gdLst>
              <a:gd name="T0" fmla="*/ 112 w 300"/>
              <a:gd name="T1" fmla="*/ 75 h 300"/>
              <a:gd name="T2" fmla="*/ 187 w 300"/>
              <a:gd name="T3" fmla="*/ 0 h 300"/>
              <a:gd name="T4" fmla="*/ 150 w 300"/>
              <a:gd name="T5" fmla="*/ 225 h 300"/>
              <a:gd name="T6" fmla="*/ 150 w 300"/>
              <a:gd name="T7" fmla="*/ 300 h 300"/>
              <a:gd name="T8" fmla="*/ 150 w 300"/>
              <a:gd name="T9" fmla="*/ 225 h 300"/>
              <a:gd name="T10" fmla="*/ 217 w 300"/>
              <a:gd name="T11" fmla="*/ 152 h 300"/>
              <a:gd name="T12" fmla="*/ 197 w 300"/>
              <a:gd name="T13" fmla="*/ 168 h 300"/>
              <a:gd name="T14" fmla="*/ 196 w 300"/>
              <a:gd name="T15" fmla="*/ 160 h 300"/>
              <a:gd name="T16" fmla="*/ 159 w 300"/>
              <a:gd name="T17" fmla="*/ 196 h 300"/>
              <a:gd name="T18" fmla="*/ 168 w 300"/>
              <a:gd name="T19" fmla="*/ 198 h 300"/>
              <a:gd name="T20" fmla="*/ 151 w 300"/>
              <a:gd name="T21" fmla="*/ 217 h 300"/>
              <a:gd name="T22" fmla="*/ 131 w 300"/>
              <a:gd name="T23" fmla="*/ 200 h 300"/>
              <a:gd name="T24" fmla="*/ 139 w 300"/>
              <a:gd name="T25" fmla="*/ 198 h 300"/>
              <a:gd name="T26" fmla="*/ 140 w 300"/>
              <a:gd name="T27" fmla="*/ 160 h 300"/>
              <a:gd name="T28" fmla="*/ 103 w 300"/>
              <a:gd name="T29" fmla="*/ 161 h 300"/>
              <a:gd name="T30" fmla="*/ 100 w 300"/>
              <a:gd name="T31" fmla="*/ 169 h 300"/>
              <a:gd name="T32" fmla="*/ 83 w 300"/>
              <a:gd name="T33" fmla="*/ 149 h 300"/>
              <a:gd name="T34" fmla="*/ 103 w 300"/>
              <a:gd name="T35" fmla="*/ 133 h 300"/>
              <a:gd name="T36" fmla="*/ 104 w 300"/>
              <a:gd name="T37" fmla="*/ 141 h 300"/>
              <a:gd name="T38" fmla="*/ 140 w 300"/>
              <a:gd name="T39" fmla="*/ 104 h 300"/>
              <a:gd name="T40" fmla="*/ 132 w 300"/>
              <a:gd name="T41" fmla="*/ 103 h 300"/>
              <a:gd name="T42" fmla="*/ 148 w 300"/>
              <a:gd name="T43" fmla="*/ 84 h 300"/>
              <a:gd name="T44" fmla="*/ 169 w 300"/>
              <a:gd name="T45" fmla="*/ 101 h 300"/>
              <a:gd name="T46" fmla="*/ 160 w 300"/>
              <a:gd name="T47" fmla="*/ 103 h 300"/>
              <a:gd name="T48" fmla="*/ 159 w 300"/>
              <a:gd name="T49" fmla="*/ 141 h 300"/>
              <a:gd name="T50" fmla="*/ 197 w 300"/>
              <a:gd name="T51" fmla="*/ 140 h 300"/>
              <a:gd name="T52" fmla="*/ 200 w 300"/>
              <a:gd name="T53" fmla="*/ 132 h 300"/>
              <a:gd name="T54" fmla="*/ 150 w 300"/>
              <a:gd name="T55" fmla="*/ 150 h 300"/>
              <a:gd name="T56" fmla="*/ 150 w 300"/>
              <a:gd name="T57" fmla="*/ 150 h 300"/>
              <a:gd name="T58" fmla="*/ 0 w 300"/>
              <a:gd name="T59" fmla="*/ 183 h 300"/>
              <a:gd name="T60" fmla="*/ 37 w 300"/>
              <a:gd name="T61" fmla="*/ 118 h 300"/>
              <a:gd name="T62" fmla="*/ 281 w 300"/>
              <a:gd name="T63" fmla="*/ 183 h 300"/>
              <a:gd name="T64" fmla="*/ 281 w 300"/>
              <a:gd name="T65" fmla="*/ 118 h 300"/>
              <a:gd name="T66" fmla="*/ 225 w 300"/>
              <a:gd name="T67" fmla="*/ 150 h 300"/>
              <a:gd name="T68" fmla="*/ 281 w 300"/>
              <a:gd name="T69" fmla="*/ 183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00" h="300">
                <a:moveTo>
                  <a:pt x="187" y="75"/>
                </a:moveTo>
                <a:cubicBezTo>
                  <a:pt x="112" y="75"/>
                  <a:pt x="112" y="75"/>
                  <a:pt x="112" y="75"/>
                </a:cubicBezTo>
                <a:cubicBezTo>
                  <a:pt x="112" y="0"/>
                  <a:pt x="112" y="0"/>
                  <a:pt x="112" y="0"/>
                </a:cubicBezTo>
                <a:cubicBezTo>
                  <a:pt x="187" y="0"/>
                  <a:pt x="187" y="0"/>
                  <a:pt x="187" y="0"/>
                </a:cubicBezTo>
                <a:lnTo>
                  <a:pt x="187" y="75"/>
                </a:lnTo>
                <a:close/>
                <a:moveTo>
                  <a:pt x="150" y="225"/>
                </a:moveTo>
                <a:cubicBezTo>
                  <a:pt x="129" y="225"/>
                  <a:pt x="112" y="242"/>
                  <a:pt x="112" y="263"/>
                </a:cubicBezTo>
                <a:cubicBezTo>
                  <a:pt x="112" y="284"/>
                  <a:pt x="129" y="300"/>
                  <a:pt x="150" y="300"/>
                </a:cubicBezTo>
                <a:cubicBezTo>
                  <a:pt x="171" y="300"/>
                  <a:pt x="187" y="284"/>
                  <a:pt x="187" y="263"/>
                </a:cubicBezTo>
                <a:cubicBezTo>
                  <a:pt x="187" y="242"/>
                  <a:pt x="171" y="225"/>
                  <a:pt x="150" y="225"/>
                </a:cubicBezTo>
                <a:close/>
                <a:moveTo>
                  <a:pt x="217" y="149"/>
                </a:moveTo>
                <a:cubicBezTo>
                  <a:pt x="218" y="150"/>
                  <a:pt x="218" y="151"/>
                  <a:pt x="217" y="152"/>
                </a:cubicBezTo>
                <a:cubicBezTo>
                  <a:pt x="200" y="169"/>
                  <a:pt x="200" y="169"/>
                  <a:pt x="200" y="169"/>
                </a:cubicBezTo>
                <a:cubicBezTo>
                  <a:pt x="198" y="171"/>
                  <a:pt x="197" y="170"/>
                  <a:pt x="197" y="168"/>
                </a:cubicBezTo>
                <a:cubicBezTo>
                  <a:pt x="197" y="161"/>
                  <a:pt x="197" y="161"/>
                  <a:pt x="197" y="161"/>
                </a:cubicBezTo>
                <a:cubicBezTo>
                  <a:pt x="197" y="160"/>
                  <a:pt x="197" y="160"/>
                  <a:pt x="196" y="160"/>
                </a:cubicBezTo>
                <a:cubicBezTo>
                  <a:pt x="159" y="160"/>
                  <a:pt x="159" y="160"/>
                  <a:pt x="159" y="160"/>
                </a:cubicBezTo>
                <a:cubicBezTo>
                  <a:pt x="159" y="196"/>
                  <a:pt x="159" y="196"/>
                  <a:pt x="159" y="196"/>
                </a:cubicBezTo>
                <a:cubicBezTo>
                  <a:pt x="159" y="197"/>
                  <a:pt x="160" y="198"/>
                  <a:pt x="160" y="198"/>
                </a:cubicBezTo>
                <a:cubicBezTo>
                  <a:pt x="168" y="198"/>
                  <a:pt x="168" y="198"/>
                  <a:pt x="168" y="198"/>
                </a:cubicBezTo>
                <a:cubicBezTo>
                  <a:pt x="169" y="198"/>
                  <a:pt x="170" y="199"/>
                  <a:pt x="169" y="200"/>
                </a:cubicBezTo>
                <a:cubicBezTo>
                  <a:pt x="151" y="217"/>
                  <a:pt x="151" y="217"/>
                  <a:pt x="151" y="217"/>
                </a:cubicBezTo>
                <a:cubicBezTo>
                  <a:pt x="151" y="218"/>
                  <a:pt x="149" y="218"/>
                  <a:pt x="148" y="217"/>
                </a:cubicBezTo>
                <a:cubicBezTo>
                  <a:pt x="131" y="200"/>
                  <a:pt x="131" y="200"/>
                  <a:pt x="131" y="200"/>
                </a:cubicBezTo>
                <a:cubicBezTo>
                  <a:pt x="130" y="199"/>
                  <a:pt x="130" y="198"/>
                  <a:pt x="132" y="198"/>
                </a:cubicBezTo>
                <a:cubicBezTo>
                  <a:pt x="139" y="198"/>
                  <a:pt x="139" y="198"/>
                  <a:pt x="139" y="198"/>
                </a:cubicBezTo>
                <a:cubicBezTo>
                  <a:pt x="140" y="198"/>
                  <a:pt x="140" y="197"/>
                  <a:pt x="140" y="196"/>
                </a:cubicBezTo>
                <a:cubicBezTo>
                  <a:pt x="140" y="160"/>
                  <a:pt x="140" y="160"/>
                  <a:pt x="140" y="160"/>
                </a:cubicBezTo>
                <a:cubicBezTo>
                  <a:pt x="104" y="160"/>
                  <a:pt x="104" y="160"/>
                  <a:pt x="104" y="160"/>
                </a:cubicBezTo>
                <a:cubicBezTo>
                  <a:pt x="103" y="160"/>
                  <a:pt x="103" y="160"/>
                  <a:pt x="103" y="161"/>
                </a:cubicBezTo>
                <a:cubicBezTo>
                  <a:pt x="103" y="168"/>
                  <a:pt x="103" y="168"/>
                  <a:pt x="103" y="168"/>
                </a:cubicBezTo>
                <a:cubicBezTo>
                  <a:pt x="103" y="170"/>
                  <a:pt x="101" y="171"/>
                  <a:pt x="100" y="169"/>
                </a:cubicBezTo>
                <a:cubicBezTo>
                  <a:pt x="83" y="152"/>
                  <a:pt x="83" y="152"/>
                  <a:pt x="83" y="152"/>
                </a:cubicBezTo>
                <a:cubicBezTo>
                  <a:pt x="82" y="151"/>
                  <a:pt x="82" y="150"/>
                  <a:pt x="83" y="149"/>
                </a:cubicBezTo>
                <a:cubicBezTo>
                  <a:pt x="100" y="132"/>
                  <a:pt x="100" y="132"/>
                  <a:pt x="100" y="132"/>
                </a:cubicBezTo>
                <a:cubicBezTo>
                  <a:pt x="101" y="130"/>
                  <a:pt x="103" y="131"/>
                  <a:pt x="103" y="133"/>
                </a:cubicBezTo>
                <a:cubicBezTo>
                  <a:pt x="103" y="140"/>
                  <a:pt x="103" y="140"/>
                  <a:pt x="103" y="140"/>
                </a:cubicBezTo>
                <a:cubicBezTo>
                  <a:pt x="103" y="140"/>
                  <a:pt x="103" y="141"/>
                  <a:pt x="104" y="141"/>
                </a:cubicBezTo>
                <a:cubicBezTo>
                  <a:pt x="140" y="141"/>
                  <a:pt x="140" y="141"/>
                  <a:pt x="140" y="141"/>
                </a:cubicBezTo>
                <a:cubicBezTo>
                  <a:pt x="140" y="104"/>
                  <a:pt x="140" y="104"/>
                  <a:pt x="140" y="104"/>
                </a:cubicBezTo>
                <a:cubicBezTo>
                  <a:pt x="140" y="104"/>
                  <a:pt x="140" y="103"/>
                  <a:pt x="139" y="103"/>
                </a:cubicBezTo>
                <a:cubicBezTo>
                  <a:pt x="132" y="103"/>
                  <a:pt x="132" y="103"/>
                  <a:pt x="132" y="103"/>
                </a:cubicBezTo>
                <a:cubicBezTo>
                  <a:pt x="130" y="103"/>
                  <a:pt x="130" y="102"/>
                  <a:pt x="131" y="101"/>
                </a:cubicBezTo>
                <a:cubicBezTo>
                  <a:pt x="148" y="84"/>
                  <a:pt x="148" y="84"/>
                  <a:pt x="148" y="84"/>
                </a:cubicBezTo>
                <a:cubicBezTo>
                  <a:pt x="149" y="83"/>
                  <a:pt x="151" y="83"/>
                  <a:pt x="151" y="84"/>
                </a:cubicBezTo>
                <a:cubicBezTo>
                  <a:pt x="169" y="101"/>
                  <a:pt x="169" y="101"/>
                  <a:pt x="169" y="101"/>
                </a:cubicBezTo>
                <a:cubicBezTo>
                  <a:pt x="170" y="102"/>
                  <a:pt x="169" y="103"/>
                  <a:pt x="168" y="103"/>
                </a:cubicBezTo>
                <a:cubicBezTo>
                  <a:pt x="160" y="103"/>
                  <a:pt x="160" y="103"/>
                  <a:pt x="160" y="103"/>
                </a:cubicBezTo>
                <a:cubicBezTo>
                  <a:pt x="160" y="103"/>
                  <a:pt x="159" y="104"/>
                  <a:pt x="159" y="104"/>
                </a:cubicBezTo>
                <a:cubicBezTo>
                  <a:pt x="159" y="141"/>
                  <a:pt x="159" y="141"/>
                  <a:pt x="159" y="141"/>
                </a:cubicBezTo>
                <a:cubicBezTo>
                  <a:pt x="196" y="141"/>
                  <a:pt x="196" y="141"/>
                  <a:pt x="196" y="141"/>
                </a:cubicBezTo>
                <a:cubicBezTo>
                  <a:pt x="197" y="141"/>
                  <a:pt x="197" y="140"/>
                  <a:pt x="197" y="140"/>
                </a:cubicBezTo>
                <a:cubicBezTo>
                  <a:pt x="197" y="133"/>
                  <a:pt x="197" y="133"/>
                  <a:pt x="197" y="133"/>
                </a:cubicBezTo>
                <a:cubicBezTo>
                  <a:pt x="197" y="131"/>
                  <a:pt x="198" y="130"/>
                  <a:pt x="200" y="132"/>
                </a:cubicBezTo>
                <a:lnTo>
                  <a:pt x="217" y="149"/>
                </a:lnTo>
                <a:close/>
                <a:moveTo>
                  <a:pt x="150" y="150"/>
                </a:moveTo>
                <a:cubicBezTo>
                  <a:pt x="150" y="150"/>
                  <a:pt x="150" y="150"/>
                  <a:pt x="150" y="150"/>
                </a:cubicBezTo>
                <a:cubicBezTo>
                  <a:pt x="150" y="150"/>
                  <a:pt x="150" y="150"/>
                  <a:pt x="150" y="150"/>
                </a:cubicBezTo>
                <a:cubicBezTo>
                  <a:pt x="150" y="150"/>
                  <a:pt x="150" y="150"/>
                  <a:pt x="150" y="150"/>
                </a:cubicBezTo>
                <a:close/>
                <a:moveTo>
                  <a:pt x="0" y="183"/>
                </a:moveTo>
                <a:cubicBezTo>
                  <a:pt x="75" y="183"/>
                  <a:pt x="75" y="183"/>
                  <a:pt x="75" y="183"/>
                </a:cubicBezTo>
                <a:cubicBezTo>
                  <a:pt x="37" y="118"/>
                  <a:pt x="37" y="118"/>
                  <a:pt x="37" y="118"/>
                </a:cubicBezTo>
                <a:lnTo>
                  <a:pt x="0" y="183"/>
                </a:lnTo>
                <a:close/>
                <a:moveTo>
                  <a:pt x="281" y="183"/>
                </a:moveTo>
                <a:cubicBezTo>
                  <a:pt x="300" y="150"/>
                  <a:pt x="300" y="150"/>
                  <a:pt x="300" y="150"/>
                </a:cubicBezTo>
                <a:cubicBezTo>
                  <a:pt x="281" y="118"/>
                  <a:pt x="281" y="118"/>
                  <a:pt x="281" y="118"/>
                </a:cubicBezTo>
                <a:cubicBezTo>
                  <a:pt x="244" y="118"/>
                  <a:pt x="244" y="118"/>
                  <a:pt x="244" y="118"/>
                </a:cubicBezTo>
                <a:cubicBezTo>
                  <a:pt x="225" y="150"/>
                  <a:pt x="225" y="150"/>
                  <a:pt x="225" y="150"/>
                </a:cubicBezTo>
                <a:cubicBezTo>
                  <a:pt x="244" y="183"/>
                  <a:pt x="244" y="183"/>
                  <a:pt x="244" y="183"/>
                </a:cubicBezTo>
                <a:lnTo>
                  <a:pt x="281" y="183"/>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324" kern="0" dirty="0">
              <a:gradFill>
                <a:gsLst>
                  <a:gs pos="0">
                    <a:srgbClr val="FFFFFF"/>
                  </a:gs>
                  <a:gs pos="100000">
                    <a:srgbClr val="FFFFFF"/>
                  </a:gs>
                </a:gsLst>
                <a:lin ang="5400000" scaled="0"/>
              </a:gradFill>
              <a:ea typeface="Segoe UI" pitchFamily="34" charset="0"/>
              <a:cs typeface="Segoe UI" pitchFamily="34" charset="0"/>
            </a:endParaRPr>
          </a:p>
        </p:txBody>
      </p:sp>
      <p:sp>
        <p:nvSpPr>
          <p:cNvPr id="329" name="Freeform 15"/>
          <p:cNvSpPr>
            <a:spLocks noChangeAspect="1" noEditPoints="1"/>
          </p:cNvSpPr>
          <p:nvPr/>
        </p:nvSpPr>
        <p:spPr bwMode="black">
          <a:xfrm>
            <a:off x="6098000" y="3365527"/>
            <a:ext cx="207518" cy="207756"/>
          </a:xfrm>
          <a:custGeom>
            <a:avLst/>
            <a:gdLst>
              <a:gd name="T0" fmla="*/ 455 w 708"/>
              <a:gd name="T1" fmla="*/ 121 h 709"/>
              <a:gd name="T2" fmla="*/ 392 w 708"/>
              <a:gd name="T3" fmla="*/ 121 h 709"/>
              <a:gd name="T4" fmla="*/ 392 w 708"/>
              <a:gd name="T5" fmla="*/ 206 h 709"/>
              <a:gd name="T6" fmla="*/ 316 w 708"/>
              <a:gd name="T7" fmla="*/ 206 h 709"/>
              <a:gd name="T8" fmla="*/ 316 w 708"/>
              <a:gd name="T9" fmla="*/ 121 h 709"/>
              <a:gd name="T10" fmla="*/ 250 w 708"/>
              <a:gd name="T11" fmla="*/ 121 h 709"/>
              <a:gd name="T12" fmla="*/ 354 w 708"/>
              <a:gd name="T13" fmla="*/ 0 h 709"/>
              <a:gd name="T14" fmla="*/ 455 w 708"/>
              <a:gd name="T15" fmla="*/ 121 h 709"/>
              <a:gd name="T16" fmla="*/ 205 w 708"/>
              <a:gd name="T17" fmla="*/ 371 h 709"/>
              <a:gd name="T18" fmla="*/ 139 w 708"/>
              <a:gd name="T19" fmla="*/ 371 h 709"/>
              <a:gd name="T20" fmla="*/ 139 w 708"/>
              <a:gd name="T21" fmla="*/ 456 h 709"/>
              <a:gd name="T22" fmla="*/ 63 w 708"/>
              <a:gd name="T23" fmla="*/ 456 h 709"/>
              <a:gd name="T24" fmla="*/ 63 w 708"/>
              <a:gd name="T25" fmla="*/ 371 h 709"/>
              <a:gd name="T26" fmla="*/ 0 w 708"/>
              <a:gd name="T27" fmla="*/ 371 h 709"/>
              <a:gd name="T28" fmla="*/ 101 w 708"/>
              <a:gd name="T29" fmla="*/ 251 h 709"/>
              <a:gd name="T30" fmla="*/ 205 w 708"/>
              <a:gd name="T31" fmla="*/ 371 h 709"/>
              <a:gd name="T32" fmla="*/ 205 w 708"/>
              <a:gd name="T33" fmla="*/ 503 h 709"/>
              <a:gd name="T34" fmla="*/ 0 w 708"/>
              <a:gd name="T35" fmla="*/ 503 h 709"/>
              <a:gd name="T36" fmla="*/ 0 w 708"/>
              <a:gd name="T37" fmla="*/ 709 h 709"/>
              <a:gd name="T38" fmla="*/ 205 w 708"/>
              <a:gd name="T39" fmla="*/ 709 h 709"/>
              <a:gd name="T40" fmla="*/ 205 w 708"/>
              <a:gd name="T41" fmla="*/ 503 h 709"/>
              <a:gd name="T42" fmla="*/ 708 w 708"/>
              <a:gd name="T43" fmla="*/ 503 h 709"/>
              <a:gd name="T44" fmla="*/ 503 w 708"/>
              <a:gd name="T45" fmla="*/ 503 h 709"/>
              <a:gd name="T46" fmla="*/ 503 w 708"/>
              <a:gd name="T47" fmla="*/ 709 h 709"/>
              <a:gd name="T48" fmla="*/ 708 w 708"/>
              <a:gd name="T49" fmla="*/ 709 h 709"/>
              <a:gd name="T50" fmla="*/ 708 w 708"/>
              <a:gd name="T51" fmla="*/ 503 h 709"/>
              <a:gd name="T52" fmla="*/ 708 w 708"/>
              <a:gd name="T53" fmla="*/ 0 h 709"/>
              <a:gd name="T54" fmla="*/ 503 w 708"/>
              <a:gd name="T55" fmla="*/ 0 h 709"/>
              <a:gd name="T56" fmla="*/ 503 w 708"/>
              <a:gd name="T57" fmla="*/ 206 h 709"/>
              <a:gd name="T58" fmla="*/ 708 w 708"/>
              <a:gd name="T59" fmla="*/ 206 h 709"/>
              <a:gd name="T60" fmla="*/ 708 w 708"/>
              <a:gd name="T61" fmla="*/ 0 h 709"/>
              <a:gd name="T62" fmla="*/ 708 w 708"/>
              <a:gd name="T63" fmla="*/ 251 h 709"/>
              <a:gd name="T64" fmla="*/ 503 w 708"/>
              <a:gd name="T65" fmla="*/ 251 h 709"/>
              <a:gd name="T66" fmla="*/ 503 w 708"/>
              <a:gd name="T67" fmla="*/ 456 h 709"/>
              <a:gd name="T68" fmla="*/ 708 w 708"/>
              <a:gd name="T69" fmla="*/ 456 h 709"/>
              <a:gd name="T70" fmla="*/ 708 w 708"/>
              <a:gd name="T71" fmla="*/ 251 h 709"/>
              <a:gd name="T72" fmla="*/ 455 w 708"/>
              <a:gd name="T73" fmla="*/ 251 h 709"/>
              <a:gd name="T74" fmla="*/ 250 w 708"/>
              <a:gd name="T75" fmla="*/ 251 h 709"/>
              <a:gd name="T76" fmla="*/ 250 w 708"/>
              <a:gd name="T77" fmla="*/ 456 h 709"/>
              <a:gd name="T78" fmla="*/ 455 w 708"/>
              <a:gd name="T79" fmla="*/ 456 h 709"/>
              <a:gd name="T80" fmla="*/ 455 w 708"/>
              <a:gd name="T81" fmla="*/ 251 h 709"/>
              <a:gd name="T82" fmla="*/ 455 w 708"/>
              <a:gd name="T83" fmla="*/ 503 h 709"/>
              <a:gd name="T84" fmla="*/ 250 w 708"/>
              <a:gd name="T85" fmla="*/ 503 h 709"/>
              <a:gd name="T86" fmla="*/ 250 w 708"/>
              <a:gd name="T87" fmla="*/ 709 h 709"/>
              <a:gd name="T88" fmla="*/ 455 w 708"/>
              <a:gd name="T89" fmla="*/ 709 h 709"/>
              <a:gd name="T90" fmla="*/ 455 w 708"/>
              <a:gd name="T91" fmla="*/ 503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08" h="709">
                <a:moveTo>
                  <a:pt x="455" y="121"/>
                </a:moveTo>
                <a:lnTo>
                  <a:pt x="392" y="121"/>
                </a:lnTo>
                <a:lnTo>
                  <a:pt x="392" y="206"/>
                </a:lnTo>
                <a:lnTo>
                  <a:pt x="316" y="206"/>
                </a:lnTo>
                <a:lnTo>
                  <a:pt x="316" y="121"/>
                </a:lnTo>
                <a:lnTo>
                  <a:pt x="250" y="121"/>
                </a:lnTo>
                <a:lnTo>
                  <a:pt x="354" y="0"/>
                </a:lnTo>
                <a:lnTo>
                  <a:pt x="455" y="121"/>
                </a:lnTo>
                <a:close/>
                <a:moveTo>
                  <a:pt x="205" y="371"/>
                </a:moveTo>
                <a:lnTo>
                  <a:pt x="139" y="371"/>
                </a:lnTo>
                <a:lnTo>
                  <a:pt x="139" y="456"/>
                </a:lnTo>
                <a:lnTo>
                  <a:pt x="63" y="456"/>
                </a:lnTo>
                <a:lnTo>
                  <a:pt x="63" y="371"/>
                </a:lnTo>
                <a:lnTo>
                  <a:pt x="0" y="371"/>
                </a:lnTo>
                <a:lnTo>
                  <a:pt x="101" y="251"/>
                </a:lnTo>
                <a:lnTo>
                  <a:pt x="205" y="371"/>
                </a:lnTo>
                <a:close/>
                <a:moveTo>
                  <a:pt x="205" y="503"/>
                </a:moveTo>
                <a:lnTo>
                  <a:pt x="0" y="503"/>
                </a:lnTo>
                <a:lnTo>
                  <a:pt x="0" y="709"/>
                </a:lnTo>
                <a:lnTo>
                  <a:pt x="205" y="709"/>
                </a:lnTo>
                <a:lnTo>
                  <a:pt x="205" y="503"/>
                </a:lnTo>
                <a:close/>
                <a:moveTo>
                  <a:pt x="708" y="503"/>
                </a:moveTo>
                <a:lnTo>
                  <a:pt x="503" y="503"/>
                </a:lnTo>
                <a:lnTo>
                  <a:pt x="503" y="709"/>
                </a:lnTo>
                <a:lnTo>
                  <a:pt x="708" y="709"/>
                </a:lnTo>
                <a:lnTo>
                  <a:pt x="708" y="503"/>
                </a:lnTo>
                <a:close/>
                <a:moveTo>
                  <a:pt x="708" y="0"/>
                </a:moveTo>
                <a:lnTo>
                  <a:pt x="503" y="0"/>
                </a:lnTo>
                <a:lnTo>
                  <a:pt x="503" y="206"/>
                </a:lnTo>
                <a:lnTo>
                  <a:pt x="708" y="206"/>
                </a:lnTo>
                <a:lnTo>
                  <a:pt x="708" y="0"/>
                </a:lnTo>
                <a:close/>
                <a:moveTo>
                  <a:pt x="708" y="251"/>
                </a:moveTo>
                <a:lnTo>
                  <a:pt x="503" y="251"/>
                </a:lnTo>
                <a:lnTo>
                  <a:pt x="503" y="456"/>
                </a:lnTo>
                <a:lnTo>
                  <a:pt x="708" y="456"/>
                </a:lnTo>
                <a:lnTo>
                  <a:pt x="708" y="251"/>
                </a:lnTo>
                <a:close/>
                <a:moveTo>
                  <a:pt x="455" y="251"/>
                </a:moveTo>
                <a:lnTo>
                  <a:pt x="250" y="251"/>
                </a:lnTo>
                <a:lnTo>
                  <a:pt x="250" y="456"/>
                </a:lnTo>
                <a:lnTo>
                  <a:pt x="455" y="456"/>
                </a:lnTo>
                <a:lnTo>
                  <a:pt x="455" y="251"/>
                </a:lnTo>
                <a:close/>
                <a:moveTo>
                  <a:pt x="455" y="503"/>
                </a:moveTo>
                <a:lnTo>
                  <a:pt x="250" y="503"/>
                </a:lnTo>
                <a:lnTo>
                  <a:pt x="250" y="709"/>
                </a:lnTo>
                <a:lnTo>
                  <a:pt x="455" y="709"/>
                </a:lnTo>
                <a:lnTo>
                  <a:pt x="455" y="503"/>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324"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332" name="Group 331"/>
          <p:cNvGrpSpPr/>
          <p:nvPr/>
        </p:nvGrpSpPr>
        <p:grpSpPr>
          <a:xfrm>
            <a:off x="4469844" y="4303091"/>
            <a:ext cx="218922" cy="219921"/>
            <a:chOff x="513213" y="1516062"/>
            <a:chExt cx="4163327" cy="4158599"/>
          </a:xfrm>
          <a:solidFill>
            <a:schemeClr val="tx1"/>
          </a:solidFill>
        </p:grpSpPr>
        <p:sp>
          <p:nvSpPr>
            <p:cNvPr id="334" name="Oval 333"/>
            <p:cNvSpPr/>
            <p:nvPr/>
          </p:nvSpPr>
          <p:spPr bwMode="auto">
            <a:xfrm>
              <a:off x="1943819" y="1516062"/>
              <a:ext cx="1294216" cy="133290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324"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35" name="Oval 334"/>
            <p:cNvSpPr/>
            <p:nvPr/>
          </p:nvSpPr>
          <p:spPr bwMode="auto">
            <a:xfrm>
              <a:off x="3382324" y="2583244"/>
              <a:ext cx="1294216" cy="133290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324"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36" name="Oval 335"/>
            <p:cNvSpPr/>
            <p:nvPr/>
          </p:nvSpPr>
          <p:spPr bwMode="auto">
            <a:xfrm>
              <a:off x="2823741" y="4341760"/>
              <a:ext cx="1294216" cy="133290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324"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37" name="Oval 336"/>
            <p:cNvSpPr/>
            <p:nvPr/>
          </p:nvSpPr>
          <p:spPr bwMode="auto">
            <a:xfrm>
              <a:off x="1076574" y="4340020"/>
              <a:ext cx="1294216" cy="133290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324"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38" name="Oval 337"/>
            <p:cNvSpPr/>
            <p:nvPr/>
          </p:nvSpPr>
          <p:spPr bwMode="auto">
            <a:xfrm>
              <a:off x="513213" y="2605980"/>
              <a:ext cx="1294216" cy="133290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324"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39" name="Rectangle 338"/>
            <p:cNvSpPr/>
            <p:nvPr/>
          </p:nvSpPr>
          <p:spPr bwMode="auto">
            <a:xfrm rot="6441055">
              <a:off x="3148580" y="3866168"/>
              <a:ext cx="1295400" cy="3944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324"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40" name="Rectangle 339"/>
            <p:cNvSpPr/>
            <p:nvPr/>
          </p:nvSpPr>
          <p:spPr bwMode="auto">
            <a:xfrm rot="8563381">
              <a:off x="1215635" y="2519037"/>
              <a:ext cx="1295400" cy="3944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324"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41" name="Rectangle 340"/>
            <p:cNvSpPr/>
            <p:nvPr/>
          </p:nvSpPr>
          <p:spPr bwMode="auto">
            <a:xfrm rot="4358614">
              <a:off x="746155" y="3910234"/>
              <a:ext cx="1295400" cy="3944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324"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42" name="Rectangle 341"/>
            <p:cNvSpPr/>
            <p:nvPr/>
          </p:nvSpPr>
          <p:spPr bwMode="auto">
            <a:xfrm>
              <a:off x="1870237" y="4862094"/>
              <a:ext cx="1295400" cy="3944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324"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43" name="Rectangle 342"/>
            <p:cNvSpPr/>
            <p:nvPr/>
          </p:nvSpPr>
          <p:spPr bwMode="auto">
            <a:xfrm rot="13043729" flipH="1">
              <a:off x="2710216" y="2544992"/>
              <a:ext cx="1295400" cy="3944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324" kern="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345" name="Freeform 139"/>
          <p:cNvSpPr>
            <a:spLocks noChangeAspect="1" noEditPoints="1"/>
          </p:cNvSpPr>
          <p:nvPr/>
        </p:nvSpPr>
        <p:spPr bwMode="black">
          <a:xfrm>
            <a:off x="4492541" y="5034310"/>
            <a:ext cx="175236" cy="211037"/>
          </a:xfrm>
          <a:custGeom>
            <a:avLst/>
            <a:gdLst>
              <a:gd name="T0" fmla="*/ 1081 w 1081"/>
              <a:gd name="T1" fmla="*/ 1302 h 1302"/>
              <a:gd name="T2" fmla="*/ 850 w 1081"/>
              <a:gd name="T3" fmla="*/ 1110 h 1302"/>
              <a:gd name="T4" fmla="*/ 831 w 1081"/>
              <a:gd name="T5" fmla="*/ 1096 h 1302"/>
              <a:gd name="T6" fmla="*/ 1058 w 1081"/>
              <a:gd name="T7" fmla="*/ 942 h 1302"/>
              <a:gd name="T8" fmla="*/ 905 w 1081"/>
              <a:gd name="T9" fmla="*/ 0 h 1302"/>
              <a:gd name="T10" fmla="*/ 23 w 1081"/>
              <a:gd name="T11" fmla="*/ 153 h 1302"/>
              <a:gd name="T12" fmla="*/ 177 w 1081"/>
              <a:gd name="T13" fmla="*/ 1096 h 1302"/>
              <a:gd name="T14" fmla="*/ 0 w 1081"/>
              <a:gd name="T15" fmla="*/ 1302 h 1302"/>
              <a:gd name="T16" fmla="*/ 174 w 1081"/>
              <a:gd name="T17" fmla="*/ 1240 h 1302"/>
              <a:gd name="T18" fmla="*/ 971 w 1081"/>
              <a:gd name="T19" fmla="*/ 1302 h 1302"/>
              <a:gd name="T20" fmla="*/ 934 w 1081"/>
              <a:gd name="T21" fmla="*/ 291 h 1302"/>
              <a:gd name="T22" fmla="*/ 896 w 1081"/>
              <a:gd name="T23" fmla="*/ 763 h 1302"/>
              <a:gd name="T24" fmla="*/ 147 w 1081"/>
              <a:gd name="T25" fmla="*/ 730 h 1302"/>
              <a:gd name="T26" fmla="*/ 186 w 1081"/>
              <a:gd name="T27" fmla="*/ 259 h 1302"/>
              <a:gd name="T28" fmla="*/ 312 w 1081"/>
              <a:gd name="T29" fmla="*/ 172 h 1302"/>
              <a:gd name="T30" fmla="*/ 331 w 1081"/>
              <a:gd name="T31" fmla="*/ 115 h 1302"/>
              <a:gd name="T32" fmla="*/ 598 w 1081"/>
              <a:gd name="T33" fmla="*/ 115 h 1302"/>
              <a:gd name="T34" fmla="*/ 769 w 1081"/>
              <a:gd name="T35" fmla="*/ 134 h 1302"/>
              <a:gd name="T36" fmla="*/ 750 w 1081"/>
              <a:gd name="T37" fmla="*/ 191 h 1302"/>
              <a:gd name="T38" fmla="*/ 483 w 1081"/>
              <a:gd name="T39" fmla="*/ 191 h 1302"/>
              <a:gd name="T40" fmla="*/ 312 w 1081"/>
              <a:gd name="T41" fmla="*/ 172 h 1302"/>
              <a:gd name="T42" fmla="*/ 788 w 1081"/>
              <a:gd name="T43" fmla="*/ 904 h 1302"/>
              <a:gd name="T44" fmla="*/ 936 w 1081"/>
              <a:gd name="T45" fmla="*/ 904 h 1302"/>
              <a:gd name="T46" fmla="*/ 219 w 1081"/>
              <a:gd name="T47" fmla="*/ 830 h 1302"/>
              <a:gd name="T48" fmla="*/ 219 w 1081"/>
              <a:gd name="T49" fmla="*/ 977 h 1302"/>
              <a:gd name="T50" fmla="*/ 219 w 1081"/>
              <a:gd name="T51" fmla="*/ 830 h 1302"/>
              <a:gd name="T52" fmla="*/ 415 w 1081"/>
              <a:gd name="T53" fmla="*/ 966 h 1302"/>
              <a:gd name="T54" fmla="*/ 644 w 1081"/>
              <a:gd name="T55" fmla="*/ 943 h 1302"/>
              <a:gd name="T56" fmla="*/ 666 w 1081"/>
              <a:gd name="T57" fmla="*/ 1023 h 1302"/>
              <a:gd name="T58" fmla="*/ 438 w 1081"/>
              <a:gd name="T59" fmla="*/ 1046 h 1302"/>
              <a:gd name="T60" fmla="*/ 758 w 1081"/>
              <a:gd name="T61" fmla="*/ 1096 h 1302"/>
              <a:gd name="T62" fmla="*/ 309 w 1081"/>
              <a:gd name="T63" fmla="*/ 1110 h 1302"/>
              <a:gd name="T64" fmla="*/ 758 w 1081"/>
              <a:gd name="T65" fmla="*/ 1096 h 1302"/>
              <a:gd name="T66" fmla="*/ 279 w 1081"/>
              <a:gd name="T67" fmla="*/ 1138 h 1302"/>
              <a:gd name="T68" fmla="*/ 868 w 1081"/>
              <a:gd name="T69" fmla="*/ 1202 h 1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81" h="1302">
                <a:moveTo>
                  <a:pt x="971" y="1302"/>
                </a:moveTo>
                <a:cubicBezTo>
                  <a:pt x="1081" y="1302"/>
                  <a:pt x="1081" y="1302"/>
                  <a:pt x="1081" y="1302"/>
                </a:cubicBezTo>
                <a:cubicBezTo>
                  <a:pt x="850" y="1111"/>
                  <a:pt x="850" y="1111"/>
                  <a:pt x="850" y="1111"/>
                </a:cubicBezTo>
                <a:cubicBezTo>
                  <a:pt x="850" y="1110"/>
                  <a:pt x="850" y="1110"/>
                  <a:pt x="850" y="1110"/>
                </a:cubicBezTo>
                <a:cubicBezTo>
                  <a:pt x="848" y="1110"/>
                  <a:pt x="848" y="1110"/>
                  <a:pt x="848" y="1110"/>
                </a:cubicBezTo>
                <a:cubicBezTo>
                  <a:pt x="831" y="1096"/>
                  <a:pt x="831" y="1096"/>
                  <a:pt x="831" y="1096"/>
                </a:cubicBezTo>
                <a:cubicBezTo>
                  <a:pt x="905" y="1096"/>
                  <a:pt x="905" y="1096"/>
                  <a:pt x="905" y="1096"/>
                </a:cubicBezTo>
                <a:cubicBezTo>
                  <a:pt x="989" y="1096"/>
                  <a:pt x="1058" y="1027"/>
                  <a:pt x="1058" y="942"/>
                </a:cubicBezTo>
                <a:cubicBezTo>
                  <a:pt x="1058" y="153"/>
                  <a:pt x="1058" y="153"/>
                  <a:pt x="1058" y="153"/>
                </a:cubicBezTo>
                <a:cubicBezTo>
                  <a:pt x="1058" y="68"/>
                  <a:pt x="989" y="0"/>
                  <a:pt x="905" y="0"/>
                </a:cubicBezTo>
                <a:cubicBezTo>
                  <a:pt x="177" y="0"/>
                  <a:pt x="177" y="0"/>
                  <a:pt x="177" y="0"/>
                </a:cubicBezTo>
                <a:cubicBezTo>
                  <a:pt x="92" y="0"/>
                  <a:pt x="23" y="68"/>
                  <a:pt x="23" y="153"/>
                </a:cubicBezTo>
                <a:cubicBezTo>
                  <a:pt x="23" y="942"/>
                  <a:pt x="23" y="942"/>
                  <a:pt x="23" y="942"/>
                </a:cubicBezTo>
                <a:cubicBezTo>
                  <a:pt x="23" y="1027"/>
                  <a:pt x="92" y="1096"/>
                  <a:pt x="177" y="1096"/>
                </a:cubicBezTo>
                <a:cubicBezTo>
                  <a:pt x="250" y="1096"/>
                  <a:pt x="250" y="1096"/>
                  <a:pt x="250" y="1096"/>
                </a:cubicBezTo>
                <a:cubicBezTo>
                  <a:pt x="0" y="1302"/>
                  <a:pt x="0" y="1302"/>
                  <a:pt x="0" y="1302"/>
                </a:cubicBezTo>
                <a:cubicBezTo>
                  <a:pt x="110" y="1302"/>
                  <a:pt x="110" y="1302"/>
                  <a:pt x="110" y="1302"/>
                </a:cubicBezTo>
                <a:cubicBezTo>
                  <a:pt x="174" y="1240"/>
                  <a:pt x="174" y="1240"/>
                  <a:pt x="174" y="1240"/>
                </a:cubicBezTo>
                <a:cubicBezTo>
                  <a:pt x="907" y="1240"/>
                  <a:pt x="907" y="1240"/>
                  <a:pt x="907" y="1240"/>
                </a:cubicBezTo>
                <a:lnTo>
                  <a:pt x="971" y="1302"/>
                </a:lnTo>
                <a:close/>
                <a:moveTo>
                  <a:pt x="896" y="259"/>
                </a:moveTo>
                <a:cubicBezTo>
                  <a:pt x="917" y="259"/>
                  <a:pt x="934" y="273"/>
                  <a:pt x="934" y="291"/>
                </a:cubicBezTo>
                <a:cubicBezTo>
                  <a:pt x="934" y="730"/>
                  <a:pt x="934" y="730"/>
                  <a:pt x="934" y="730"/>
                </a:cubicBezTo>
                <a:cubicBezTo>
                  <a:pt x="934" y="748"/>
                  <a:pt x="917" y="763"/>
                  <a:pt x="896" y="763"/>
                </a:cubicBezTo>
                <a:cubicBezTo>
                  <a:pt x="186" y="763"/>
                  <a:pt x="186" y="763"/>
                  <a:pt x="186" y="763"/>
                </a:cubicBezTo>
                <a:cubicBezTo>
                  <a:pt x="164" y="763"/>
                  <a:pt x="147" y="748"/>
                  <a:pt x="147" y="730"/>
                </a:cubicBezTo>
                <a:cubicBezTo>
                  <a:pt x="147" y="291"/>
                  <a:pt x="147" y="291"/>
                  <a:pt x="147" y="291"/>
                </a:cubicBezTo>
                <a:cubicBezTo>
                  <a:pt x="147" y="273"/>
                  <a:pt x="164" y="259"/>
                  <a:pt x="186" y="259"/>
                </a:cubicBezTo>
                <a:lnTo>
                  <a:pt x="896" y="259"/>
                </a:lnTo>
                <a:close/>
                <a:moveTo>
                  <a:pt x="312" y="172"/>
                </a:moveTo>
                <a:cubicBezTo>
                  <a:pt x="312" y="134"/>
                  <a:pt x="312" y="134"/>
                  <a:pt x="312" y="134"/>
                </a:cubicBezTo>
                <a:cubicBezTo>
                  <a:pt x="312" y="124"/>
                  <a:pt x="320" y="115"/>
                  <a:pt x="331" y="115"/>
                </a:cubicBezTo>
                <a:cubicBezTo>
                  <a:pt x="483" y="115"/>
                  <a:pt x="483" y="115"/>
                  <a:pt x="483" y="115"/>
                </a:cubicBezTo>
                <a:cubicBezTo>
                  <a:pt x="598" y="115"/>
                  <a:pt x="598" y="115"/>
                  <a:pt x="598" y="115"/>
                </a:cubicBezTo>
                <a:cubicBezTo>
                  <a:pt x="750" y="115"/>
                  <a:pt x="750" y="115"/>
                  <a:pt x="750" y="115"/>
                </a:cubicBezTo>
                <a:cubicBezTo>
                  <a:pt x="761" y="115"/>
                  <a:pt x="769" y="124"/>
                  <a:pt x="769" y="134"/>
                </a:cubicBezTo>
                <a:cubicBezTo>
                  <a:pt x="769" y="172"/>
                  <a:pt x="769" y="172"/>
                  <a:pt x="769" y="172"/>
                </a:cubicBezTo>
                <a:cubicBezTo>
                  <a:pt x="769" y="183"/>
                  <a:pt x="761" y="191"/>
                  <a:pt x="750" y="191"/>
                </a:cubicBezTo>
                <a:cubicBezTo>
                  <a:pt x="598" y="191"/>
                  <a:pt x="598" y="191"/>
                  <a:pt x="598" y="191"/>
                </a:cubicBezTo>
                <a:cubicBezTo>
                  <a:pt x="483" y="191"/>
                  <a:pt x="483" y="191"/>
                  <a:pt x="483" y="191"/>
                </a:cubicBezTo>
                <a:cubicBezTo>
                  <a:pt x="331" y="191"/>
                  <a:pt x="331" y="191"/>
                  <a:pt x="331" y="191"/>
                </a:cubicBezTo>
                <a:cubicBezTo>
                  <a:pt x="320" y="191"/>
                  <a:pt x="312" y="183"/>
                  <a:pt x="312" y="172"/>
                </a:cubicBezTo>
                <a:close/>
                <a:moveTo>
                  <a:pt x="862" y="977"/>
                </a:moveTo>
                <a:cubicBezTo>
                  <a:pt x="822" y="977"/>
                  <a:pt x="788" y="944"/>
                  <a:pt x="788" y="904"/>
                </a:cubicBezTo>
                <a:cubicBezTo>
                  <a:pt x="788" y="863"/>
                  <a:pt x="822" y="830"/>
                  <a:pt x="862" y="830"/>
                </a:cubicBezTo>
                <a:cubicBezTo>
                  <a:pt x="903" y="830"/>
                  <a:pt x="936" y="863"/>
                  <a:pt x="936" y="904"/>
                </a:cubicBezTo>
                <a:cubicBezTo>
                  <a:pt x="936" y="944"/>
                  <a:pt x="903" y="977"/>
                  <a:pt x="862" y="977"/>
                </a:cubicBezTo>
                <a:close/>
                <a:moveTo>
                  <a:pt x="219" y="830"/>
                </a:moveTo>
                <a:cubicBezTo>
                  <a:pt x="260" y="830"/>
                  <a:pt x="293" y="863"/>
                  <a:pt x="293" y="904"/>
                </a:cubicBezTo>
                <a:cubicBezTo>
                  <a:pt x="293" y="944"/>
                  <a:pt x="260" y="977"/>
                  <a:pt x="219" y="977"/>
                </a:cubicBezTo>
                <a:cubicBezTo>
                  <a:pt x="178" y="977"/>
                  <a:pt x="145" y="944"/>
                  <a:pt x="145" y="904"/>
                </a:cubicBezTo>
                <a:cubicBezTo>
                  <a:pt x="145" y="863"/>
                  <a:pt x="178" y="830"/>
                  <a:pt x="219" y="830"/>
                </a:cubicBezTo>
                <a:close/>
                <a:moveTo>
                  <a:pt x="415" y="1023"/>
                </a:moveTo>
                <a:cubicBezTo>
                  <a:pt x="415" y="966"/>
                  <a:pt x="415" y="966"/>
                  <a:pt x="415" y="966"/>
                </a:cubicBezTo>
                <a:cubicBezTo>
                  <a:pt x="415" y="953"/>
                  <a:pt x="425" y="943"/>
                  <a:pt x="438" y="943"/>
                </a:cubicBezTo>
                <a:cubicBezTo>
                  <a:pt x="644" y="943"/>
                  <a:pt x="644" y="943"/>
                  <a:pt x="644" y="943"/>
                </a:cubicBezTo>
                <a:cubicBezTo>
                  <a:pt x="656" y="943"/>
                  <a:pt x="666" y="953"/>
                  <a:pt x="666" y="966"/>
                </a:cubicBezTo>
                <a:cubicBezTo>
                  <a:pt x="666" y="1023"/>
                  <a:pt x="666" y="1023"/>
                  <a:pt x="666" y="1023"/>
                </a:cubicBezTo>
                <a:cubicBezTo>
                  <a:pt x="666" y="1036"/>
                  <a:pt x="656" y="1046"/>
                  <a:pt x="644" y="1046"/>
                </a:cubicBezTo>
                <a:cubicBezTo>
                  <a:pt x="438" y="1046"/>
                  <a:pt x="438" y="1046"/>
                  <a:pt x="438" y="1046"/>
                </a:cubicBezTo>
                <a:cubicBezTo>
                  <a:pt x="425" y="1046"/>
                  <a:pt x="415" y="1036"/>
                  <a:pt x="415" y="1023"/>
                </a:cubicBezTo>
                <a:close/>
                <a:moveTo>
                  <a:pt x="758" y="1096"/>
                </a:moveTo>
                <a:cubicBezTo>
                  <a:pt x="773" y="1110"/>
                  <a:pt x="773" y="1110"/>
                  <a:pt x="773" y="1110"/>
                </a:cubicBezTo>
                <a:cubicBezTo>
                  <a:pt x="309" y="1110"/>
                  <a:pt x="309" y="1110"/>
                  <a:pt x="309" y="1110"/>
                </a:cubicBezTo>
                <a:cubicBezTo>
                  <a:pt x="323" y="1096"/>
                  <a:pt x="323" y="1096"/>
                  <a:pt x="323" y="1096"/>
                </a:cubicBezTo>
                <a:lnTo>
                  <a:pt x="758" y="1096"/>
                </a:lnTo>
                <a:close/>
                <a:moveTo>
                  <a:pt x="213" y="1202"/>
                </a:moveTo>
                <a:cubicBezTo>
                  <a:pt x="279" y="1138"/>
                  <a:pt x="279" y="1138"/>
                  <a:pt x="279" y="1138"/>
                </a:cubicBezTo>
                <a:cubicBezTo>
                  <a:pt x="802" y="1138"/>
                  <a:pt x="802" y="1138"/>
                  <a:pt x="802" y="1138"/>
                </a:cubicBezTo>
                <a:cubicBezTo>
                  <a:pt x="868" y="1202"/>
                  <a:pt x="868" y="1202"/>
                  <a:pt x="868" y="1202"/>
                </a:cubicBezTo>
                <a:lnTo>
                  <a:pt x="213" y="1202"/>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324" kern="0" dirty="0">
              <a:gradFill>
                <a:gsLst>
                  <a:gs pos="0">
                    <a:srgbClr val="FFFFFF"/>
                  </a:gs>
                  <a:gs pos="100000">
                    <a:srgbClr val="FFFFFF"/>
                  </a:gs>
                </a:gsLst>
                <a:lin ang="5400000" scaled="0"/>
              </a:gradFill>
              <a:ea typeface="Segoe UI" pitchFamily="34" charset="0"/>
              <a:cs typeface="Segoe UI" pitchFamily="34" charset="0"/>
            </a:endParaRPr>
          </a:p>
        </p:txBody>
      </p:sp>
      <p:sp>
        <p:nvSpPr>
          <p:cNvPr id="347" name="Rectangle 346"/>
          <p:cNvSpPr/>
          <p:nvPr/>
        </p:nvSpPr>
        <p:spPr bwMode="auto">
          <a:xfrm>
            <a:off x="551378" y="2562431"/>
            <a:ext cx="8060656" cy="665018"/>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324" kern="0" dirty="0">
              <a:gradFill>
                <a:gsLst>
                  <a:gs pos="0">
                    <a:srgbClr val="FFFFFF"/>
                  </a:gs>
                  <a:gs pos="100000">
                    <a:srgbClr val="FFFFFF"/>
                  </a:gs>
                </a:gsLst>
                <a:lin ang="5400000" scaled="0"/>
              </a:gradFill>
              <a:ea typeface="Segoe UI" pitchFamily="34" charset="0"/>
              <a:cs typeface="Segoe UI" pitchFamily="34" charset="0"/>
            </a:endParaRPr>
          </a:p>
          <a:p>
            <a:pPr algn="ctr" defTabSz="685577" fontAlgn="base">
              <a:lnSpc>
                <a:spcPct val="90000"/>
              </a:lnSpc>
              <a:spcBef>
                <a:spcPct val="0"/>
              </a:spcBef>
              <a:spcAft>
                <a:spcPct val="0"/>
              </a:spcAft>
            </a:pPr>
            <a:r>
              <a:rPr lang="en-US" sz="1324" kern="0" dirty="0">
                <a:gradFill>
                  <a:gsLst>
                    <a:gs pos="0">
                      <a:srgbClr val="FFFFFF"/>
                    </a:gs>
                    <a:gs pos="100000">
                      <a:srgbClr val="FFFFFF"/>
                    </a:gs>
                  </a:gsLst>
                  <a:lin ang="5400000" scaled="0"/>
                </a:gradFill>
                <a:ea typeface="Segoe UI" pitchFamily="34" charset="0"/>
                <a:cs typeface="Segoe UI" pitchFamily="34" charset="0"/>
              </a:rPr>
              <a:t>Application Programming Models </a:t>
            </a:r>
          </a:p>
        </p:txBody>
      </p:sp>
      <p:sp>
        <p:nvSpPr>
          <p:cNvPr id="348" name="Freeform 5"/>
          <p:cNvSpPr>
            <a:spLocks noEditPoints="1"/>
          </p:cNvSpPr>
          <p:nvPr/>
        </p:nvSpPr>
        <p:spPr bwMode="black">
          <a:xfrm>
            <a:off x="4448855" y="2644628"/>
            <a:ext cx="276376" cy="236214"/>
          </a:xfrm>
          <a:custGeom>
            <a:avLst/>
            <a:gdLst>
              <a:gd name="T0" fmla="*/ 22 w 277"/>
              <a:gd name="T1" fmla="*/ 1 h 215"/>
              <a:gd name="T2" fmla="*/ 22 w 277"/>
              <a:gd name="T3" fmla="*/ 10 h 215"/>
              <a:gd name="T4" fmla="*/ 22 w 277"/>
              <a:gd name="T5" fmla="*/ 10 h 215"/>
              <a:gd name="T6" fmla="*/ 66 w 277"/>
              <a:gd name="T7" fmla="*/ 15 h 215"/>
              <a:gd name="T8" fmla="*/ 54 w 277"/>
              <a:gd name="T9" fmla="*/ 20 h 215"/>
              <a:gd name="T10" fmla="*/ 79 w 277"/>
              <a:gd name="T11" fmla="*/ 0 h 215"/>
              <a:gd name="T12" fmla="*/ 118 w 277"/>
              <a:gd name="T13" fmla="*/ 1 h 215"/>
              <a:gd name="T14" fmla="*/ 118 w 277"/>
              <a:gd name="T15" fmla="*/ 10 h 215"/>
              <a:gd name="T16" fmla="*/ 118 w 277"/>
              <a:gd name="T17" fmla="*/ 10 h 215"/>
              <a:gd name="T18" fmla="*/ 163 w 277"/>
              <a:gd name="T19" fmla="*/ 15 h 215"/>
              <a:gd name="T20" fmla="*/ 150 w 277"/>
              <a:gd name="T21" fmla="*/ 20 h 215"/>
              <a:gd name="T22" fmla="*/ 176 w 277"/>
              <a:gd name="T23" fmla="*/ 0 h 215"/>
              <a:gd name="T24" fmla="*/ 215 w 277"/>
              <a:gd name="T25" fmla="*/ 1 h 215"/>
              <a:gd name="T26" fmla="*/ 214 w 277"/>
              <a:gd name="T27" fmla="*/ 10 h 215"/>
              <a:gd name="T28" fmla="*/ 214 w 277"/>
              <a:gd name="T29" fmla="*/ 10 h 215"/>
              <a:gd name="T30" fmla="*/ 259 w 277"/>
              <a:gd name="T31" fmla="*/ 15 h 215"/>
              <a:gd name="T32" fmla="*/ 247 w 277"/>
              <a:gd name="T33" fmla="*/ 20 h 215"/>
              <a:gd name="T34" fmla="*/ 272 w 277"/>
              <a:gd name="T35" fmla="*/ 0 h 215"/>
              <a:gd name="T36" fmla="*/ 12 w 277"/>
              <a:gd name="T37" fmla="*/ 92 h 215"/>
              <a:gd name="T38" fmla="*/ 0 w 277"/>
              <a:gd name="T39" fmla="*/ 97 h 215"/>
              <a:gd name="T40" fmla="*/ 25 w 277"/>
              <a:gd name="T41" fmla="*/ 77 h 215"/>
              <a:gd name="T42" fmla="*/ 64 w 277"/>
              <a:gd name="T43" fmla="*/ 77 h 215"/>
              <a:gd name="T44" fmla="*/ 64 w 277"/>
              <a:gd name="T45" fmla="*/ 87 h 215"/>
              <a:gd name="T46" fmla="*/ 64 w 277"/>
              <a:gd name="T47" fmla="*/ 87 h 215"/>
              <a:gd name="T48" fmla="*/ 109 w 277"/>
              <a:gd name="T49" fmla="*/ 92 h 215"/>
              <a:gd name="T50" fmla="*/ 96 w 277"/>
              <a:gd name="T51" fmla="*/ 97 h 215"/>
              <a:gd name="T52" fmla="*/ 122 w 277"/>
              <a:gd name="T53" fmla="*/ 77 h 215"/>
              <a:gd name="T54" fmla="*/ 161 w 277"/>
              <a:gd name="T55" fmla="*/ 77 h 215"/>
              <a:gd name="T56" fmla="*/ 160 w 277"/>
              <a:gd name="T57" fmla="*/ 87 h 215"/>
              <a:gd name="T58" fmla="*/ 160 w 277"/>
              <a:gd name="T59" fmla="*/ 87 h 215"/>
              <a:gd name="T60" fmla="*/ 205 w 277"/>
              <a:gd name="T61" fmla="*/ 92 h 215"/>
              <a:gd name="T62" fmla="*/ 192 w 277"/>
              <a:gd name="T63" fmla="*/ 97 h 215"/>
              <a:gd name="T64" fmla="*/ 218 w 277"/>
              <a:gd name="T65" fmla="*/ 77 h 215"/>
              <a:gd name="T66" fmla="*/ 257 w 277"/>
              <a:gd name="T67" fmla="*/ 77 h 215"/>
              <a:gd name="T68" fmla="*/ 256 w 277"/>
              <a:gd name="T69" fmla="*/ 87 h 215"/>
              <a:gd name="T70" fmla="*/ 256 w 277"/>
              <a:gd name="T71" fmla="*/ 87 h 215"/>
              <a:gd name="T72" fmla="*/ 22 w 277"/>
              <a:gd name="T73" fmla="*/ 154 h 215"/>
              <a:gd name="T74" fmla="*/ 22 w 277"/>
              <a:gd name="T75" fmla="*/ 164 h 215"/>
              <a:gd name="T76" fmla="*/ 22 w 277"/>
              <a:gd name="T77" fmla="*/ 164 h 215"/>
              <a:gd name="T78" fmla="*/ 66 w 277"/>
              <a:gd name="T79" fmla="*/ 168 h 215"/>
              <a:gd name="T80" fmla="*/ 54 w 277"/>
              <a:gd name="T81" fmla="*/ 173 h 215"/>
              <a:gd name="T82" fmla="*/ 79 w 277"/>
              <a:gd name="T83" fmla="*/ 154 h 215"/>
              <a:gd name="T84" fmla="*/ 118 w 277"/>
              <a:gd name="T85" fmla="*/ 154 h 215"/>
              <a:gd name="T86" fmla="*/ 118 w 277"/>
              <a:gd name="T87" fmla="*/ 164 h 215"/>
              <a:gd name="T88" fmla="*/ 118 w 277"/>
              <a:gd name="T89" fmla="*/ 164 h 215"/>
              <a:gd name="T90" fmla="*/ 163 w 277"/>
              <a:gd name="T91" fmla="*/ 168 h 215"/>
              <a:gd name="T92" fmla="*/ 150 w 277"/>
              <a:gd name="T93" fmla="*/ 173 h 215"/>
              <a:gd name="T94" fmla="*/ 176 w 277"/>
              <a:gd name="T95" fmla="*/ 154 h 215"/>
              <a:gd name="T96" fmla="*/ 215 w 277"/>
              <a:gd name="T97" fmla="*/ 154 h 215"/>
              <a:gd name="T98" fmla="*/ 214 w 277"/>
              <a:gd name="T99" fmla="*/ 164 h 215"/>
              <a:gd name="T100" fmla="*/ 214 w 277"/>
              <a:gd name="T101" fmla="*/ 164 h 215"/>
              <a:gd name="T102" fmla="*/ 259 w 277"/>
              <a:gd name="T103" fmla="*/ 168 h 215"/>
              <a:gd name="T104" fmla="*/ 247 w 277"/>
              <a:gd name="T105" fmla="*/ 173 h 215"/>
              <a:gd name="T106" fmla="*/ 272 w 277"/>
              <a:gd name="T107" fmla="*/ 154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77" h="215">
                <a:moveTo>
                  <a:pt x="21" y="61"/>
                </a:moveTo>
                <a:cubicBezTo>
                  <a:pt x="7" y="61"/>
                  <a:pt x="0" y="51"/>
                  <a:pt x="0" y="32"/>
                </a:cubicBezTo>
                <a:cubicBezTo>
                  <a:pt x="0" y="22"/>
                  <a:pt x="2" y="14"/>
                  <a:pt x="6" y="9"/>
                </a:cubicBezTo>
                <a:cubicBezTo>
                  <a:pt x="9" y="3"/>
                  <a:pt x="15" y="1"/>
                  <a:pt x="22" y="1"/>
                </a:cubicBezTo>
                <a:cubicBezTo>
                  <a:pt x="36" y="1"/>
                  <a:pt x="43" y="11"/>
                  <a:pt x="43" y="30"/>
                </a:cubicBezTo>
                <a:cubicBezTo>
                  <a:pt x="43" y="40"/>
                  <a:pt x="41" y="48"/>
                  <a:pt x="37" y="53"/>
                </a:cubicBezTo>
                <a:cubicBezTo>
                  <a:pt x="33" y="59"/>
                  <a:pt x="28" y="61"/>
                  <a:pt x="21" y="61"/>
                </a:cubicBezTo>
                <a:close/>
                <a:moveTo>
                  <a:pt x="22" y="10"/>
                </a:moveTo>
                <a:cubicBezTo>
                  <a:pt x="16" y="10"/>
                  <a:pt x="13" y="17"/>
                  <a:pt x="13" y="32"/>
                </a:cubicBezTo>
                <a:cubicBezTo>
                  <a:pt x="13" y="45"/>
                  <a:pt x="16" y="51"/>
                  <a:pt x="21" y="51"/>
                </a:cubicBezTo>
                <a:cubicBezTo>
                  <a:pt x="27" y="51"/>
                  <a:pt x="29" y="45"/>
                  <a:pt x="29" y="31"/>
                </a:cubicBezTo>
                <a:cubicBezTo>
                  <a:pt x="29" y="17"/>
                  <a:pt x="27" y="10"/>
                  <a:pt x="22" y="10"/>
                </a:cubicBezTo>
                <a:close/>
                <a:moveTo>
                  <a:pt x="79" y="0"/>
                </a:moveTo>
                <a:cubicBezTo>
                  <a:pt x="79" y="60"/>
                  <a:pt x="79" y="60"/>
                  <a:pt x="79" y="60"/>
                </a:cubicBezTo>
                <a:cubicBezTo>
                  <a:pt x="66" y="60"/>
                  <a:pt x="66" y="60"/>
                  <a:pt x="66" y="60"/>
                </a:cubicBezTo>
                <a:cubicBezTo>
                  <a:pt x="66" y="15"/>
                  <a:pt x="66" y="15"/>
                  <a:pt x="66" y="15"/>
                </a:cubicBezTo>
                <a:cubicBezTo>
                  <a:pt x="66" y="15"/>
                  <a:pt x="65" y="16"/>
                  <a:pt x="64" y="17"/>
                </a:cubicBezTo>
                <a:cubicBezTo>
                  <a:pt x="63" y="17"/>
                  <a:pt x="62" y="18"/>
                  <a:pt x="61" y="18"/>
                </a:cubicBezTo>
                <a:cubicBezTo>
                  <a:pt x="60" y="19"/>
                  <a:pt x="59" y="19"/>
                  <a:pt x="57" y="19"/>
                </a:cubicBezTo>
                <a:cubicBezTo>
                  <a:pt x="56" y="20"/>
                  <a:pt x="55" y="20"/>
                  <a:pt x="54" y="20"/>
                </a:cubicBezTo>
                <a:cubicBezTo>
                  <a:pt x="54" y="9"/>
                  <a:pt x="54" y="9"/>
                  <a:pt x="54" y="9"/>
                </a:cubicBezTo>
                <a:cubicBezTo>
                  <a:pt x="57" y="8"/>
                  <a:pt x="61" y="7"/>
                  <a:pt x="64" y="5"/>
                </a:cubicBezTo>
                <a:cubicBezTo>
                  <a:pt x="66" y="4"/>
                  <a:pt x="69" y="2"/>
                  <a:pt x="72" y="0"/>
                </a:cubicBezTo>
                <a:lnTo>
                  <a:pt x="79" y="0"/>
                </a:lnTo>
                <a:close/>
                <a:moveTo>
                  <a:pt x="117" y="61"/>
                </a:moveTo>
                <a:cubicBezTo>
                  <a:pt x="103" y="61"/>
                  <a:pt x="96" y="51"/>
                  <a:pt x="96" y="32"/>
                </a:cubicBezTo>
                <a:cubicBezTo>
                  <a:pt x="96" y="22"/>
                  <a:pt x="98" y="14"/>
                  <a:pt x="102" y="9"/>
                </a:cubicBezTo>
                <a:cubicBezTo>
                  <a:pt x="106" y="3"/>
                  <a:pt x="111" y="1"/>
                  <a:pt x="118" y="1"/>
                </a:cubicBezTo>
                <a:cubicBezTo>
                  <a:pt x="132" y="1"/>
                  <a:pt x="139" y="11"/>
                  <a:pt x="139" y="30"/>
                </a:cubicBezTo>
                <a:cubicBezTo>
                  <a:pt x="139" y="40"/>
                  <a:pt x="137" y="48"/>
                  <a:pt x="133" y="53"/>
                </a:cubicBezTo>
                <a:cubicBezTo>
                  <a:pt x="130" y="59"/>
                  <a:pt x="124" y="61"/>
                  <a:pt x="117" y="61"/>
                </a:cubicBezTo>
                <a:close/>
                <a:moveTo>
                  <a:pt x="118" y="10"/>
                </a:moveTo>
                <a:cubicBezTo>
                  <a:pt x="112" y="10"/>
                  <a:pt x="109" y="17"/>
                  <a:pt x="109" y="32"/>
                </a:cubicBezTo>
                <a:cubicBezTo>
                  <a:pt x="109" y="45"/>
                  <a:pt x="112" y="51"/>
                  <a:pt x="118" y="51"/>
                </a:cubicBezTo>
                <a:cubicBezTo>
                  <a:pt x="123" y="51"/>
                  <a:pt x="126" y="45"/>
                  <a:pt x="126" y="31"/>
                </a:cubicBezTo>
                <a:cubicBezTo>
                  <a:pt x="126" y="17"/>
                  <a:pt x="123" y="10"/>
                  <a:pt x="118" y="10"/>
                </a:cubicBezTo>
                <a:close/>
                <a:moveTo>
                  <a:pt x="176" y="0"/>
                </a:moveTo>
                <a:cubicBezTo>
                  <a:pt x="176" y="60"/>
                  <a:pt x="176" y="60"/>
                  <a:pt x="176" y="60"/>
                </a:cubicBezTo>
                <a:cubicBezTo>
                  <a:pt x="163" y="60"/>
                  <a:pt x="163" y="60"/>
                  <a:pt x="163" y="60"/>
                </a:cubicBezTo>
                <a:cubicBezTo>
                  <a:pt x="163" y="15"/>
                  <a:pt x="163" y="15"/>
                  <a:pt x="163" y="15"/>
                </a:cubicBezTo>
                <a:cubicBezTo>
                  <a:pt x="162" y="15"/>
                  <a:pt x="161" y="16"/>
                  <a:pt x="160" y="17"/>
                </a:cubicBezTo>
                <a:cubicBezTo>
                  <a:pt x="159" y="17"/>
                  <a:pt x="158" y="18"/>
                  <a:pt x="157" y="18"/>
                </a:cubicBezTo>
                <a:cubicBezTo>
                  <a:pt x="156" y="19"/>
                  <a:pt x="155" y="19"/>
                  <a:pt x="154" y="19"/>
                </a:cubicBezTo>
                <a:cubicBezTo>
                  <a:pt x="153" y="20"/>
                  <a:pt x="151" y="20"/>
                  <a:pt x="150" y="20"/>
                </a:cubicBezTo>
                <a:cubicBezTo>
                  <a:pt x="150" y="9"/>
                  <a:pt x="150" y="9"/>
                  <a:pt x="150" y="9"/>
                </a:cubicBezTo>
                <a:cubicBezTo>
                  <a:pt x="154" y="8"/>
                  <a:pt x="157" y="7"/>
                  <a:pt x="160" y="5"/>
                </a:cubicBezTo>
                <a:cubicBezTo>
                  <a:pt x="163" y="4"/>
                  <a:pt x="165" y="2"/>
                  <a:pt x="168" y="0"/>
                </a:cubicBezTo>
                <a:lnTo>
                  <a:pt x="176" y="0"/>
                </a:lnTo>
                <a:close/>
                <a:moveTo>
                  <a:pt x="214" y="61"/>
                </a:moveTo>
                <a:cubicBezTo>
                  <a:pt x="200" y="61"/>
                  <a:pt x="193" y="51"/>
                  <a:pt x="193" y="32"/>
                </a:cubicBezTo>
                <a:cubicBezTo>
                  <a:pt x="193" y="22"/>
                  <a:pt x="195" y="14"/>
                  <a:pt x="198" y="9"/>
                </a:cubicBezTo>
                <a:cubicBezTo>
                  <a:pt x="202" y="3"/>
                  <a:pt x="208" y="1"/>
                  <a:pt x="215" y="1"/>
                </a:cubicBezTo>
                <a:cubicBezTo>
                  <a:pt x="228" y="1"/>
                  <a:pt x="235" y="11"/>
                  <a:pt x="235" y="30"/>
                </a:cubicBezTo>
                <a:cubicBezTo>
                  <a:pt x="235" y="40"/>
                  <a:pt x="233" y="48"/>
                  <a:pt x="230" y="53"/>
                </a:cubicBezTo>
                <a:cubicBezTo>
                  <a:pt x="226" y="59"/>
                  <a:pt x="221" y="61"/>
                  <a:pt x="214" y="61"/>
                </a:cubicBezTo>
                <a:close/>
                <a:moveTo>
                  <a:pt x="214" y="10"/>
                </a:moveTo>
                <a:cubicBezTo>
                  <a:pt x="209" y="10"/>
                  <a:pt x="206" y="17"/>
                  <a:pt x="206" y="32"/>
                </a:cubicBezTo>
                <a:cubicBezTo>
                  <a:pt x="206" y="45"/>
                  <a:pt x="209" y="51"/>
                  <a:pt x="214" y="51"/>
                </a:cubicBezTo>
                <a:cubicBezTo>
                  <a:pt x="219" y="51"/>
                  <a:pt x="222" y="45"/>
                  <a:pt x="222" y="31"/>
                </a:cubicBezTo>
                <a:cubicBezTo>
                  <a:pt x="222" y="17"/>
                  <a:pt x="219" y="10"/>
                  <a:pt x="214" y="10"/>
                </a:cubicBezTo>
                <a:close/>
                <a:moveTo>
                  <a:pt x="272" y="0"/>
                </a:moveTo>
                <a:cubicBezTo>
                  <a:pt x="272" y="60"/>
                  <a:pt x="272" y="60"/>
                  <a:pt x="272" y="60"/>
                </a:cubicBezTo>
                <a:cubicBezTo>
                  <a:pt x="259" y="60"/>
                  <a:pt x="259" y="60"/>
                  <a:pt x="259" y="60"/>
                </a:cubicBezTo>
                <a:cubicBezTo>
                  <a:pt x="259" y="15"/>
                  <a:pt x="259" y="15"/>
                  <a:pt x="259" y="15"/>
                </a:cubicBezTo>
                <a:cubicBezTo>
                  <a:pt x="258" y="15"/>
                  <a:pt x="258" y="16"/>
                  <a:pt x="257" y="17"/>
                </a:cubicBezTo>
                <a:cubicBezTo>
                  <a:pt x="256" y="17"/>
                  <a:pt x="255" y="18"/>
                  <a:pt x="254" y="18"/>
                </a:cubicBezTo>
                <a:cubicBezTo>
                  <a:pt x="252" y="19"/>
                  <a:pt x="251" y="19"/>
                  <a:pt x="250" y="19"/>
                </a:cubicBezTo>
                <a:cubicBezTo>
                  <a:pt x="249" y="20"/>
                  <a:pt x="248" y="20"/>
                  <a:pt x="247" y="20"/>
                </a:cubicBezTo>
                <a:cubicBezTo>
                  <a:pt x="247" y="9"/>
                  <a:pt x="247" y="9"/>
                  <a:pt x="247" y="9"/>
                </a:cubicBezTo>
                <a:cubicBezTo>
                  <a:pt x="250" y="8"/>
                  <a:pt x="253" y="7"/>
                  <a:pt x="256" y="5"/>
                </a:cubicBezTo>
                <a:cubicBezTo>
                  <a:pt x="259" y="4"/>
                  <a:pt x="262" y="2"/>
                  <a:pt x="264" y="0"/>
                </a:cubicBezTo>
                <a:lnTo>
                  <a:pt x="272" y="0"/>
                </a:lnTo>
                <a:close/>
                <a:moveTo>
                  <a:pt x="25" y="77"/>
                </a:moveTo>
                <a:cubicBezTo>
                  <a:pt x="25" y="137"/>
                  <a:pt x="25" y="137"/>
                  <a:pt x="25" y="137"/>
                </a:cubicBezTo>
                <a:cubicBezTo>
                  <a:pt x="12" y="137"/>
                  <a:pt x="12" y="137"/>
                  <a:pt x="12" y="137"/>
                </a:cubicBezTo>
                <a:cubicBezTo>
                  <a:pt x="12" y="92"/>
                  <a:pt x="12" y="92"/>
                  <a:pt x="12" y="92"/>
                </a:cubicBezTo>
                <a:cubicBezTo>
                  <a:pt x="12" y="92"/>
                  <a:pt x="11" y="93"/>
                  <a:pt x="10" y="93"/>
                </a:cubicBezTo>
                <a:cubicBezTo>
                  <a:pt x="9" y="94"/>
                  <a:pt x="8" y="94"/>
                  <a:pt x="7" y="95"/>
                </a:cubicBezTo>
                <a:cubicBezTo>
                  <a:pt x="6" y="95"/>
                  <a:pt x="5" y="96"/>
                  <a:pt x="3" y="96"/>
                </a:cubicBezTo>
                <a:cubicBezTo>
                  <a:pt x="2" y="96"/>
                  <a:pt x="1" y="97"/>
                  <a:pt x="0" y="97"/>
                </a:cubicBezTo>
                <a:cubicBezTo>
                  <a:pt x="0" y="86"/>
                  <a:pt x="0" y="86"/>
                  <a:pt x="0" y="86"/>
                </a:cubicBezTo>
                <a:cubicBezTo>
                  <a:pt x="3" y="85"/>
                  <a:pt x="6" y="84"/>
                  <a:pt x="9" y="82"/>
                </a:cubicBezTo>
                <a:cubicBezTo>
                  <a:pt x="12" y="81"/>
                  <a:pt x="15" y="79"/>
                  <a:pt x="17" y="77"/>
                </a:cubicBezTo>
                <a:lnTo>
                  <a:pt x="25" y="77"/>
                </a:lnTo>
                <a:close/>
                <a:moveTo>
                  <a:pt x="63" y="138"/>
                </a:moveTo>
                <a:cubicBezTo>
                  <a:pt x="49" y="138"/>
                  <a:pt x="42" y="128"/>
                  <a:pt x="42" y="109"/>
                </a:cubicBezTo>
                <a:cubicBezTo>
                  <a:pt x="42" y="98"/>
                  <a:pt x="44" y="91"/>
                  <a:pt x="48" y="85"/>
                </a:cubicBezTo>
                <a:cubicBezTo>
                  <a:pt x="52" y="80"/>
                  <a:pt x="57" y="77"/>
                  <a:pt x="64" y="77"/>
                </a:cubicBezTo>
                <a:cubicBezTo>
                  <a:pt x="78" y="77"/>
                  <a:pt x="85" y="87"/>
                  <a:pt x="85" y="107"/>
                </a:cubicBezTo>
                <a:cubicBezTo>
                  <a:pt x="85" y="117"/>
                  <a:pt x="83" y="125"/>
                  <a:pt x="79" y="130"/>
                </a:cubicBezTo>
                <a:cubicBezTo>
                  <a:pt x="75" y="135"/>
                  <a:pt x="70" y="138"/>
                  <a:pt x="63" y="138"/>
                </a:cubicBezTo>
                <a:close/>
                <a:moveTo>
                  <a:pt x="64" y="87"/>
                </a:moveTo>
                <a:cubicBezTo>
                  <a:pt x="58" y="87"/>
                  <a:pt x="55" y="94"/>
                  <a:pt x="55" y="108"/>
                </a:cubicBezTo>
                <a:cubicBezTo>
                  <a:pt x="55" y="121"/>
                  <a:pt x="58" y="128"/>
                  <a:pt x="64" y="128"/>
                </a:cubicBezTo>
                <a:cubicBezTo>
                  <a:pt x="69" y="128"/>
                  <a:pt x="72" y="121"/>
                  <a:pt x="72" y="108"/>
                </a:cubicBezTo>
                <a:cubicBezTo>
                  <a:pt x="72" y="94"/>
                  <a:pt x="69" y="87"/>
                  <a:pt x="64" y="87"/>
                </a:cubicBezTo>
                <a:close/>
                <a:moveTo>
                  <a:pt x="122" y="77"/>
                </a:moveTo>
                <a:cubicBezTo>
                  <a:pt x="122" y="137"/>
                  <a:pt x="122" y="137"/>
                  <a:pt x="122" y="137"/>
                </a:cubicBezTo>
                <a:cubicBezTo>
                  <a:pt x="109" y="137"/>
                  <a:pt x="109" y="137"/>
                  <a:pt x="109" y="137"/>
                </a:cubicBezTo>
                <a:cubicBezTo>
                  <a:pt x="109" y="92"/>
                  <a:pt x="109" y="92"/>
                  <a:pt x="109" y="92"/>
                </a:cubicBezTo>
                <a:cubicBezTo>
                  <a:pt x="108" y="92"/>
                  <a:pt x="107" y="93"/>
                  <a:pt x="106" y="93"/>
                </a:cubicBezTo>
                <a:cubicBezTo>
                  <a:pt x="105" y="94"/>
                  <a:pt x="104" y="94"/>
                  <a:pt x="103" y="95"/>
                </a:cubicBezTo>
                <a:cubicBezTo>
                  <a:pt x="102" y="95"/>
                  <a:pt x="101" y="96"/>
                  <a:pt x="100" y="96"/>
                </a:cubicBezTo>
                <a:cubicBezTo>
                  <a:pt x="98" y="96"/>
                  <a:pt x="97" y="97"/>
                  <a:pt x="96" y="97"/>
                </a:cubicBezTo>
                <a:cubicBezTo>
                  <a:pt x="96" y="86"/>
                  <a:pt x="96" y="86"/>
                  <a:pt x="96" y="86"/>
                </a:cubicBezTo>
                <a:cubicBezTo>
                  <a:pt x="100" y="85"/>
                  <a:pt x="103" y="84"/>
                  <a:pt x="106" y="82"/>
                </a:cubicBezTo>
                <a:cubicBezTo>
                  <a:pt x="109" y="81"/>
                  <a:pt x="111" y="79"/>
                  <a:pt x="114" y="77"/>
                </a:cubicBezTo>
                <a:lnTo>
                  <a:pt x="122" y="77"/>
                </a:lnTo>
                <a:close/>
                <a:moveTo>
                  <a:pt x="159" y="138"/>
                </a:moveTo>
                <a:cubicBezTo>
                  <a:pt x="145" y="138"/>
                  <a:pt x="138" y="128"/>
                  <a:pt x="138" y="109"/>
                </a:cubicBezTo>
                <a:cubicBezTo>
                  <a:pt x="138" y="98"/>
                  <a:pt x="140" y="91"/>
                  <a:pt x="144" y="85"/>
                </a:cubicBezTo>
                <a:cubicBezTo>
                  <a:pt x="148" y="80"/>
                  <a:pt x="153" y="77"/>
                  <a:pt x="161" y="77"/>
                </a:cubicBezTo>
                <a:cubicBezTo>
                  <a:pt x="174" y="77"/>
                  <a:pt x="181" y="87"/>
                  <a:pt x="181" y="107"/>
                </a:cubicBezTo>
                <a:cubicBezTo>
                  <a:pt x="181" y="117"/>
                  <a:pt x="179" y="125"/>
                  <a:pt x="175" y="130"/>
                </a:cubicBezTo>
                <a:cubicBezTo>
                  <a:pt x="172" y="135"/>
                  <a:pt x="166" y="138"/>
                  <a:pt x="159" y="138"/>
                </a:cubicBezTo>
                <a:close/>
                <a:moveTo>
                  <a:pt x="160" y="87"/>
                </a:moveTo>
                <a:cubicBezTo>
                  <a:pt x="154" y="87"/>
                  <a:pt x="152" y="94"/>
                  <a:pt x="152" y="108"/>
                </a:cubicBezTo>
                <a:cubicBezTo>
                  <a:pt x="152" y="121"/>
                  <a:pt x="154" y="128"/>
                  <a:pt x="160" y="128"/>
                </a:cubicBezTo>
                <a:cubicBezTo>
                  <a:pt x="165" y="128"/>
                  <a:pt x="168" y="121"/>
                  <a:pt x="168" y="108"/>
                </a:cubicBezTo>
                <a:cubicBezTo>
                  <a:pt x="168" y="94"/>
                  <a:pt x="165" y="87"/>
                  <a:pt x="160" y="87"/>
                </a:cubicBezTo>
                <a:close/>
                <a:moveTo>
                  <a:pt x="218" y="77"/>
                </a:moveTo>
                <a:cubicBezTo>
                  <a:pt x="218" y="137"/>
                  <a:pt x="218" y="137"/>
                  <a:pt x="218" y="137"/>
                </a:cubicBezTo>
                <a:cubicBezTo>
                  <a:pt x="205" y="137"/>
                  <a:pt x="205" y="137"/>
                  <a:pt x="205" y="137"/>
                </a:cubicBezTo>
                <a:cubicBezTo>
                  <a:pt x="205" y="92"/>
                  <a:pt x="205" y="92"/>
                  <a:pt x="205" y="92"/>
                </a:cubicBezTo>
                <a:cubicBezTo>
                  <a:pt x="204" y="92"/>
                  <a:pt x="203" y="93"/>
                  <a:pt x="202" y="93"/>
                </a:cubicBezTo>
                <a:cubicBezTo>
                  <a:pt x="201" y="94"/>
                  <a:pt x="200" y="94"/>
                  <a:pt x="199" y="95"/>
                </a:cubicBezTo>
                <a:cubicBezTo>
                  <a:pt x="198" y="95"/>
                  <a:pt x="197" y="96"/>
                  <a:pt x="196" y="96"/>
                </a:cubicBezTo>
                <a:cubicBezTo>
                  <a:pt x="195" y="96"/>
                  <a:pt x="194" y="97"/>
                  <a:pt x="192" y="97"/>
                </a:cubicBezTo>
                <a:cubicBezTo>
                  <a:pt x="192" y="86"/>
                  <a:pt x="192" y="86"/>
                  <a:pt x="192" y="86"/>
                </a:cubicBezTo>
                <a:cubicBezTo>
                  <a:pt x="196" y="85"/>
                  <a:pt x="199" y="84"/>
                  <a:pt x="202" y="82"/>
                </a:cubicBezTo>
                <a:cubicBezTo>
                  <a:pt x="205" y="81"/>
                  <a:pt x="208" y="79"/>
                  <a:pt x="210" y="77"/>
                </a:cubicBezTo>
                <a:lnTo>
                  <a:pt x="218" y="77"/>
                </a:lnTo>
                <a:close/>
                <a:moveTo>
                  <a:pt x="256" y="138"/>
                </a:moveTo>
                <a:cubicBezTo>
                  <a:pt x="242" y="138"/>
                  <a:pt x="235" y="128"/>
                  <a:pt x="235" y="109"/>
                </a:cubicBezTo>
                <a:cubicBezTo>
                  <a:pt x="235" y="98"/>
                  <a:pt x="237" y="91"/>
                  <a:pt x="240" y="85"/>
                </a:cubicBezTo>
                <a:cubicBezTo>
                  <a:pt x="244" y="80"/>
                  <a:pt x="250" y="77"/>
                  <a:pt x="257" y="77"/>
                </a:cubicBezTo>
                <a:cubicBezTo>
                  <a:pt x="270" y="77"/>
                  <a:pt x="277" y="87"/>
                  <a:pt x="277" y="107"/>
                </a:cubicBezTo>
                <a:cubicBezTo>
                  <a:pt x="277" y="117"/>
                  <a:pt x="275" y="125"/>
                  <a:pt x="272" y="130"/>
                </a:cubicBezTo>
                <a:cubicBezTo>
                  <a:pt x="268" y="135"/>
                  <a:pt x="263" y="138"/>
                  <a:pt x="256" y="138"/>
                </a:cubicBezTo>
                <a:close/>
                <a:moveTo>
                  <a:pt x="256" y="87"/>
                </a:moveTo>
                <a:cubicBezTo>
                  <a:pt x="251" y="87"/>
                  <a:pt x="248" y="94"/>
                  <a:pt x="248" y="108"/>
                </a:cubicBezTo>
                <a:cubicBezTo>
                  <a:pt x="248" y="121"/>
                  <a:pt x="251" y="128"/>
                  <a:pt x="256" y="128"/>
                </a:cubicBezTo>
                <a:cubicBezTo>
                  <a:pt x="261" y="128"/>
                  <a:pt x="264" y="121"/>
                  <a:pt x="264" y="108"/>
                </a:cubicBezTo>
                <a:cubicBezTo>
                  <a:pt x="264" y="94"/>
                  <a:pt x="262" y="87"/>
                  <a:pt x="256" y="87"/>
                </a:cubicBezTo>
                <a:close/>
                <a:moveTo>
                  <a:pt x="21" y="215"/>
                </a:moveTo>
                <a:cubicBezTo>
                  <a:pt x="7" y="215"/>
                  <a:pt x="0" y="205"/>
                  <a:pt x="0" y="185"/>
                </a:cubicBezTo>
                <a:cubicBezTo>
                  <a:pt x="0" y="175"/>
                  <a:pt x="2" y="167"/>
                  <a:pt x="6" y="162"/>
                </a:cubicBezTo>
                <a:cubicBezTo>
                  <a:pt x="9" y="157"/>
                  <a:pt x="15" y="154"/>
                  <a:pt x="22" y="154"/>
                </a:cubicBezTo>
                <a:cubicBezTo>
                  <a:pt x="36" y="154"/>
                  <a:pt x="43" y="164"/>
                  <a:pt x="43" y="184"/>
                </a:cubicBezTo>
                <a:cubicBezTo>
                  <a:pt x="43" y="194"/>
                  <a:pt x="41" y="201"/>
                  <a:pt x="37" y="207"/>
                </a:cubicBezTo>
                <a:cubicBezTo>
                  <a:pt x="33" y="212"/>
                  <a:pt x="28" y="215"/>
                  <a:pt x="21" y="215"/>
                </a:cubicBezTo>
                <a:close/>
                <a:moveTo>
                  <a:pt x="22" y="164"/>
                </a:moveTo>
                <a:cubicBezTo>
                  <a:pt x="16" y="164"/>
                  <a:pt x="13" y="171"/>
                  <a:pt x="13" y="185"/>
                </a:cubicBezTo>
                <a:cubicBezTo>
                  <a:pt x="13" y="198"/>
                  <a:pt x="16" y="205"/>
                  <a:pt x="21" y="205"/>
                </a:cubicBezTo>
                <a:cubicBezTo>
                  <a:pt x="27" y="205"/>
                  <a:pt x="29" y="198"/>
                  <a:pt x="29" y="184"/>
                </a:cubicBezTo>
                <a:cubicBezTo>
                  <a:pt x="29" y="171"/>
                  <a:pt x="27" y="164"/>
                  <a:pt x="22" y="164"/>
                </a:cubicBezTo>
                <a:close/>
                <a:moveTo>
                  <a:pt x="79" y="154"/>
                </a:moveTo>
                <a:cubicBezTo>
                  <a:pt x="79" y="214"/>
                  <a:pt x="79" y="214"/>
                  <a:pt x="79" y="214"/>
                </a:cubicBezTo>
                <a:cubicBezTo>
                  <a:pt x="66" y="214"/>
                  <a:pt x="66" y="214"/>
                  <a:pt x="66" y="214"/>
                </a:cubicBezTo>
                <a:cubicBezTo>
                  <a:pt x="66" y="168"/>
                  <a:pt x="66" y="168"/>
                  <a:pt x="66" y="168"/>
                </a:cubicBezTo>
                <a:cubicBezTo>
                  <a:pt x="66" y="169"/>
                  <a:pt x="65" y="170"/>
                  <a:pt x="64" y="170"/>
                </a:cubicBezTo>
                <a:cubicBezTo>
                  <a:pt x="63" y="171"/>
                  <a:pt x="62" y="171"/>
                  <a:pt x="61" y="172"/>
                </a:cubicBezTo>
                <a:cubicBezTo>
                  <a:pt x="60" y="172"/>
                  <a:pt x="59" y="172"/>
                  <a:pt x="57" y="173"/>
                </a:cubicBezTo>
                <a:cubicBezTo>
                  <a:pt x="56" y="173"/>
                  <a:pt x="55" y="173"/>
                  <a:pt x="54" y="173"/>
                </a:cubicBezTo>
                <a:cubicBezTo>
                  <a:pt x="54" y="163"/>
                  <a:pt x="54" y="163"/>
                  <a:pt x="54" y="163"/>
                </a:cubicBezTo>
                <a:cubicBezTo>
                  <a:pt x="57" y="162"/>
                  <a:pt x="61" y="160"/>
                  <a:pt x="64" y="159"/>
                </a:cubicBezTo>
                <a:cubicBezTo>
                  <a:pt x="66" y="157"/>
                  <a:pt x="69" y="156"/>
                  <a:pt x="72" y="154"/>
                </a:cubicBezTo>
                <a:lnTo>
                  <a:pt x="79" y="154"/>
                </a:lnTo>
                <a:close/>
                <a:moveTo>
                  <a:pt x="117" y="215"/>
                </a:moveTo>
                <a:cubicBezTo>
                  <a:pt x="103" y="215"/>
                  <a:pt x="96" y="205"/>
                  <a:pt x="96" y="185"/>
                </a:cubicBezTo>
                <a:cubicBezTo>
                  <a:pt x="96" y="175"/>
                  <a:pt x="98" y="167"/>
                  <a:pt x="102" y="162"/>
                </a:cubicBezTo>
                <a:cubicBezTo>
                  <a:pt x="106" y="157"/>
                  <a:pt x="111" y="154"/>
                  <a:pt x="118" y="154"/>
                </a:cubicBezTo>
                <a:cubicBezTo>
                  <a:pt x="132" y="154"/>
                  <a:pt x="139" y="164"/>
                  <a:pt x="139" y="184"/>
                </a:cubicBezTo>
                <a:cubicBezTo>
                  <a:pt x="139" y="194"/>
                  <a:pt x="137" y="201"/>
                  <a:pt x="133" y="207"/>
                </a:cubicBezTo>
                <a:cubicBezTo>
                  <a:pt x="130" y="212"/>
                  <a:pt x="124" y="215"/>
                  <a:pt x="117" y="215"/>
                </a:cubicBezTo>
                <a:close/>
                <a:moveTo>
                  <a:pt x="118" y="164"/>
                </a:moveTo>
                <a:cubicBezTo>
                  <a:pt x="112" y="164"/>
                  <a:pt x="109" y="171"/>
                  <a:pt x="109" y="185"/>
                </a:cubicBezTo>
                <a:cubicBezTo>
                  <a:pt x="109" y="198"/>
                  <a:pt x="112" y="205"/>
                  <a:pt x="118" y="205"/>
                </a:cubicBezTo>
                <a:cubicBezTo>
                  <a:pt x="123" y="205"/>
                  <a:pt x="126" y="198"/>
                  <a:pt x="126" y="184"/>
                </a:cubicBezTo>
                <a:cubicBezTo>
                  <a:pt x="126" y="171"/>
                  <a:pt x="123" y="164"/>
                  <a:pt x="118" y="164"/>
                </a:cubicBezTo>
                <a:close/>
                <a:moveTo>
                  <a:pt x="176" y="154"/>
                </a:moveTo>
                <a:cubicBezTo>
                  <a:pt x="176" y="214"/>
                  <a:pt x="176" y="214"/>
                  <a:pt x="176" y="214"/>
                </a:cubicBezTo>
                <a:cubicBezTo>
                  <a:pt x="163" y="214"/>
                  <a:pt x="163" y="214"/>
                  <a:pt x="163" y="214"/>
                </a:cubicBezTo>
                <a:cubicBezTo>
                  <a:pt x="163" y="168"/>
                  <a:pt x="163" y="168"/>
                  <a:pt x="163" y="168"/>
                </a:cubicBezTo>
                <a:cubicBezTo>
                  <a:pt x="162" y="169"/>
                  <a:pt x="161" y="170"/>
                  <a:pt x="160" y="170"/>
                </a:cubicBezTo>
                <a:cubicBezTo>
                  <a:pt x="159" y="171"/>
                  <a:pt x="158" y="171"/>
                  <a:pt x="157" y="172"/>
                </a:cubicBezTo>
                <a:cubicBezTo>
                  <a:pt x="156" y="172"/>
                  <a:pt x="155" y="172"/>
                  <a:pt x="154" y="173"/>
                </a:cubicBezTo>
                <a:cubicBezTo>
                  <a:pt x="153" y="173"/>
                  <a:pt x="151" y="173"/>
                  <a:pt x="150" y="173"/>
                </a:cubicBezTo>
                <a:cubicBezTo>
                  <a:pt x="150" y="163"/>
                  <a:pt x="150" y="163"/>
                  <a:pt x="150" y="163"/>
                </a:cubicBezTo>
                <a:cubicBezTo>
                  <a:pt x="154" y="162"/>
                  <a:pt x="157" y="160"/>
                  <a:pt x="160" y="159"/>
                </a:cubicBezTo>
                <a:cubicBezTo>
                  <a:pt x="163" y="157"/>
                  <a:pt x="165" y="156"/>
                  <a:pt x="168" y="154"/>
                </a:cubicBezTo>
                <a:lnTo>
                  <a:pt x="176" y="154"/>
                </a:lnTo>
                <a:close/>
                <a:moveTo>
                  <a:pt x="214" y="215"/>
                </a:moveTo>
                <a:cubicBezTo>
                  <a:pt x="200" y="215"/>
                  <a:pt x="193" y="205"/>
                  <a:pt x="193" y="185"/>
                </a:cubicBezTo>
                <a:cubicBezTo>
                  <a:pt x="193" y="175"/>
                  <a:pt x="195" y="167"/>
                  <a:pt x="198" y="162"/>
                </a:cubicBezTo>
                <a:cubicBezTo>
                  <a:pt x="202" y="157"/>
                  <a:pt x="208" y="154"/>
                  <a:pt x="215" y="154"/>
                </a:cubicBezTo>
                <a:cubicBezTo>
                  <a:pt x="228" y="154"/>
                  <a:pt x="235" y="164"/>
                  <a:pt x="235" y="184"/>
                </a:cubicBezTo>
                <a:cubicBezTo>
                  <a:pt x="235" y="194"/>
                  <a:pt x="233" y="201"/>
                  <a:pt x="230" y="207"/>
                </a:cubicBezTo>
                <a:cubicBezTo>
                  <a:pt x="226" y="212"/>
                  <a:pt x="221" y="215"/>
                  <a:pt x="214" y="215"/>
                </a:cubicBezTo>
                <a:close/>
                <a:moveTo>
                  <a:pt x="214" y="164"/>
                </a:moveTo>
                <a:cubicBezTo>
                  <a:pt x="209" y="164"/>
                  <a:pt x="206" y="171"/>
                  <a:pt x="206" y="185"/>
                </a:cubicBezTo>
                <a:cubicBezTo>
                  <a:pt x="206" y="198"/>
                  <a:pt x="209" y="205"/>
                  <a:pt x="214" y="205"/>
                </a:cubicBezTo>
                <a:cubicBezTo>
                  <a:pt x="219" y="205"/>
                  <a:pt x="222" y="198"/>
                  <a:pt x="222" y="184"/>
                </a:cubicBezTo>
                <a:cubicBezTo>
                  <a:pt x="222" y="171"/>
                  <a:pt x="219" y="164"/>
                  <a:pt x="214" y="164"/>
                </a:cubicBezTo>
                <a:close/>
                <a:moveTo>
                  <a:pt x="272" y="154"/>
                </a:moveTo>
                <a:cubicBezTo>
                  <a:pt x="272" y="214"/>
                  <a:pt x="272" y="214"/>
                  <a:pt x="272" y="214"/>
                </a:cubicBezTo>
                <a:cubicBezTo>
                  <a:pt x="259" y="214"/>
                  <a:pt x="259" y="214"/>
                  <a:pt x="259" y="214"/>
                </a:cubicBezTo>
                <a:cubicBezTo>
                  <a:pt x="259" y="168"/>
                  <a:pt x="259" y="168"/>
                  <a:pt x="259" y="168"/>
                </a:cubicBezTo>
                <a:cubicBezTo>
                  <a:pt x="258" y="169"/>
                  <a:pt x="258" y="170"/>
                  <a:pt x="257" y="170"/>
                </a:cubicBezTo>
                <a:cubicBezTo>
                  <a:pt x="256" y="171"/>
                  <a:pt x="255" y="171"/>
                  <a:pt x="254" y="172"/>
                </a:cubicBezTo>
                <a:cubicBezTo>
                  <a:pt x="252" y="172"/>
                  <a:pt x="251" y="172"/>
                  <a:pt x="250" y="173"/>
                </a:cubicBezTo>
                <a:cubicBezTo>
                  <a:pt x="249" y="173"/>
                  <a:pt x="248" y="173"/>
                  <a:pt x="247" y="173"/>
                </a:cubicBezTo>
                <a:cubicBezTo>
                  <a:pt x="247" y="163"/>
                  <a:pt x="247" y="163"/>
                  <a:pt x="247" y="163"/>
                </a:cubicBezTo>
                <a:cubicBezTo>
                  <a:pt x="250" y="162"/>
                  <a:pt x="253" y="160"/>
                  <a:pt x="256" y="159"/>
                </a:cubicBezTo>
                <a:cubicBezTo>
                  <a:pt x="259" y="157"/>
                  <a:pt x="262" y="156"/>
                  <a:pt x="264" y="154"/>
                </a:cubicBezTo>
                <a:lnTo>
                  <a:pt x="272" y="15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72290"/>
            <a:endParaRPr lang="en-US" sz="1324" kern="0">
              <a:solidFill>
                <a:srgbClr val="FFFFFF"/>
              </a:solidFill>
            </a:endParaRPr>
          </a:p>
        </p:txBody>
      </p:sp>
      <p:sp>
        <p:nvSpPr>
          <p:cNvPr id="349" name="Freeform 115"/>
          <p:cNvSpPr>
            <a:spLocks noChangeAspect="1" noEditPoints="1"/>
          </p:cNvSpPr>
          <p:nvPr/>
        </p:nvSpPr>
        <p:spPr bwMode="black">
          <a:xfrm>
            <a:off x="7794060" y="4148750"/>
            <a:ext cx="205052" cy="201390"/>
          </a:xfrm>
          <a:custGeom>
            <a:avLst/>
            <a:gdLst>
              <a:gd name="T0" fmla="*/ 63 w 68"/>
              <a:gd name="T1" fmla="*/ 12 h 66"/>
              <a:gd name="T2" fmla="*/ 48 w 68"/>
              <a:gd name="T3" fmla="*/ 1 h 66"/>
              <a:gd name="T4" fmla="*/ 42 w 68"/>
              <a:gd name="T5" fmla="*/ 0 h 66"/>
              <a:gd name="T6" fmla="*/ 18 w 68"/>
              <a:gd name="T7" fmla="*/ 19 h 66"/>
              <a:gd name="T8" fmla="*/ 21 w 68"/>
              <a:gd name="T9" fmla="*/ 37 h 66"/>
              <a:gd name="T10" fmla="*/ 2 w 68"/>
              <a:gd name="T11" fmla="*/ 56 h 66"/>
              <a:gd name="T12" fmla="*/ 2 w 68"/>
              <a:gd name="T13" fmla="*/ 65 h 66"/>
              <a:gd name="T14" fmla="*/ 7 w 68"/>
              <a:gd name="T15" fmla="*/ 66 h 66"/>
              <a:gd name="T16" fmla="*/ 11 w 68"/>
              <a:gd name="T17" fmla="*/ 65 h 66"/>
              <a:gd name="T18" fmla="*/ 30 w 68"/>
              <a:gd name="T19" fmla="*/ 46 h 66"/>
              <a:gd name="T20" fmla="*/ 36 w 68"/>
              <a:gd name="T21" fmla="*/ 49 h 66"/>
              <a:gd name="T22" fmla="*/ 42 w 68"/>
              <a:gd name="T23" fmla="*/ 50 h 66"/>
              <a:gd name="T24" fmla="*/ 66 w 68"/>
              <a:gd name="T25" fmla="*/ 31 h 66"/>
              <a:gd name="T26" fmla="*/ 63 w 68"/>
              <a:gd name="T27" fmla="*/ 12 h 66"/>
              <a:gd name="T28" fmla="*/ 59 w 68"/>
              <a:gd name="T29" fmla="*/ 29 h 66"/>
              <a:gd name="T30" fmla="*/ 42 w 68"/>
              <a:gd name="T31" fmla="*/ 42 h 66"/>
              <a:gd name="T32" fmla="*/ 38 w 68"/>
              <a:gd name="T33" fmla="*/ 42 h 66"/>
              <a:gd name="T34" fmla="*/ 26 w 68"/>
              <a:gd name="T35" fmla="*/ 21 h 66"/>
              <a:gd name="T36" fmla="*/ 42 w 68"/>
              <a:gd name="T37" fmla="*/ 8 h 66"/>
              <a:gd name="T38" fmla="*/ 46 w 68"/>
              <a:gd name="T39" fmla="*/ 8 h 66"/>
              <a:gd name="T40" fmla="*/ 57 w 68"/>
              <a:gd name="T41" fmla="*/ 16 h 66"/>
              <a:gd name="T42" fmla="*/ 59 w 68"/>
              <a:gd name="T43" fmla="*/ 2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 h="66">
                <a:moveTo>
                  <a:pt x="63" y="12"/>
                </a:moveTo>
                <a:cubicBezTo>
                  <a:pt x="60" y="6"/>
                  <a:pt x="55" y="2"/>
                  <a:pt x="48" y="1"/>
                </a:cubicBezTo>
                <a:cubicBezTo>
                  <a:pt x="46" y="0"/>
                  <a:pt x="44" y="0"/>
                  <a:pt x="42" y="0"/>
                </a:cubicBezTo>
                <a:cubicBezTo>
                  <a:pt x="31" y="0"/>
                  <a:pt x="21" y="8"/>
                  <a:pt x="18" y="19"/>
                </a:cubicBezTo>
                <a:cubicBezTo>
                  <a:pt x="17" y="25"/>
                  <a:pt x="18" y="32"/>
                  <a:pt x="21" y="37"/>
                </a:cubicBezTo>
                <a:cubicBezTo>
                  <a:pt x="2" y="56"/>
                  <a:pt x="2" y="56"/>
                  <a:pt x="2" y="56"/>
                </a:cubicBezTo>
                <a:cubicBezTo>
                  <a:pt x="0" y="58"/>
                  <a:pt x="0" y="62"/>
                  <a:pt x="2" y="65"/>
                </a:cubicBezTo>
                <a:cubicBezTo>
                  <a:pt x="4" y="66"/>
                  <a:pt x="5" y="66"/>
                  <a:pt x="7" y="66"/>
                </a:cubicBezTo>
                <a:cubicBezTo>
                  <a:pt x="8" y="66"/>
                  <a:pt x="10" y="66"/>
                  <a:pt x="11" y="65"/>
                </a:cubicBezTo>
                <a:cubicBezTo>
                  <a:pt x="30" y="46"/>
                  <a:pt x="30" y="46"/>
                  <a:pt x="30" y="46"/>
                </a:cubicBezTo>
                <a:cubicBezTo>
                  <a:pt x="32" y="47"/>
                  <a:pt x="34" y="48"/>
                  <a:pt x="36" y="49"/>
                </a:cubicBezTo>
                <a:cubicBezTo>
                  <a:pt x="38" y="49"/>
                  <a:pt x="40" y="50"/>
                  <a:pt x="42" y="50"/>
                </a:cubicBezTo>
                <a:cubicBezTo>
                  <a:pt x="54" y="50"/>
                  <a:pt x="64" y="42"/>
                  <a:pt x="66" y="31"/>
                </a:cubicBezTo>
                <a:cubicBezTo>
                  <a:pt x="68" y="24"/>
                  <a:pt x="67" y="18"/>
                  <a:pt x="63" y="12"/>
                </a:cubicBezTo>
                <a:close/>
                <a:moveTo>
                  <a:pt x="59" y="29"/>
                </a:moveTo>
                <a:cubicBezTo>
                  <a:pt x="57" y="37"/>
                  <a:pt x="50" y="42"/>
                  <a:pt x="42" y="42"/>
                </a:cubicBezTo>
                <a:cubicBezTo>
                  <a:pt x="41" y="42"/>
                  <a:pt x="40" y="42"/>
                  <a:pt x="38" y="42"/>
                </a:cubicBezTo>
                <a:cubicBezTo>
                  <a:pt x="29" y="39"/>
                  <a:pt x="23" y="30"/>
                  <a:pt x="26" y="21"/>
                </a:cubicBezTo>
                <a:cubicBezTo>
                  <a:pt x="28" y="13"/>
                  <a:pt x="34" y="8"/>
                  <a:pt x="42" y="8"/>
                </a:cubicBezTo>
                <a:cubicBezTo>
                  <a:pt x="44" y="8"/>
                  <a:pt x="45" y="8"/>
                  <a:pt x="46" y="8"/>
                </a:cubicBezTo>
                <a:cubicBezTo>
                  <a:pt x="51" y="9"/>
                  <a:pt x="55" y="12"/>
                  <a:pt x="57" y="16"/>
                </a:cubicBezTo>
                <a:cubicBezTo>
                  <a:pt x="59" y="20"/>
                  <a:pt x="60" y="25"/>
                  <a:pt x="59" y="29"/>
                </a:cubicBezTo>
                <a:close/>
              </a:path>
            </a:pathLst>
          </a:custGeom>
          <a:solidFill>
            <a:schemeClr val="tx1"/>
          </a:solidFill>
          <a:ln>
            <a:noFill/>
          </a:ln>
          <a:extLst/>
        </p:spPr>
        <p:txBody>
          <a:bodyPr vert="horz" wrap="square" lIns="68583" tIns="34292" rIns="68583" bIns="34292" numCol="1" anchor="t" anchorCtr="0" compatLnSpc="1">
            <a:prstTxWarp prst="textNoShape">
              <a:avLst/>
            </a:prstTxWarp>
          </a:bodyPr>
          <a:lstStyle/>
          <a:p>
            <a:pPr defTabSz="672290"/>
            <a:endParaRPr lang="en-US" sz="1324" kern="0" dirty="0">
              <a:solidFill>
                <a:srgbClr val="000000"/>
              </a:solidFill>
            </a:endParaRPr>
          </a:p>
        </p:txBody>
      </p:sp>
      <p:cxnSp>
        <p:nvCxnSpPr>
          <p:cNvPr id="350" name="Straight Connector 349"/>
          <p:cNvCxnSpPr/>
          <p:nvPr/>
        </p:nvCxnSpPr>
        <p:spPr>
          <a:xfrm>
            <a:off x="779299" y="2213982"/>
            <a:ext cx="169798" cy="99728"/>
          </a:xfrm>
          <a:prstGeom prst="line">
            <a:avLst/>
          </a:prstGeom>
          <a:noFill/>
          <a:ln w="6350" cap="flat" cmpd="sng" algn="ctr">
            <a:solidFill>
              <a:srgbClr val="5B9BD5"/>
            </a:solidFill>
            <a:prstDash val="solid"/>
            <a:miter lim="800000"/>
          </a:ln>
          <a:effectLst/>
        </p:spPr>
      </p:cxnSp>
      <p:cxnSp>
        <p:nvCxnSpPr>
          <p:cNvPr id="351" name="Straight Connector 350"/>
          <p:cNvCxnSpPr/>
          <p:nvPr/>
        </p:nvCxnSpPr>
        <p:spPr>
          <a:xfrm flipV="1">
            <a:off x="609526" y="2218261"/>
            <a:ext cx="169773" cy="95449"/>
          </a:xfrm>
          <a:prstGeom prst="line">
            <a:avLst/>
          </a:prstGeom>
          <a:noFill/>
          <a:ln w="6350" cap="flat" cmpd="sng" algn="ctr">
            <a:solidFill>
              <a:srgbClr val="5B9BD5"/>
            </a:solidFill>
            <a:prstDash val="solid"/>
            <a:miter lim="800000"/>
          </a:ln>
          <a:effectLst/>
        </p:spPr>
      </p:cxnSp>
      <p:cxnSp>
        <p:nvCxnSpPr>
          <p:cNvPr id="352" name="Straight Connector 351"/>
          <p:cNvCxnSpPr/>
          <p:nvPr/>
        </p:nvCxnSpPr>
        <p:spPr>
          <a:xfrm>
            <a:off x="1116796" y="2213982"/>
            <a:ext cx="169798" cy="99728"/>
          </a:xfrm>
          <a:prstGeom prst="line">
            <a:avLst/>
          </a:prstGeom>
          <a:noFill/>
          <a:ln w="6350" cap="flat" cmpd="sng" algn="ctr">
            <a:solidFill>
              <a:srgbClr val="5B9BD5"/>
            </a:solidFill>
            <a:prstDash val="solid"/>
            <a:miter lim="800000"/>
          </a:ln>
          <a:effectLst/>
        </p:spPr>
      </p:cxnSp>
      <p:cxnSp>
        <p:nvCxnSpPr>
          <p:cNvPr id="353" name="Straight Connector 352"/>
          <p:cNvCxnSpPr/>
          <p:nvPr/>
        </p:nvCxnSpPr>
        <p:spPr>
          <a:xfrm flipV="1">
            <a:off x="947023" y="2218261"/>
            <a:ext cx="169773" cy="95449"/>
          </a:xfrm>
          <a:prstGeom prst="line">
            <a:avLst/>
          </a:prstGeom>
          <a:noFill/>
          <a:ln w="6350" cap="flat" cmpd="sng" algn="ctr">
            <a:solidFill>
              <a:srgbClr val="5B9BD5"/>
            </a:solidFill>
            <a:prstDash val="solid"/>
            <a:miter lim="800000"/>
          </a:ln>
          <a:effectLst/>
        </p:spPr>
      </p:cxnSp>
      <p:cxnSp>
        <p:nvCxnSpPr>
          <p:cNvPr id="354" name="Straight Connector 353"/>
          <p:cNvCxnSpPr/>
          <p:nvPr/>
        </p:nvCxnSpPr>
        <p:spPr>
          <a:xfrm>
            <a:off x="1456122" y="2213982"/>
            <a:ext cx="169798" cy="99728"/>
          </a:xfrm>
          <a:prstGeom prst="line">
            <a:avLst/>
          </a:prstGeom>
          <a:noFill/>
          <a:ln w="6350" cap="flat" cmpd="sng" algn="ctr">
            <a:solidFill>
              <a:srgbClr val="5B9BD5"/>
            </a:solidFill>
            <a:prstDash val="solid"/>
            <a:miter lim="800000"/>
          </a:ln>
          <a:effectLst/>
        </p:spPr>
      </p:cxnSp>
      <p:cxnSp>
        <p:nvCxnSpPr>
          <p:cNvPr id="355" name="Straight Connector 354"/>
          <p:cNvCxnSpPr/>
          <p:nvPr/>
        </p:nvCxnSpPr>
        <p:spPr>
          <a:xfrm flipV="1">
            <a:off x="1286348" y="2218261"/>
            <a:ext cx="169773" cy="95449"/>
          </a:xfrm>
          <a:prstGeom prst="line">
            <a:avLst/>
          </a:prstGeom>
          <a:noFill/>
          <a:ln w="6350" cap="flat" cmpd="sng" algn="ctr">
            <a:solidFill>
              <a:srgbClr val="5B9BD5"/>
            </a:solidFill>
            <a:prstDash val="solid"/>
            <a:miter lim="800000"/>
          </a:ln>
          <a:effectLst/>
        </p:spPr>
      </p:cxnSp>
      <p:cxnSp>
        <p:nvCxnSpPr>
          <p:cNvPr id="356" name="Straight Connector 355"/>
          <p:cNvCxnSpPr/>
          <p:nvPr/>
        </p:nvCxnSpPr>
        <p:spPr>
          <a:xfrm>
            <a:off x="1793619" y="2213982"/>
            <a:ext cx="169798" cy="99728"/>
          </a:xfrm>
          <a:prstGeom prst="line">
            <a:avLst/>
          </a:prstGeom>
          <a:noFill/>
          <a:ln w="6350" cap="flat" cmpd="sng" algn="ctr">
            <a:solidFill>
              <a:srgbClr val="5B9BD5"/>
            </a:solidFill>
            <a:prstDash val="solid"/>
            <a:miter lim="800000"/>
          </a:ln>
          <a:effectLst/>
        </p:spPr>
      </p:cxnSp>
      <p:cxnSp>
        <p:nvCxnSpPr>
          <p:cNvPr id="357" name="Straight Connector 356"/>
          <p:cNvCxnSpPr/>
          <p:nvPr/>
        </p:nvCxnSpPr>
        <p:spPr>
          <a:xfrm flipV="1">
            <a:off x="1623846" y="2218261"/>
            <a:ext cx="169773" cy="95449"/>
          </a:xfrm>
          <a:prstGeom prst="line">
            <a:avLst/>
          </a:prstGeom>
          <a:noFill/>
          <a:ln w="6350" cap="flat" cmpd="sng" algn="ctr">
            <a:solidFill>
              <a:srgbClr val="5B9BD5"/>
            </a:solidFill>
            <a:prstDash val="solid"/>
            <a:miter lim="800000"/>
          </a:ln>
          <a:effectLst/>
        </p:spPr>
      </p:cxnSp>
      <p:cxnSp>
        <p:nvCxnSpPr>
          <p:cNvPr id="358" name="Straight Connector 357"/>
          <p:cNvCxnSpPr/>
          <p:nvPr/>
        </p:nvCxnSpPr>
        <p:spPr>
          <a:xfrm>
            <a:off x="2128417" y="2213982"/>
            <a:ext cx="169798" cy="99728"/>
          </a:xfrm>
          <a:prstGeom prst="line">
            <a:avLst/>
          </a:prstGeom>
          <a:noFill/>
          <a:ln w="6350" cap="flat" cmpd="sng" algn="ctr">
            <a:solidFill>
              <a:srgbClr val="5B9BD5"/>
            </a:solidFill>
            <a:prstDash val="solid"/>
            <a:miter lim="800000"/>
          </a:ln>
          <a:effectLst/>
        </p:spPr>
      </p:cxnSp>
      <p:cxnSp>
        <p:nvCxnSpPr>
          <p:cNvPr id="359" name="Straight Connector 358"/>
          <p:cNvCxnSpPr/>
          <p:nvPr/>
        </p:nvCxnSpPr>
        <p:spPr>
          <a:xfrm flipV="1">
            <a:off x="1958643" y="2218261"/>
            <a:ext cx="169773" cy="95449"/>
          </a:xfrm>
          <a:prstGeom prst="line">
            <a:avLst/>
          </a:prstGeom>
          <a:noFill/>
          <a:ln w="6350" cap="flat" cmpd="sng" algn="ctr">
            <a:solidFill>
              <a:srgbClr val="5B9BD5"/>
            </a:solidFill>
            <a:prstDash val="solid"/>
            <a:miter lim="800000"/>
          </a:ln>
          <a:effectLst/>
        </p:spPr>
      </p:cxnSp>
      <p:cxnSp>
        <p:nvCxnSpPr>
          <p:cNvPr id="360" name="Straight Connector 359"/>
          <p:cNvCxnSpPr/>
          <p:nvPr/>
        </p:nvCxnSpPr>
        <p:spPr>
          <a:xfrm>
            <a:off x="2465914" y="2213982"/>
            <a:ext cx="169798" cy="99728"/>
          </a:xfrm>
          <a:prstGeom prst="line">
            <a:avLst/>
          </a:prstGeom>
          <a:noFill/>
          <a:ln w="6350" cap="flat" cmpd="sng" algn="ctr">
            <a:solidFill>
              <a:srgbClr val="5B9BD5"/>
            </a:solidFill>
            <a:prstDash val="solid"/>
            <a:miter lim="800000"/>
          </a:ln>
          <a:effectLst/>
        </p:spPr>
      </p:cxnSp>
      <p:cxnSp>
        <p:nvCxnSpPr>
          <p:cNvPr id="361" name="Straight Connector 360"/>
          <p:cNvCxnSpPr/>
          <p:nvPr/>
        </p:nvCxnSpPr>
        <p:spPr>
          <a:xfrm flipV="1">
            <a:off x="2296141" y="2218261"/>
            <a:ext cx="169773" cy="95449"/>
          </a:xfrm>
          <a:prstGeom prst="line">
            <a:avLst/>
          </a:prstGeom>
          <a:noFill/>
          <a:ln w="6350" cap="flat" cmpd="sng" algn="ctr">
            <a:solidFill>
              <a:srgbClr val="5B9BD5"/>
            </a:solidFill>
            <a:prstDash val="solid"/>
            <a:miter lim="800000"/>
          </a:ln>
          <a:effectLst/>
        </p:spPr>
      </p:cxnSp>
      <p:cxnSp>
        <p:nvCxnSpPr>
          <p:cNvPr id="362" name="Straight Connector 361"/>
          <p:cNvCxnSpPr/>
          <p:nvPr/>
        </p:nvCxnSpPr>
        <p:spPr>
          <a:xfrm>
            <a:off x="2805240" y="2213982"/>
            <a:ext cx="169798" cy="99728"/>
          </a:xfrm>
          <a:prstGeom prst="line">
            <a:avLst/>
          </a:prstGeom>
          <a:noFill/>
          <a:ln w="6350" cap="flat" cmpd="sng" algn="ctr">
            <a:solidFill>
              <a:srgbClr val="5B9BD5"/>
            </a:solidFill>
            <a:prstDash val="solid"/>
            <a:miter lim="800000"/>
          </a:ln>
          <a:effectLst/>
        </p:spPr>
      </p:cxnSp>
      <p:cxnSp>
        <p:nvCxnSpPr>
          <p:cNvPr id="363" name="Straight Connector 362"/>
          <p:cNvCxnSpPr/>
          <p:nvPr/>
        </p:nvCxnSpPr>
        <p:spPr>
          <a:xfrm flipV="1">
            <a:off x="2635466" y="2218261"/>
            <a:ext cx="169773" cy="95449"/>
          </a:xfrm>
          <a:prstGeom prst="line">
            <a:avLst/>
          </a:prstGeom>
          <a:noFill/>
          <a:ln w="6350" cap="flat" cmpd="sng" algn="ctr">
            <a:solidFill>
              <a:srgbClr val="5B9BD5"/>
            </a:solidFill>
            <a:prstDash val="solid"/>
            <a:miter lim="800000"/>
          </a:ln>
          <a:effectLst/>
        </p:spPr>
      </p:cxnSp>
      <p:cxnSp>
        <p:nvCxnSpPr>
          <p:cNvPr id="364" name="Straight Connector 363"/>
          <p:cNvCxnSpPr/>
          <p:nvPr/>
        </p:nvCxnSpPr>
        <p:spPr>
          <a:xfrm>
            <a:off x="3138650" y="2217901"/>
            <a:ext cx="169798" cy="99728"/>
          </a:xfrm>
          <a:prstGeom prst="line">
            <a:avLst/>
          </a:prstGeom>
          <a:noFill/>
          <a:ln w="6350" cap="flat" cmpd="sng" algn="ctr">
            <a:solidFill>
              <a:srgbClr val="5B9BD5"/>
            </a:solidFill>
            <a:prstDash val="solid"/>
            <a:miter lim="800000"/>
          </a:ln>
          <a:effectLst/>
        </p:spPr>
      </p:cxnSp>
      <p:cxnSp>
        <p:nvCxnSpPr>
          <p:cNvPr id="365" name="Straight Connector 364"/>
          <p:cNvCxnSpPr/>
          <p:nvPr/>
        </p:nvCxnSpPr>
        <p:spPr>
          <a:xfrm flipV="1">
            <a:off x="2976020" y="2218261"/>
            <a:ext cx="169773" cy="95449"/>
          </a:xfrm>
          <a:prstGeom prst="line">
            <a:avLst/>
          </a:prstGeom>
          <a:noFill/>
          <a:ln w="6350" cap="flat" cmpd="sng" algn="ctr">
            <a:solidFill>
              <a:srgbClr val="5B9BD5"/>
            </a:solidFill>
            <a:prstDash val="solid"/>
            <a:miter lim="800000"/>
          </a:ln>
          <a:effectLst/>
        </p:spPr>
      </p:cxnSp>
      <p:cxnSp>
        <p:nvCxnSpPr>
          <p:cNvPr id="366" name="Straight Connector 365"/>
          <p:cNvCxnSpPr/>
          <p:nvPr/>
        </p:nvCxnSpPr>
        <p:spPr>
          <a:xfrm>
            <a:off x="3485377" y="2214953"/>
            <a:ext cx="169798" cy="99728"/>
          </a:xfrm>
          <a:prstGeom prst="line">
            <a:avLst/>
          </a:prstGeom>
          <a:noFill/>
          <a:ln w="6350" cap="flat" cmpd="sng" algn="ctr">
            <a:solidFill>
              <a:srgbClr val="5B9BD5"/>
            </a:solidFill>
            <a:prstDash val="solid"/>
            <a:miter lim="800000"/>
          </a:ln>
          <a:effectLst/>
        </p:spPr>
      </p:cxnSp>
      <p:cxnSp>
        <p:nvCxnSpPr>
          <p:cNvPr id="367" name="Straight Connector 366"/>
          <p:cNvCxnSpPr/>
          <p:nvPr/>
        </p:nvCxnSpPr>
        <p:spPr>
          <a:xfrm flipV="1">
            <a:off x="3315604" y="2219232"/>
            <a:ext cx="169773" cy="95449"/>
          </a:xfrm>
          <a:prstGeom prst="line">
            <a:avLst/>
          </a:prstGeom>
          <a:noFill/>
          <a:ln w="6350" cap="flat" cmpd="sng" algn="ctr">
            <a:solidFill>
              <a:srgbClr val="5B9BD5"/>
            </a:solidFill>
            <a:prstDash val="solid"/>
            <a:miter lim="800000"/>
          </a:ln>
          <a:effectLst/>
        </p:spPr>
      </p:cxnSp>
      <p:cxnSp>
        <p:nvCxnSpPr>
          <p:cNvPr id="368" name="Straight Connector 367"/>
          <p:cNvCxnSpPr/>
          <p:nvPr/>
        </p:nvCxnSpPr>
        <p:spPr>
          <a:xfrm>
            <a:off x="3822874" y="2214953"/>
            <a:ext cx="169798" cy="99728"/>
          </a:xfrm>
          <a:prstGeom prst="line">
            <a:avLst/>
          </a:prstGeom>
          <a:noFill/>
          <a:ln w="6350" cap="flat" cmpd="sng" algn="ctr">
            <a:solidFill>
              <a:srgbClr val="5B9BD5"/>
            </a:solidFill>
            <a:prstDash val="solid"/>
            <a:miter lim="800000"/>
          </a:ln>
          <a:effectLst/>
        </p:spPr>
      </p:cxnSp>
      <p:cxnSp>
        <p:nvCxnSpPr>
          <p:cNvPr id="369" name="Straight Connector 368"/>
          <p:cNvCxnSpPr/>
          <p:nvPr/>
        </p:nvCxnSpPr>
        <p:spPr>
          <a:xfrm flipV="1">
            <a:off x="3653101" y="2219232"/>
            <a:ext cx="169773" cy="95449"/>
          </a:xfrm>
          <a:prstGeom prst="line">
            <a:avLst/>
          </a:prstGeom>
          <a:noFill/>
          <a:ln w="6350" cap="flat" cmpd="sng" algn="ctr">
            <a:solidFill>
              <a:srgbClr val="5B9BD5"/>
            </a:solidFill>
            <a:prstDash val="solid"/>
            <a:miter lim="800000"/>
          </a:ln>
          <a:effectLst/>
        </p:spPr>
      </p:cxnSp>
      <p:cxnSp>
        <p:nvCxnSpPr>
          <p:cNvPr id="370" name="Straight Connector 369"/>
          <p:cNvCxnSpPr/>
          <p:nvPr/>
        </p:nvCxnSpPr>
        <p:spPr>
          <a:xfrm>
            <a:off x="4159144" y="2214953"/>
            <a:ext cx="169798" cy="99728"/>
          </a:xfrm>
          <a:prstGeom prst="line">
            <a:avLst/>
          </a:prstGeom>
          <a:noFill/>
          <a:ln w="6350" cap="flat" cmpd="sng" algn="ctr">
            <a:solidFill>
              <a:srgbClr val="5B9BD5"/>
            </a:solidFill>
            <a:prstDash val="solid"/>
            <a:miter lim="800000"/>
          </a:ln>
          <a:effectLst/>
        </p:spPr>
      </p:cxnSp>
      <p:cxnSp>
        <p:nvCxnSpPr>
          <p:cNvPr id="371" name="Straight Connector 370"/>
          <p:cNvCxnSpPr/>
          <p:nvPr/>
        </p:nvCxnSpPr>
        <p:spPr>
          <a:xfrm flipV="1">
            <a:off x="3992426" y="2219232"/>
            <a:ext cx="169773" cy="95449"/>
          </a:xfrm>
          <a:prstGeom prst="line">
            <a:avLst/>
          </a:prstGeom>
          <a:noFill/>
          <a:ln w="6350" cap="flat" cmpd="sng" algn="ctr">
            <a:solidFill>
              <a:srgbClr val="5B9BD5"/>
            </a:solidFill>
            <a:prstDash val="solid"/>
            <a:miter lim="800000"/>
          </a:ln>
          <a:effectLst/>
        </p:spPr>
      </p:cxnSp>
      <p:cxnSp>
        <p:nvCxnSpPr>
          <p:cNvPr id="372" name="Straight Connector 371"/>
          <p:cNvCxnSpPr/>
          <p:nvPr/>
        </p:nvCxnSpPr>
        <p:spPr>
          <a:xfrm>
            <a:off x="4500053" y="2214953"/>
            <a:ext cx="169798" cy="99728"/>
          </a:xfrm>
          <a:prstGeom prst="line">
            <a:avLst/>
          </a:prstGeom>
          <a:noFill/>
          <a:ln w="6350" cap="flat" cmpd="sng" algn="ctr">
            <a:solidFill>
              <a:srgbClr val="5B9BD5"/>
            </a:solidFill>
            <a:prstDash val="solid"/>
            <a:miter lim="800000"/>
          </a:ln>
          <a:effectLst/>
        </p:spPr>
      </p:cxnSp>
      <p:cxnSp>
        <p:nvCxnSpPr>
          <p:cNvPr id="373" name="Straight Connector 372"/>
          <p:cNvCxnSpPr/>
          <p:nvPr/>
        </p:nvCxnSpPr>
        <p:spPr>
          <a:xfrm flipV="1">
            <a:off x="4330280" y="2219232"/>
            <a:ext cx="169773" cy="95449"/>
          </a:xfrm>
          <a:prstGeom prst="line">
            <a:avLst/>
          </a:prstGeom>
          <a:noFill/>
          <a:ln w="6350" cap="flat" cmpd="sng" algn="ctr">
            <a:solidFill>
              <a:srgbClr val="5B9BD5"/>
            </a:solidFill>
            <a:prstDash val="solid"/>
            <a:miter lim="800000"/>
          </a:ln>
          <a:effectLst/>
        </p:spPr>
      </p:cxnSp>
      <p:cxnSp>
        <p:nvCxnSpPr>
          <p:cNvPr id="374" name="Straight Connector 373"/>
          <p:cNvCxnSpPr/>
          <p:nvPr/>
        </p:nvCxnSpPr>
        <p:spPr>
          <a:xfrm>
            <a:off x="4837551" y="2214953"/>
            <a:ext cx="169798" cy="99728"/>
          </a:xfrm>
          <a:prstGeom prst="line">
            <a:avLst/>
          </a:prstGeom>
          <a:noFill/>
          <a:ln w="6350" cap="flat" cmpd="sng" algn="ctr">
            <a:solidFill>
              <a:srgbClr val="5B9BD5"/>
            </a:solidFill>
            <a:prstDash val="solid"/>
            <a:miter lim="800000"/>
          </a:ln>
          <a:effectLst/>
        </p:spPr>
      </p:cxnSp>
      <p:cxnSp>
        <p:nvCxnSpPr>
          <p:cNvPr id="375" name="Straight Connector 374"/>
          <p:cNvCxnSpPr/>
          <p:nvPr/>
        </p:nvCxnSpPr>
        <p:spPr>
          <a:xfrm flipV="1">
            <a:off x="4667777" y="2219232"/>
            <a:ext cx="169773" cy="95449"/>
          </a:xfrm>
          <a:prstGeom prst="line">
            <a:avLst/>
          </a:prstGeom>
          <a:noFill/>
          <a:ln w="6350" cap="flat" cmpd="sng" algn="ctr">
            <a:solidFill>
              <a:srgbClr val="5B9BD5"/>
            </a:solidFill>
            <a:prstDash val="solid"/>
            <a:miter lim="800000"/>
          </a:ln>
          <a:effectLst/>
        </p:spPr>
      </p:cxnSp>
      <p:cxnSp>
        <p:nvCxnSpPr>
          <p:cNvPr id="376" name="Straight Connector 375"/>
          <p:cNvCxnSpPr/>
          <p:nvPr/>
        </p:nvCxnSpPr>
        <p:spPr>
          <a:xfrm>
            <a:off x="5178104" y="2214953"/>
            <a:ext cx="169798" cy="99728"/>
          </a:xfrm>
          <a:prstGeom prst="line">
            <a:avLst/>
          </a:prstGeom>
          <a:noFill/>
          <a:ln w="6350" cap="flat" cmpd="sng" algn="ctr">
            <a:solidFill>
              <a:srgbClr val="5B9BD5"/>
            </a:solidFill>
            <a:prstDash val="solid"/>
            <a:miter lim="800000"/>
          </a:ln>
          <a:effectLst/>
        </p:spPr>
      </p:cxnSp>
      <p:cxnSp>
        <p:nvCxnSpPr>
          <p:cNvPr id="377" name="Straight Connector 376"/>
          <p:cNvCxnSpPr/>
          <p:nvPr/>
        </p:nvCxnSpPr>
        <p:spPr>
          <a:xfrm flipV="1">
            <a:off x="5008331" y="2219232"/>
            <a:ext cx="169773" cy="95449"/>
          </a:xfrm>
          <a:prstGeom prst="line">
            <a:avLst/>
          </a:prstGeom>
          <a:noFill/>
          <a:ln w="6350" cap="flat" cmpd="sng" algn="ctr">
            <a:solidFill>
              <a:srgbClr val="5B9BD5"/>
            </a:solidFill>
            <a:prstDash val="solid"/>
            <a:miter lim="800000"/>
          </a:ln>
          <a:effectLst/>
        </p:spPr>
      </p:cxnSp>
      <p:cxnSp>
        <p:nvCxnSpPr>
          <p:cNvPr id="378" name="Straight Connector 377"/>
          <p:cNvCxnSpPr/>
          <p:nvPr/>
        </p:nvCxnSpPr>
        <p:spPr>
          <a:xfrm>
            <a:off x="5520129" y="2214953"/>
            <a:ext cx="169798" cy="99728"/>
          </a:xfrm>
          <a:prstGeom prst="line">
            <a:avLst/>
          </a:prstGeom>
          <a:noFill/>
          <a:ln w="6350" cap="flat" cmpd="sng" algn="ctr">
            <a:solidFill>
              <a:srgbClr val="5B9BD5"/>
            </a:solidFill>
            <a:prstDash val="solid"/>
            <a:miter lim="800000"/>
          </a:ln>
          <a:effectLst/>
        </p:spPr>
      </p:cxnSp>
      <p:cxnSp>
        <p:nvCxnSpPr>
          <p:cNvPr id="379" name="Straight Connector 378"/>
          <p:cNvCxnSpPr/>
          <p:nvPr/>
        </p:nvCxnSpPr>
        <p:spPr>
          <a:xfrm flipV="1">
            <a:off x="5347655" y="2219232"/>
            <a:ext cx="169773" cy="95449"/>
          </a:xfrm>
          <a:prstGeom prst="line">
            <a:avLst/>
          </a:prstGeom>
          <a:noFill/>
          <a:ln w="6350" cap="flat" cmpd="sng" algn="ctr">
            <a:solidFill>
              <a:srgbClr val="5B9BD5"/>
            </a:solidFill>
            <a:prstDash val="solid"/>
            <a:miter lim="800000"/>
          </a:ln>
          <a:effectLst/>
        </p:spPr>
      </p:cxnSp>
      <p:cxnSp>
        <p:nvCxnSpPr>
          <p:cNvPr id="380" name="Straight Connector 379"/>
          <p:cNvCxnSpPr/>
          <p:nvPr/>
        </p:nvCxnSpPr>
        <p:spPr>
          <a:xfrm>
            <a:off x="5854926" y="2214953"/>
            <a:ext cx="169798" cy="99728"/>
          </a:xfrm>
          <a:prstGeom prst="line">
            <a:avLst/>
          </a:prstGeom>
          <a:noFill/>
          <a:ln w="6350" cap="flat" cmpd="sng" algn="ctr">
            <a:solidFill>
              <a:srgbClr val="5B9BD5"/>
            </a:solidFill>
            <a:prstDash val="solid"/>
            <a:miter lim="800000"/>
          </a:ln>
          <a:effectLst/>
        </p:spPr>
      </p:cxnSp>
      <p:cxnSp>
        <p:nvCxnSpPr>
          <p:cNvPr id="381" name="Straight Connector 380"/>
          <p:cNvCxnSpPr/>
          <p:nvPr/>
        </p:nvCxnSpPr>
        <p:spPr>
          <a:xfrm flipV="1">
            <a:off x="5687853" y="2219232"/>
            <a:ext cx="169773" cy="95449"/>
          </a:xfrm>
          <a:prstGeom prst="line">
            <a:avLst/>
          </a:prstGeom>
          <a:noFill/>
          <a:ln w="6350" cap="flat" cmpd="sng" algn="ctr">
            <a:solidFill>
              <a:srgbClr val="5B9BD5"/>
            </a:solidFill>
            <a:prstDash val="solid"/>
            <a:miter lim="800000"/>
          </a:ln>
          <a:effectLst/>
        </p:spPr>
      </p:cxnSp>
      <p:cxnSp>
        <p:nvCxnSpPr>
          <p:cNvPr id="382" name="Straight Connector 381"/>
          <p:cNvCxnSpPr/>
          <p:nvPr/>
        </p:nvCxnSpPr>
        <p:spPr>
          <a:xfrm>
            <a:off x="6196305" y="2217559"/>
            <a:ext cx="169798" cy="99728"/>
          </a:xfrm>
          <a:prstGeom prst="line">
            <a:avLst/>
          </a:prstGeom>
          <a:noFill/>
          <a:ln w="6350" cap="flat" cmpd="sng" algn="ctr">
            <a:solidFill>
              <a:srgbClr val="5B9BD5"/>
            </a:solidFill>
            <a:prstDash val="solid"/>
            <a:miter lim="800000"/>
          </a:ln>
          <a:effectLst/>
        </p:spPr>
      </p:cxnSp>
      <p:cxnSp>
        <p:nvCxnSpPr>
          <p:cNvPr id="383" name="Straight Connector 382"/>
          <p:cNvCxnSpPr/>
          <p:nvPr/>
        </p:nvCxnSpPr>
        <p:spPr>
          <a:xfrm flipV="1">
            <a:off x="6026531" y="2221838"/>
            <a:ext cx="169773" cy="95449"/>
          </a:xfrm>
          <a:prstGeom prst="line">
            <a:avLst/>
          </a:prstGeom>
          <a:noFill/>
          <a:ln w="6350" cap="flat" cmpd="sng" algn="ctr">
            <a:solidFill>
              <a:srgbClr val="5B9BD5"/>
            </a:solidFill>
            <a:prstDash val="solid"/>
            <a:miter lim="800000"/>
          </a:ln>
          <a:effectLst/>
        </p:spPr>
      </p:cxnSp>
      <p:cxnSp>
        <p:nvCxnSpPr>
          <p:cNvPr id="384" name="Straight Connector 383"/>
          <p:cNvCxnSpPr/>
          <p:nvPr/>
        </p:nvCxnSpPr>
        <p:spPr>
          <a:xfrm>
            <a:off x="6531102" y="2217559"/>
            <a:ext cx="169798" cy="99728"/>
          </a:xfrm>
          <a:prstGeom prst="line">
            <a:avLst/>
          </a:prstGeom>
          <a:noFill/>
          <a:ln w="6350" cap="flat" cmpd="sng" algn="ctr">
            <a:solidFill>
              <a:srgbClr val="5B9BD5"/>
            </a:solidFill>
            <a:prstDash val="solid"/>
            <a:miter lim="800000"/>
          </a:ln>
          <a:effectLst/>
        </p:spPr>
      </p:cxnSp>
      <p:cxnSp>
        <p:nvCxnSpPr>
          <p:cNvPr id="385" name="Straight Connector 384"/>
          <p:cNvCxnSpPr/>
          <p:nvPr/>
        </p:nvCxnSpPr>
        <p:spPr>
          <a:xfrm flipV="1">
            <a:off x="6364029" y="2221838"/>
            <a:ext cx="169773" cy="95449"/>
          </a:xfrm>
          <a:prstGeom prst="line">
            <a:avLst/>
          </a:prstGeom>
          <a:noFill/>
          <a:ln w="6350" cap="flat" cmpd="sng" algn="ctr">
            <a:solidFill>
              <a:srgbClr val="5B9BD5"/>
            </a:solidFill>
            <a:prstDash val="solid"/>
            <a:miter lim="800000"/>
          </a:ln>
          <a:effectLst/>
        </p:spPr>
      </p:cxnSp>
      <p:cxnSp>
        <p:nvCxnSpPr>
          <p:cNvPr id="386" name="Straight Connector 385"/>
          <p:cNvCxnSpPr/>
          <p:nvPr/>
        </p:nvCxnSpPr>
        <p:spPr>
          <a:xfrm>
            <a:off x="6858561" y="2217559"/>
            <a:ext cx="169798" cy="99728"/>
          </a:xfrm>
          <a:prstGeom prst="line">
            <a:avLst/>
          </a:prstGeom>
          <a:noFill/>
          <a:ln w="6350" cap="flat" cmpd="sng" algn="ctr">
            <a:solidFill>
              <a:srgbClr val="5B9BD5"/>
            </a:solidFill>
            <a:prstDash val="solid"/>
            <a:miter lim="800000"/>
          </a:ln>
          <a:effectLst/>
        </p:spPr>
      </p:cxnSp>
      <p:cxnSp>
        <p:nvCxnSpPr>
          <p:cNvPr id="387" name="Straight Connector 386"/>
          <p:cNvCxnSpPr/>
          <p:nvPr/>
        </p:nvCxnSpPr>
        <p:spPr>
          <a:xfrm flipV="1">
            <a:off x="6700655" y="2221838"/>
            <a:ext cx="169773" cy="95449"/>
          </a:xfrm>
          <a:prstGeom prst="line">
            <a:avLst/>
          </a:prstGeom>
          <a:noFill/>
          <a:ln w="6350" cap="flat" cmpd="sng" algn="ctr">
            <a:solidFill>
              <a:srgbClr val="5B9BD5"/>
            </a:solidFill>
            <a:prstDash val="solid"/>
            <a:miter lim="800000"/>
          </a:ln>
          <a:effectLst/>
        </p:spPr>
      </p:cxnSp>
      <p:cxnSp>
        <p:nvCxnSpPr>
          <p:cNvPr id="388" name="Straight Connector 387"/>
          <p:cNvCxnSpPr/>
          <p:nvPr/>
        </p:nvCxnSpPr>
        <p:spPr>
          <a:xfrm>
            <a:off x="7203237" y="2217559"/>
            <a:ext cx="169798" cy="99728"/>
          </a:xfrm>
          <a:prstGeom prst="line">
            <a:avLst/>
          </a:prstGeom>
          <a:noFill/>
          <a:ln w="6350" cap="flat" cmpd="sng" algn="ctr">
            <a:solidFill>
              <a:srgbClr val="5B9BD5"/>
            </a:solidFill>
            <a:prstDash val="solid"/>
            <a:miter lim="800000"/>
          </a:ln>
          <a:effectLst/>
        </p:spPr>
      </p:cxnSp>
      <p:cxnSp>
        <p:nvCxnSpPr>
          <p:cNvPr id="389" name="Straight Connector 388"/>
          <p:cNvCxnSpPr/>
          <p:nvPr/>
        </p:nvCxnSpPr>
        <p:spPr>
          <a:xfrm flipV="1">
            <a:off x="7033464" y="2221838"/>
            <a:ext cx="169773" cy="95449"/>
          </a:xfrm>
          <a:prstGeom prst="line">
            <a:avLst/>
          </a:prstGeom>
          <a:noFill/>
          <a:ln w="6350" cap="flat" cmpd="sng" algn="ctr">
            <a:solidFill>
              <a:srgbClr val="5B9BD5"/>
            </a:solidFill>
            <a:prstDash val="solid"/>
            <a:miter lim="800000"/>
          </a:ln>
          <a:effectLst/>
        </p:spPr>
      </p:cxnSp>
      <p:cxnSp>
        <p:nvCxnSpPr>
          <p:cNvPr id="390" name="Straight Connector 389"/>
          <p:cNvCxnSpPr/>
          <p:nvPr/>
        </p:nvCxnSpPr>
        <p:spPr>
          <a:xfrm>
            <a:off x="7540734" y="2217559"/>
            <a:ext cx="169798" cy="99728"/>
          </a:xfrm>
          <a:prstGeom prst="line">
            <a:avLst/>
          </a:prstGeom>
          <a:noFill/>
          <a:ln w="6350" cap="flat" cmpd="sng" algn="ctr">
            <a:solidFill>
              <a:srgbClr val="5B9BD5"/>
            </a:solidFill>
            <a:prstDash val="solid"/>
            <a:miter lim="800000"/>
          </a:ln>
          <a:effectLst/>
        </p:spPr>
      </p:cxnSp>
      <p:cxnSp>
        <p:nvCxnSpPr>
          <p:cNvPr id="391" name="Straight Connector 390"/>
          <p:cNvCxnSpPr/>
          <p:nvPr/>
        </p:nvCxnSpPr>
        <p:spPr>
          <a:xfrm flipV="1">
            <a:off x="7370961" y="2221838"/>
            <a:ext cx="169773" cy="95449"/>
          </a:xfrm>
          <a:prstGeom prst="line">
            <a:avLst/>
          </a:prstGeom>
          <a:noFill/>
          <a:ln w="6350" cap="flat" cmpd="sng" algn="ctr">
            <a:solidFill>
              <a:srgbClr val="5B9BD5"/>
            </a:solidFill>
            <a:prstDash val="solid"/>
            <a:miter lim="800000"/>
          </a:ln>
          <a:effectLst/>
        </p:spPr>
      </p:cxnSp>
      <p:cxnSp>
        <p:nvCxnSpPr>
          <p:cNvPr id="392" name="Straight Connector 391"/>
          <p:cNvCxnSpPr/>
          <p:nvPr/>
        </p:nvCxnSpPr>
        <p:spPr>
          <a:xfrm>
            <a:off x="7881288" y="2217559"/>
            <a:ext cx="169798" cy="99728"/>
          </a:xfrm>
          <a:prstGeom prst="line">
            <a:avLst/>
          </a:prstGeom>
          <a:noFill/>
          <a:ln w="6350" cap="flat" cmpd="sng" algn="ctr">
            <a:solidFill>
              <a:srgbClr val="5B9BD5"/>
            </a:solidFill>
            <a:prstDash val="solid"/>
            <a:miter lim="800000"/>
          </a:ln>
          <a:effectLst/>
        </p:spPr>
      </p:cxnSp>
      <p:cxnSp>
        <p:nvCxnSpPr>
          <p:cNvPr id="393" name="Straight Connector 392"/>
          <p:cNvCxnSpPr/>
          <p:nvPr/>
        </p:nvCxnSpPr>
        <p:spPr>
          <a:xfrm flipV="1">
            <a:off x="7711514" y="2221838"/>
            <a:ext cx="169773" cy="95449"/>
          </a:xfrm>
          <a:prstGeom prst="line">
            <a:avLst/>
          </a:prstGeom>
          <a:noFill/>
          <a:ln w="6350" cap="flat" cmpd="sng" algn="ctr">
            <a:solidFill>
              <a:srgbClr val="5B9BD5"/>
            </a:solidFill>
            <a:prstDash val="solid"/>
            <a:miter lim="800000"/>
          </a:ln>
          <a:effectLst/>
        </p:spPr>
      </p:cxnSp>
      <p:cxnSp>
        <p:nvCxnSpPr>
          <p:cNvPr id="394" name="Straight Connector 393"/>
          <p:cNvCxnSpPr/>
          <p:nvPr/>
        </p:nvCxnSpPr>
        <p:spPr>
          <a:xfrm>
            <a:off x="8220613" y="2217559"/>
            <a:ext cx="169798" cy="99728"/>
          </a:xfrm>
          <a:prstGeom prst="line">
            <a:avLst/>
          </a:prstGeom>
          <a:noFill/>
          <a:ln w="6350" cap="flat" cmpd="sng" algn="ctr">
            <a:solidFill>
              <a:srgbClr val="5B9BD5"/>
            </a:solidFill>
            <a:prstDash val="solid"/>
            <a:miter lim="800000"/>
          </a:ln>
          <a:effectLst/>
        </p:spPr>
      </p:cxnSp>
      <p:cxnSp>
        <p:nvCxnSpPr>
          <p:cNvPr id="395" name="Straight Connector 394"/>
          <p:cNvCxnSpPr/>
          <p:nvPr/>
        </p:nvCxnSpPr>
        <p:spPr>
          <a:xfrm flipV="1">
            <a:off x="8050840" y="2221838"/>
            <a:ext cx="169773" cy="95449"/>
          </a:xfrm>
          <a:prstGeom prst="line">
            <a:avLst/>
          </a:prstGeom>
          <a:noFill/>
          <a:ln w="6350" cap="flat" cmpd="sng" algn="ctr">
            <a:solidFill>
              <a:srgbClr val="5B9BD5"/>
            </a:solidFill>
            <a:prstDash val="solid"/>
            <a:miter lim="800000"/>
          </a:ln>
          <a:effectLst/>
        </p:spPr>
      </p:cxnSp>
      <p:cxnSp>
        <p:nvCxnSpPr>
          <p:cNvPr id="396" name="Straight Connector 395"/>
          <p:cNvCxnSpPr/>
          <p:nvPr/>
        </p:nvCxnSpPr>
        <p:spPr>
          <a:xfrm flipV="1">
            <a:off x="8388337" y="2221838"/>
            <a:ext cx="169773" cy="95449"/>
          </a:xfrm>
          <a:prstGeom prst="line">
            <a:avLst/>
          </a:prstGeom>
          <a:noFill/>
          <a:ln w="6350" cap="flat" cmpd="sng" algn="ctr">
            <a:solidFill>
              <a:srgbClr val="5B9BD5"/>
            </a:solidFill>
            <a:prstDash val="solid"/>
            <a:miter lim="800000"/>
          </a:ln>
          <a:effectLst/>
        </p:spPr>
      </p:cxnSp>
      <p:cxnSp>
        <p:nvCxnSpPr>
          <p:cNvPr id="397" name="Straight Connector 396"/>
          <p:cNvCxnSpPr/>
          <p:nvPr/>
        </p:nvCxnSpPr>
        <p:spPr>
          <a:xfrm>
            <a:off x="6029256" y="2143557"/>
            <a:ext cx="24" cy="197489"/>
          </a:xfrm>
          <a:prstGeom prst="line">
            <a:avLst/>
          </a:prstGeom>
          <a:noFill/>
          <a:ln w="6350" cap="flat" cmpd="sng" algn="ctr">
            <a:solidFill>
              <a:srgbClr val="5B9BD5"/>
            </a:solidFill>
            <a:prstDash val="solid"/>
            <a:miter lim="800000"/>
          </a:ln>
          <a:effectLst/>
        </p:spPr>
      </p:cxnSp>
      <p:cxnSp>
        <p:nvCxnSpPr>
          <p:cNvPr id="398" name="Straight Connector 397"/>
          <p:cNvCxnSpPr/>
          <p:nvPr/>
        </p:nvCxnSpPr>
        <p:spPr>
          <a:xfrm>
            <a:off x="7373686" y="2143557"/>
            <a:ext cx="24" cy="197489"/>
          </a:xfrm>
          <a:prstGeom prst="line">
            <a:avLst/>
          </a:prstGeom>
          <a:noFill/>
          <a:ln w="6350" cap="flat" cmpd="sng" algn="ctr">
            <a:solidFill>
              <a:srgbClr val="5B9BD5"/>
            </a:solidFill>
            <a:prstDash val="solid"/>
            <a:miter lim="800000"/>
          </a:ln>
          <a:effectLst/>
        </p:spPr>
      </p:cxnSp>
      <p:cxnSp>
        <p:nvCxnSpPr>
          <p:cNvPr id="399" name="Straight Connector 398"/>
          <p:cNvCxnSpPr/>
          <p:nvPr/>
        </p:nvCxnSpPr>
        <p:spPr>
          <a:xfrm>
            <a:off x="7714239" y="2143557"/>
            <a:ext cx="24" cy="197489"/>
          </a:xfrm>
          <a:prstGeom prst="line">
            <a:avLst/>
          </a:prstGeom>
          <a:noFill/>
          <a:ln w="6350" cap="flat" cmpd="sng" algn="ctr">
            <a:solidFill>
              <a:srgbClr val="5B9BD5"/>
            </a:solidFill>
            <a:prstDash val="solid"/>
            <a:miter lim="800000"/>
          </a:ln>
          <a:effectLst/>
        </p:spPr>
      </p:cxnSp>
      <p:cxnSp>
        <p:nvCxnSpPr>
          <p:cNvPr id="400" name="Straight Connector 399"/>
          <p:cNvCxnSpPr/>
          <p:nvPr/>
        </p:nvCxnSpPr>
        <p:spPr>
          <a:xfrm>
            <a:off x="612251" y="2136635"/>
            <a:ext cx="24" cy="197489"/>
          </a:xfrm>
          <a:prstGeom prst="line">
            <a:avLst/>
          </a:prstGeom>
          <a:noFill/>
          <a:ln w="6350" cap="flat" cmpd="sng" algn="ctr">
            <a:solidFill>
              <a:srgbClr val="5B9BD5"/>
            </a:solidFill>
            <a:prstDash val="solid"/>
            <a:miter lim="800000"/>
          </a:ln>
          <a:effectLst/>
        </p:spPr>
      </p:cxnSp>
      <p:cxnSp>
        <p:nvCxnSpPr>
          <p:cNvPr id="401" name="Straight Connector 400"/>
          <p:cNvCxnSpPr/>
          <p:nvPr/>
        </p:nvCxnSpPr>
        <p:spPr>
          <a:xfrm>
            <a:off x="949748" y="2136635"/>
            <a:ext cx="24" cy="197489"/>
          </a:xfrm>
          <a:prstGeom prst="line">
            <a:avLst/>
          </a:prstGeom>
          <a:noFill/>
          <a:ln w="6350" cap="flat" cmpd="sng" algn="ctr">
            <a:solidFill>
              <a:srgbClr val="5B9BD5"/>
            </a:solidFill>
            <a:prstDash val="solid"/>
            <a:miter lim="800000"/>
          </a:ln>
          <a:effectLst/>
        </p:spPr>
      </p:cxnSp>
      <p:cxnSp>
        <p:nvCxnSpPr>
          <p:cNvPr id="402" name="Straight Connector 401"/>
          <p:cNvCxnSpPr/>
          <p:nvPr/>
        </p:nvCxnSpPr>
        <p:spPr>
          <a:xfrm>
            <a:off x="1289073" y="2139980"/>
            <a:ext cx="24" cy="197489"/>
          </a:xfrm>
          <a:prstGeom prst="line">
            <a:avLst/>
          </a:prstGeom>
          <a:noFill/>
          <a:ln w="6350" cap="flat" cmpd="sng" algn="ctr">
            <a:solidFill>
              <a:srgbClr val="5B9BD5"/>
            </a:solidFill>
            <a:prstDash val="solid"/>
            <a:miter lim="800000"/>
          </a:ln>
          <a:effectLst/>
        </p:spPr>
      </p:cxnSp>
      <p:cxnSp>
        <p:nvCxnSpPr>
          <p:cNvPr id="403" name="Straight Connector 402"/>
          <p:cNvCxnSpPr/>
          <p:nvPr/>
        </p:nvCxnSpPr>
        <p:spPr>
          <a:xfrm>
            <a:off x="1626571" y="2139980"/>
            <a:ext cx="24" cy="197489"/>
          </a:xfrm>
          <a:prstGeom prst="line">
            <a:avLst/>
          </a:prstGeom>
          <a:noFill/>
          <a:ln w="6350" cap="flat" cmpd="sng" algn="ctr">
            <a:solidFill>
              <a:srgbClr val="5B9BD5"/>
            </a:solidFill>
            <a:prstDash val="solid"/>
            <a:miter lim="800000"/>
          </a:ln>
          <a:effectLst/>
        </p:spPr>
      </p:cxnSp>
      <p:cxnSp>
        <p:nvCxnSpPr>
          <p:cNvPr id="404" name="Straight Connector 403"/>
          <p:cNvCxnSpPr/>
          <p:nvPr/>
        </p:nvCxnSpPr>
        <p:spPr>
          <a:xfrm>
            <a:off x="1964069" y="2136635"/>
            <a:ext cx="24" cy="197489"/>
          </a:xfrm>
          <a:prstGeom prst="line">
            <a:avLst/>
          </a:prstGeom>
          <a:noFill/>
          <a:ln w="6350" cap="flat" cmpd="sng" algn="ctr">
            <a:solidFill>
              <a:srgbClr val="5B9BD5"/>
            </a:solidFill>
            <a:prstDash val="solid"/>
            <a:miter lim="800000"/>
          </a:ln>
          <a:effectLst/>
        </p:spPr>
      </p:cxnSp>
      <p:cxnSp>
        <p:nvCxnSpPr>
          <p:cNvPr id="405" name="Straight Connector 404"/>
          <p:cNvCxnSpPr/>
          <p:nvPr/>
        </p:nvCxnSpPr>
        <p:spPr>
          <a:xfrm>
            <a:off x="2298866" y="2136635"/>
            <a:ext cx="24" cy="197489"/>
          </a:xfrm>
          <a:prstGeom prst="line">
            <a:avLst/>
          </a:prstGeom>
          <a:noFill/>
          <a:ln w="6350" cap="flat" cmpd="sng" algn="ctr">
            <a:solidFill>
              <a:srgbClr val="5B9BD5"/>
            </a:solidFill>
            <a:prstDash val="solid"/>
            <a:miter lim="800000"/>
          </a:ln>
          <a:effectLst/>
        </p:spPr>
      </p:cxnSp>
      <p:cxnSp>
        <p:nvCxnSpPr>
          <p:cNvPr id="406" name="Straight Connector 405"/>
          <p:cNvCxnSpPr/>
          <p:nvPr/>
        </p:nvCxnSpPr>
        <p:spPr>
          <a:xfrm>
            <a:off x="2638191" y="2136635"/>
            <a:ext cx="24" cy="197489"/>
          </a:xfrm>
          <a:prstGeom prst="line">
            <a:avLst/>
          </a:prstGeom>
          <a:noFill/>
          <a:ln w="6350" cap="flat" cmpd="sng" algn="ctr">
            <a:solidFill>
              <a:srgbClr val="5B9BD5"/>
            </a:solidFill>
            <a:prstDash val="solid"/>
            <a:miter lim="800000"/>
          </a:ln>
          <a:effectLst/>
        </p:spPr>
      </p:cxnSp>
      <p:cxnSp>
        <p:nvCxnSpPr>
          <p:cNvPr id="407" name="Straight Connector 406"/>
          <p:cNvCxnSpPr/>
          <p:nvPr/>
        </p:nvCxnSpPr>
        <p:spPr>
          <a:xfrm>
            <a:off x="2978744" y="2136635"/>
            <a:ext cx="24" cy="197489"/>
          </a:xfrm>
          <a:prstGeom prst="line">
            <a:avLst/>
          </a:prstGeom>
          <a:noFill/>
          <a:ln w="6350" cap="flat" cmpd="sng" algn="ctr">
            <a:solidFill>
              <a:srgbClr val="5B9BD5"/>
            </a:solidFill>
            <a:prstDash val="solid"/>
            <a:miter lim="800000"/>
          </a:ln>
          <a:effectLst/>
        </p:spPr>
      </p:cxnSp>
      <p:cxnSp>
        <p:nvCxnSpPr>
          <p:cNvPr id="408" name="Straight Connector 407"/>
          <p:cNvCxnSpPr/>
          <p:nvPr/>
        </p:nvCxnSpPr>
        <p:spPr>
          <a:xfrm>
            <a:off x="3318329" y="2137606"/>
            <a:ext cx="24" cy="197489"/>
          </a:xfrm>
          <a:prstGeom prst="line">
            <a:avLst/>
          </a:prstGeom>
          <a:noFill/>
          <a:ln w="6350" cap="flat" cmpd="sng" algn="ctr">
            <a:solidFill>
              <a:srgbClr val="5B9BD5"/>
            </a:solidFill>
            <a:prstDash val="solid"/>
            <a:miter lim="800000"/>
          </a:ln>
          <a:effectLst/>
        </p:spPr>
      </p:cxnSp>
      <p:cxnSp>
        <p:nvCxnSpPr>
          <p:cNvPr id="409" name="Straight Connector 408"/>
          <p:cNvCxnSpPr/>
          <p:nvPr/>
        </p:nvCxnSpPr>
        <p:spPr>
          <a:xfrm>
            <a:off x="3655826" y="2137606"/>
            <a:ext cx="24" cy="197489"/>
          </a:xfrm>
          <a:prstGeom prst="line">
            <a:avLst/>
          </a:prstGeom>
          <a:noFill/>
          <a:ln w="6350" cap="flat" cmpd="sng" algn="ctr">
            <a:solidFill>
              <a:srgbClr val="5B9BD5"/>
            </a:solidFill>
            <a:prstDash val="solid"/>
            <a:miter lim="800000"/>
          </a:ln>
          <a:effectLst/>
        </p:spPr>
      </p:cxnSp>
      <p:cxnSp>
        <p:nvCxnSpPr>
          <p:cNvPr id="410" name="Straight Connector 409"/>
          <p:cNvCxnSpPr/>
          <p:nvPr/>
        </p:nvCxnSpPr>
        <p:spPr>
          <a:xfrm>
            <a:off x="3995151" y="2137606"/>
            <a:ext cx="24" cy="197489"/>
          </a:xfrm>
          <a:prstGeom prst="line">
            <a:avLst/>
          </a:prstGeom>
          <a:noFill/>
          <a:ln w="6350" cap="flat" cmpd="sng" algn="ctr">
            <a:solidFill>
              <a:srgbClr val="5B9BD5"/>
            </a:solidFill>
            <a:prstDash val="solid"/>
            <a:miter lim="800000"/>
          </a:ln>
          <a:effectLst/>
        </p:spPr>
      </p:cxnSp>
      <p:cxnSp>
        <p:nvCxnSpPr>
          <p:cNvPr id="411" name="Straight Connector 410"/>
          <p:cNvCxnSpPr/>
          <p:nvPr/>
        </p:nvCxnSpPr>
        <p:spPr>
          <a:xfrm>
            <a:off x="4333004" y="2137606"/>
            <a:ext cx="24" cy="197489"/>
          </a:xfrm>
          <a:prstGeom prst="line">
            <a:avLst/>
          </a:prstGeom>
          <a:noFill/>
          <a:ln w="6350" cap="flat" cmpd="sng" algn="ctr">
            <a:solidFill>
              <a:srgbClr val="5B9BD5"/>
            </a:solidFill>
            <a:prstDash val="solid"/>
            <a:miter lim="800000"/>
          </a:ln>
          <a:effectLst/>
        </p:spPr>
      </p:cxnSp>
      <p:cxnSp>
        <p:nvCxnSpPr>
          <p:cNvPr id="412" name="Straight Connector 411"/>
          <p:cNvCxnSpPr/>
          <p:nvPr/>
        </p:nvCxnSpPr>
        <p:spPr>
          <a:xfrm>
            <a:off x="4670502" y="2137606"/>
            <a:ext cx="24" cy="197489"/>
          </a:xfrm>
          <a:prstGeom prst="line">
            <a:avLst/>
          </a:prstGeom>
          <a:noFill/>
          <a:ln w="6350" cap="flat" cmpd="sng" algn="ctr">
            <a:solidFill>
              <a:srgbClr val="5B9BD5"/>
            </a:solidFill>
            <a:prstDash val="solid"/>
            <a:miter lim="800000"/>
          </a:ln>
          <a:effectLst/>
        </p:spPr>
      </p:cxnSp>
      <p:cxnSp>
        <p:nvCxnSpPr>
          <p:cNvPr id="413" name="Straight Connector 412"/>
          <p:cNvCxnSpPr/>
          <p:nvPr/>
        </p:nvCxnSpPr>
        <p:spPr>
          <a:xfrm>
            <a:off x="5017167" y="2137606"/>
            <a:ext cx="24" cy="197489"/>
          </a:xfrm>
          <a:prstGeom prst="line">
            <a:avLst/>
          </a:prstGeom>
          <a:noFill/>
          <a:ln w="6350" cap="flat" cmpd="sng" algn="ctr">
            <a:solidFill>
              <a:srgbClr val="5B9BD5"/>
            </a:solidFill>
            <a:prstDash val="solid"/>
            <a:miter lim="800000"/>
          </a:ln>
          <a:effectLst/>
        </p:spPr>
      </p:cxnSp>
      <p:cxnSp>
        <p:nvCxnSpPr>
          <p:cNvPr id="414" name="Straight Connector 413"/>
          <p:cNvCxnSpPr/>
          <p:nvPr/>
        </p:nvCxnSpPr>
        <p:spPr>
          <a:xfrm>
            <a:off x="5350381" y="2137606"/>
            <a:ext cx="24" cy="197489"/>
          </a:xfrm>
          <a:prstGeom prst="line">
            <a:avLst/>
          </a:prstGeom>
          <a:noFill/>
          <a:ln w="6350" cap="flat" cmpd="sng" algn="ctr">
            <a:solidFill>
              <a:srgbClr val="5B9BD5"/>
            </a:solidFill>
            <a:prstDash val="solid"/>
            <a:miter lim="800000"/>
          </a:ln>
          <a:effectLst/>
        </p:spPr>
      </p:cxnSp>
      <p:cxnSp>
        <p:nvCxnSpPr>
          <p:cNvPr id="415" name="Straight Connector 414"/>
          <p:cNvCxnSpPr/>
          <p:nvPr/>
        </p:nvCxnSpPr>
        <p:spPr>
          <a:xfrm>
            <a:off x="5690578" y="2137606"/>
            <a:ext cx="24" cy="197489"/>
          </a:xfrm>
          <a:prstGeom prst="line">
            <a:avLst/>
          </a:prstGeom>
          <a:noFill/>
          <a:ln w="6350" cap="flat" cmpd="sng" algn="ctr">
            <a:solidFill>
              <a:srgbClr val="5B9BD5"/>
            </a:solidFill>
            <a:prstDash val="solid"/>
            <a:miter lim="800000"/>
          </a:ln>
          <a:effectLst/>
        </p:spPr>
      </p:cxnSp>
      <p:cxnSp>
        <p:nvCxnSpPr>
          <p:cNvPr id="416" name="Straight Connector 415"/>
          <p:cNvCxnSpPr/>
          <p:nvPr/>
        </p:nvCxnSpPr>
        <p:spPr>
          <a:xfrm>
            <a:off x="6366754" y="2140213"/>
            <a:ext cx="24" cy="197489"/>
          </a:xfrm>
          <a:prstGeom prst="line">
            <a:avLst/>
          </a:prstGeom>
          <a:noFill/>
          <a:ln w="6350" cap="flat" cmpd="sng" algn="ctr">
            <a:solidFill>
              <a:srgbClr val="5B9BD5"/>
            </a:solidFill>
            <a:prstDash val="solid"/>
            <a:miter lim="800000"/>
          </a:ln>
          <a:effectLst/>
        </p:spPr>
      </p:cxnSp>
      <p:cxnSp>
        <p:nvCxnSpPr>
          <p:cNvPr id="417" name="Straight Connector 416"/>
          <p:cNvCxnSpPr/>
          <p:nvPr/>
        </p:nvCxnSpPr>
        <p:spPr>
          <a:xfrm>
            <a:off x="6703379" y="2140213"/>
            <a:ext cx="24" cy="197489"/>
          </a:xfrm>
          <a:prstGeom prst="line">
            <a:avLst/>
          </a:prstGeom>
          <a:noFill/>
          <a:ln w="6350" cap="flat" cmpd="sng" algn="ctr">
            <a:solidFill>
              <a:srgbClr val="5B9BD5"/>
            </a:solidFill>
            <a:prstDash val="solid"/>
            <a:miter lim="800000"/>
          </a:ln>
          <a:effectLst/>
        </p:spPr>
      </p:cxnSp>
      <p:cxnSp>
        <p:nvCxnSpPr>
          <p:cNvPr id="418" name="Straight Connector 417"/>
          <p:cNvCxnSpPr/>
          <p:nvPr/>
        </p:nvCxnSpPr>
        <p:spPr>
          <a:xfrm>
            <a:off x="7036189" y="2140213"/>
            <a:ext cx="24" cy="197489"/>
          </a:xfrm>
          <a:prstGeom prst="line">
            <a:avLst/>
          </a:prstGeom>
          <a:noFill/>
          <a:ln w="6350" cap="flat" cmpd="sng" algn="ctr">
            <a:solidFill>
              <a:srgbClr val="5B9BD5"/>
            </a:solidFill>
            <a:prstDash val="solid"/>
            <a:miter lim="800000"/>
          </a:ln>
          <a:effectLst/>
        </p:spPr>
      </p:cxnSp>
      <p:cxnSp>
        <p:nvCxnSpPr>
          <p:cNvPr id="419" name="Straight Connector 418"/>
          <p:cNvCxnSpPr/>
          <p:nvPr/>
        </p:nvCxnSpPr>
        <p:spPr>
          <a:xfrm>
            <a:off x="8053565" y="2140213"/>
            <a:ext cx="24" cy="197489"/>
          </a:xfrm>
          <a:prstGeom prst="line">
            <a:avLst/>
          </a:prstGeom>
          <a:noFill/>
          <a:ln w="6350" cap="flat" cmpd="sng" algn="ctr">
            <a:solidFill>
              <a:srgbClr val="5B9BD5"/>
            </a:solidFill>
            <a:prstDash val="solid"/>
            <a:miter lim="800000"/>
          </a:ln>
          <a:effectLst/>
        </p:spPr>
      </p:cxnSp>
      <p:cxnSp>
        <p:nvCxnSpPr>
          <p:cNvPr id="420" name="Straight Connector 419"/>
          <p:cNvCxnSpPr/>
          <p:nvPr/>
        </p:nvCxnSpPr>
        <p:spPr>
          <a:xfrm>
            <a:off x="8391062" y="2140213"/>
            <a:ext cx="24" cy="197489"/>
          </a:xfrm>
          <a:prstGeom prst="line">
            <a:avLst/>
          </a:prstGeom>
          <a:noFill/>
          <a:ln w="6350" cap="flat" cmpd="sng" algn="ctr">
            <a:solidFill>
              <a:srgbClr val="5B9BD5"/>
            </a:solidFill>
            <a:prstDash val="solid"/>
            <a:miter lim="800000"/>
          </a:ln>
          <a:effectLst/>
        </p:spPr>
      </p:cxnSp>
      <p:cxnSp>
        <p:nvCxnSpPr>
          <p:cNvPr id="421" name="Straight Connector 420"/>
          <p:cNvCxnSpPr/>
          <p:nvPr/>
        </p:nvCxnSpPr>
        <p:spPr>
          <a:xfrm>
            <a:off x="5690591" y="2318961"/>
            <a:ext cx="169798" cy="99728"/>
          </a:xfrm>
          <a:prstGeom prst="line">
            <a:avLst/>
          </a:prstGeom>
          <a:noFill/>
          <a:ln w="6350" cap="flat" cmpd="sng" algn="ctr">
            <a:solidFill>
              <a:srgbClr val="5B9BD5"/>
            </a:solidFill>
            <a:prstDash val="solid"/>
            <a:miter lim="800000"/>
          </a:ln>
          <a:effectLst/>
        </p:spPr>
      </p:cxnSp>
      <p:cxnSp>
        <p:nvCxnSpPr>
          <p:cNvPr id="422" name="Straight Connector 421"/>
          <p:cNvCxnSpPr/>
          <p:nvPr/>
        </p:nvCxnSpPr>
        <p:spPr>
          <a:xfrm flipH="1">
            <a:off x="5854926" y="2318961"/>
            <a:ext cx="169798" cy="99728"/>
          </a:xfrm>
          <a:prstGeom prst="line">
            <a:avLst/>
          </a:prstGeom>
          <a:noFill/>
          <a:ln w="6350" cap="flat" cmpd="sng" algn="ctr">
            <a:solidFill>
              <a:srgbClr val="5B9BD5"/>
            </a:solidFill>
            <a:prstDash val="solid"/>
            <a:miter lim="800000"/>
          </a:ln>
          <a:effectLst/>
        </p:spPr>
      </p:cxnSp>
      <p:cxnSp>
        <p:nvCxnSpPr>
          <p:cNvPr id="423" name="Straight Connector 422"/>
          <p:cNvCxnSpPr/>
          <p:nvPr/>
        </p:nvCxnSpPr>
        <p:spPr>
          <a:xfrm>
            <a:off x="6029269" y="2321567"/>
            <a:ext cx="169798" cy="99728"/>
          </a:xfrm>
          <a:prstGeom prst="line">
            <a:avLst/>
          </a:prstGeom>
          <a:noFill/>
          <a:ln w="6350" cap="flat" cmpd="sng" algn="ctr">
            <a:solidFill>
              <a:srgbClr val="5B9BD5"/>
            </a:solidFill>
            <a:prstDash val="solid"/>
            <a:miter lim="800000"/>
          </a:ln>
          <a:effectLst/>
        </p:spPr>
      </p:cxnSp>
      <p:cxnSp>
        <p:nvCxnSpPr>
          <p:cNvPr id="424" name="Straight Connector 423"/>
          <p:cNvCxnSpPr/>
          <p:nvPr/>
        </p:nvCxnSpPr>
        <p:spPr>
          <a:xfrm flipH="1">
            <a:off x="6196305" y="2321567"/>
            <a:ext cx="169798" cy="99728"/>
          </a:xfrm>
          <a:prstGeom prst="line">
            <a:avLst/>
          </a:prstGeom>
          <a:noFill/>
          <a:ln w="6350" cap="flat" cmpd="sng" algn="ctr">
            <a:solidFill>
              <a:srgbClr val="5B9BD5"/>
            </a:solidFill>
            <a:prstDash val="solid"/>
            <a:miter lim="800000"/>
          </a:ln>
          <a:effectLst/>
        </p:spPr>
      </p:cxnSp>
      <p:cxnSp>
        <p:nvCxnSpPr>
          <p:cNvPr id="425" name="Straight Connector 424"/>
          <p:cNvCxnSpPr/>
          <p:nvPr/>
        </p:nvCxnSpPr>
        <p:spPr>
          <a:xfrm>
            <a:off x="6366767" y="2321567"/>
            <a:ext cx="169798" cy="99728"/>
          </a:xfrm>
          <a:prstGeom prst="line">
            <a:avLst/>
          </a:prstGeom>
          <a:noFill/>
          <a:ln w="6350" cap="flat" cmpd="sng" algn="ctr">
            <a:solidFill>
              <a:srgbClr val="5B9BD5"/>
            </a:solidFill>
            <a:prstDash val="solid"/>
            <a:miter lim="800000"/>
          </a:ln>
          <a:effectLst/>
        </p:spPr>
      </p:cxnSp>
      <p:cxnSp>
        <p:nvCxnSpPr>
          <p:cNvPr id="426" name="Straight Connector 425"/>
          <p:cNvCxnSpPr/>
          <p:nvPr/>
        </p:nvCxnSpPr>
        <p:spPr>
          <a:xfrm flipH="1">
            <a:off x="6531102" y="2321567"/>
            <a:ext cx="169798" cy="99728"/>
          </a:xfrm>
          <a:prstGeom prst="line">
            <a:avLst/>
          </a:prstGeom>
          <a:noFill/>
          <a:ln w="6350" cap="flat" cmpd="sng" algn="ctr">
            <a:solidFill>
              <a:srgbClr val="5B9BD5"/>
            </a:solidFill>
            <a:prstDash val="solid"/>
            <a:miter lim="800000"/>
          </a:ln>
          <a:effectLst/>
        </p:spPr>
      </p:cxnSp>
      <p:cxnSp>
        <p:nvCxnSpPr>
          <p:cNvPr id="427" name="Straight Connector 426"/>
          <p:cNvCxnSpPr/>
          <p:nvPr/>
        </p:nvCxnSpPr>
        <p:spPr>
          <a:xfrm>
            <a:off x="6703392" y="2321567"/>
            <a:ext cx="169798" cy="99728"/>
          </a:xfrm>
          <a:prstGeom prst="line">
            <a:avLst/>
          </a:prstGeom>
          <a:noFill/>
          <a:ln w="6350" cap="flat" cmpd="sng" algn="ctr">
            <a:solidFill>
              <a:srgbClr val="5B9BD5"/>
            </a:solidFill>
            <a:prstDash val="solid"/>
            <a:miter lim="800000"/>
          </a:ln>
          <a:effectLst/>
        </p:spPr>
      </p:cxnSp>
      <p:cxnSp>
        <p:nvCxnSpPr>
          <p:cNvPr id="428" name="Straight Connector 427"/>
          <p:cNvCxnSpPr/>
          <p:nvPr/>
        </p:nvCxnSpPr>
        <p:spPr>
          <a:xfrm flipH="1">
            <a:off x="6858561" y="2321567"/>
            <a:ext cx="169798" cy="99728"/>
          </a:xfrm>
          <a:prstGeom prst="line">
            <a:avLst/>
          </a:prstGeom>
          <a:noFill/>
          <a:ln w="6350" cap="flat" cmpd="sng" algn="ctr">
            <a:solidFill>
              <a:srgbClr val="5B9BD5"/>
            </a:solidFill>
            <a:prstDash val="solid"/>
            <a:miter lim="800000"/>
          </a:ln>
          <a:effectLst/>
        </p:spPr>
      </p:cxnSp>
      <p:cxnSp>
        <p:nvCxnSpPr>
          <p:cNvPr id="429" name="Straight Connector 428"/>
          <p:cNvCxnSpPr/>
          <p:nvPr/>
        </p:nvCxnSpPr>
        <p:spPr>
          <a:xfrm>
            <a:off x="7036201" y="2321567"/>
            <a:ext cx="169798" cy="99728"/>
          </a:xfrm>
          <a:prstGeom prst="line">
            <a:avLst/>
          </a:prstGeom>
          <a:noFill/>
          <a:ln w="6350" cap="flat" cmpd="sng" algn="ctr">
            <a:solidFill>
              <a:srgbClr val="5B9BD5"/>
            </a:solidFill>
            <a:prstDash val="solid"/>
            <a:miter lim="800000"/>
          </a:ln>
          <a:effectLst/>
        </p:spPr>
      </p:cxnSp>
      <p:cxnSp>
        <p:nvCxnSpPr>
          <p:cNvPr id="430" name="Straight Connector 429"/>
          <p:cNvCxnSpPr/>
          <p:nvPr/>
        </p:nvCxnSpPr>
        <p:spPr>
          <a:xfrm flipH="1">
            <a:off x="7203237" y="2321567"/>
            <a:ext cx="169798" cy="99728"/>
          </a:xfrm>
          <a:prstGeom prst="line">
            <a:avLst/>
          </a:prstGeom>
          <a:noFill/>
          <a:ln w="6350" cap="flat" cmpd="sng" algn="ctr">
            <a:solidFill>
              <a:srgbClr val="5B9BD5"/>
            </a:solidFill>
            <a:prstDash val="solid"/>
            <a:miter lim="800000"/>
          </a:ln>
          <a:effectLst/>
        </p:spPr>
      </p:cxnSp>
      <p:cxnSp>
        <p:nvCxnSpPr>
          <p:cNvPr id="431" name="Straight Connector 430"/>
          <p:cNvCxnSpPr/>
          <p:nvPr/>
        </p:nvCxnSpPr>
        <p:spPr>
          <a:xfrm>
            <a:off x="7373699" y="2321567"/>
            <a:ext cx="169798" cy="99728"/>
          </a:xfrm>
          <a:prstGeom prst="line">
            <a:avLst/>
          </a:prstGeom>
          <a:noFill/>
          <a:ln w="6350" cap="flat" cmpd="sng" algn="ctr">
            <a:solidFill>
              <a:srgbClr val="5B9BD5"/>
            </a:solidFill>
            <a:prstDash val="solid"/>
            <a:miter lim="800000"/>
          </a:ln>
          <a:effectLst/>
        </p:spPr>
      </p:cxnSp>
      <p:cxnSp>
        <p:nvCxnSpPr>
          <p:cNvPr id="432" name="Straight Connector 431"/>
          <p:cNvCxnSpPr/>
          <p:nvPr/>
        </p:nvCxnSpPr>
        <p:spPr>
          <a:xfrm flipH="1">
            <a:off x="7540734" y="2321567"/>
            <a:ext cx="169798" cy="99728"/>
          </a:xfrm>
          <a:prstGeom prst="line">
            <a:avLst/>
          </a:prstGeom>
          <a:noFill/>
          <a:ln w="6350" cap="flat" cmpd="sng" algn="ctr">
            <a:solidFill>
              <a:srgbClr val="5B9BD5"/>
            </a:solidFill>
            <a:prstDash val="solid"/>
            <a:miter lim="800000"/>
          </a:ln>
          <a:effectLst/>
        </p:spPr>
      </p:cxnSp>
      <p:cxnSp>
        <p:nvCxnSpPr>
          <p:cNvPr id="433" name="Straight Connector 432"/>
          <p:cNvCxnSpPr/>
          <p:nvPr/>
        </p:nvCxnSpPr>
        <p:spPr>
          <a:xfrm>
            <a:off x="7714252" y="2321567"/>
            <a:ext cx="169798" cy="99728"/>
          </a:xfrm>
          <a:prstGeom prst="line">
            <a:avLst/>
          </a:prstGeom>
          <a:noFill/>
          <a:ln w="6350" cap="flat" cmpd="sng" algn="ctr">
            <a:solidFill>
              <a:srgbClr val="5B9BD5"/>
            </a:solidFill>
            <a:prstDash val="solid"/>
            <a:miter lim="800000"/>
          </a:ln>
          <a:effectLst/>
        </p:spPr>
      </p:cxnSp>
      <p:cxnSp>
        <p:nvCxnSpPr>
          <p:cNvPr id="434" name="Straight Connector 433"/>
          <p:cNvCxnSpPr/>
          <p:nvPr/>
        </p:nvCxnSpPr>
        <p:spPr>
          <a:xfrm flipH="1">
            <a:off x="7881288" y="2321567"/>
            <a:ext cx="169798" cy="99728"/>
          </a:xfrm>
          <a:prstGeom prst="line">
            <a:avLst/>
          </a:prstGeom>
          <a:noFill/>
          <a:ln w="6350" cap="flat" cmpd="sng" algn="ctr">
            <a:solidFill>
              <a:srgbClr val="5B9BD5"/>
            </a:solidFill>
            <a:prstDash val="solid"/>
            <a:miter lim="800000"/>
          </a:ln>
          <a:effectLst/>
        </p:spPr>
      </p:cxnSp>
      <p:cxnSp>
        <p:nvCxnSpPr>
          <p:cNvPr id="435" name="Straight Connector 434"/>
          <p:cNvCxnSpPr/>
          <p:nvPr/>
        </p:nvCxnSpPr>
        <p:spPr>
          <a:xfrm>
            <a:off x="8053578" y="2321567"/>
            <a:ext cx="169798" cy="99728"/>
          </a:xfrm>
          <a:prstGeom prst="line">
            <a:avLst/>
          </a:prstGeom>
          <a:noFill/>
          <a:ln w="6350" cap="flat" cmpd="sng" algn="ctr">
            <a:solidFill>
              <a:srgbClr val="5B9BD5"/>
            </a:solidFill>
            <a:prstDash val="solid"/>
            <a:miter lim="800000"/>
          </a:ln>
          <a:effectLst/>
        </p:spPr>
      </p:cxnSp>
      <p:cxnSp>
        <p:nvCxnSpPr>
          <p:cNvPr id="436" name="Straight Connector 435"/>
          <p:cNvCxnSpPr/>
          <p:nvPr/>
        </p:nvCxnSpPr>
        <p:spPr>
          <a:xfrm flipH="1">
            <a:off x="8220613" y="2321567"/>
            <a:ext cx="169798" cy="99728"/>
          </a:xfrm>
          <a:prstGeom prst="line">
            <a:avLst/>
          </a:prstGeom>
          <a:noFill/>
          <a:ln w="6350" cap="flat" cmpd="sng" algn="ctr">
            <a:solidFill>
              <a:srgbClr val="5B9BD5"/>
            </a:solidFill>
            <a:prstDash val="solid"/>
            <a:miter lim="800000"/>
          </a:ln>
          <a:effectLst/>
        </p:spPr>
      </p:cxnSp>
      <p:cxnSp>
        <p:nvCxnSpPr>
          <p:cNvPr id="437" name="Straight Connector 436"/>
          <p:cNvCxnSpPr/>
          <p:nvPr/>
        </p:nvCxnSpPr>
        <p:spPr>
          <a:xfrm>
            <a:off x="8391075" y="2321567"/>
            <a:ext cx="169798" cy="99728"/>
          </a:xfrm>
          <a:prstGeom prst="line">
            <a:avLst/>
          </a:prstGeom>
          <a:noFill/>
          <a:ln w="6350" cap="flat" cmpd="sng" algn="ctr">
            <a:solidFill>
              <a:srgbClr val="5B9BD5"/>
            </a:solidFill>
            <a:prstDash val="solid"/>
            <a:miter lim="800000"/>
          </a:ln>
          <a:effectLst/>
        </p:spPr>
      </p:cxnSp>
      <p:cxnSp>
        <p:nvCxnSpPr>
          <p:cNvPr id="438" name="Straight Connector 437"/>
          <p:cNvCxnSpPr/>
          <p:nvPr/>
        </p:nvCxnSpPr>
        <p:spPr>
          <a:xfrm>
            <a:off x="612264" y="2118533"/>
            <a:ext cx="169798" cy="99728"/>
          </a:xfrm>
          <a:prstGeom prst="line">
            <a:avLst/>
          </a:prstGeom>
          <a:noFill/>
          <a:ln w="6350" cap="flat" cmpd="sng" algn="ctr">
            <a:solidFill>
              <a:srgbClr val="5B9BD5"/>
            </a:solidFill>
            <a:prstDash val="solid"/>
            <a:miter lim="800000"/>
          </a:ln>
          <a:effectLst/>
        </p:spPr>
      </p:cxnSp>
      <p:cxnSp>
        <p:nvCxnSpPr>
          <p:cNvPr id="439" name="Straight Connector 438"/>
          <p:cNvCxnSpPr/>
          <p:nvPr/>
        </p:nvCxnSpPr>
        <p:spPr>
          <a:xfrm flipV="1">
            <a:off x="779299" y="2114253"/>
            <a:ext cx="169798" cy="108287"/>
          </a:xfrm>
          <a:prstGeom prst="line">
            <a:avLst/>
          </a:prstGeom>
          <a:noFill/>
          <a:ln w="6350" cap="flat" cmpd="sng" algn="ctr">
            <a:solidFill>
              <a:srgbClr val="5B9BD5"/>
            </a:solidFill>
            <a:prstDash val="solid"/>
            <a:miter lim="800000"/>
          </a:ln>
          <a:effectLst/>
        </p:spPr>
      </p:cxnSp>
      <p:cxnSp>
        <p:nvCxnSpPr>
          <p:cNvPr id="440" name="Straight Connector 439"/>
          <p:cNvCxnSpPr/>
          <p:nvPr/>
        </p:nvCxnSpPr>
        <p:spPr>
          <a:xfrm>
            <a:off x="949761" y="2121878"/>
            <a:ext cx="169798" cy="99728"/>
          </a:xfrm>
          <a:prstGeom prst="line">
            <a:avLst/>
          </a:prstGeom>
          <a:noFill/>
          <a:ln w="6350" cap="flat" cmpd="sng" algn="ctr">
            <a:solidFill>
              <a:srgbClr val="5B9BD5"/>
            </a:solidFill>
            <a:prstDash val="solid"/>
            <a:miter lim="800000"/>
          </a:ln>
          <a:effectLst/>
        </p:spPr>
      </p:cxnSp>
      <p:cxnSp>
        <p:nvCxnSpPr>
          <p:cNvPr id="441" name="Straight Connector 440"/>
          <p:cNvCxnSpPr/>
          <p:nvPr/>
        </p:nvCxnSpPr>
        <p:spPr>
          <a:xfrm flipV="1">
            <a:off x="1116796" y="2114253"/>
            <a:ext cx="169798" cy="108287"/>
          </a:xfrm>
          <a:prstGeom prst="line">
            <a:avLst/>
          </a:prstGeom>
          <a:noFill/>
          <a:ln w="6350" cap="flat" cmpd="sng" algn="ctr">
            <a:solidFill>
              <a:srgbClr val="5B9BD5"/>
            </a:solidFill>
            <a:prstDash val="solid"/>
            <a:miter lim="800000"/>
          </a:ln>
          <a:effectLst/>
        </p:spPr>
      </p:cxnSp>
      <p:cxnSp>
        <p:nvCxnSpPr>
          <p:cNvPr id="442" name="Straight Connector 441"/>
          <p:cNvCxnSpPr/>
          <p:nvPr/>
        </p:nvCxnSpPr>
        <p:spPr>
          <a:xfrm>
            <a:off x="1289086" y="2118533"/>
            <a:ext cx="169798" cy="99728"/>
          </a:xfrm>
          <a:prstGeom prst="line">
            <a:avLst/>
          </a:prstGeom>
          <a:noFill/>
          <a:ln w="6350" cap="flat" cmpd="sng" algn="ctr">
            <a:solidFill>
              <a:srgbClr val="5B9BD5"/>
            </a:solidFill>
            <a:prstDash val="solid"/>
            <a:miter lim="800000"/>
          </a:ln>
          <a:effectLst/>
        </p:spPr>
      </p:cxnSp>
      <p:cxnSp>
        <p:nvCxnSpPr>
          <p:cNvPr id="443" name="Straight Connector 442"/>
          <p:cNvCxnSpPr/>
          <p:nvPr/>
        </p:nvCxnSpPr>
        <p:spPr>
          <a:xfrm flipV="1">
            <a:off x="1456122" y="2114253"/>
            <a:ext cx="169798" cy="108287"/>
          </a:xfrm>
          <a:prstGeom prst="line">
            <a:avLst/>
          </a:prstGeom>
          <a:noFill/>
          <a:ln w="6350" cap="flat" cmpd="sng" algn="ctr">
            <a:solidFill>
              <a:srgbClr val="5B9BD5"/>
            </a:solidFill>
            <a:prstDash val="solid"/>
            <a:miter lim="800000"/>
          </a:ln>
          <a:effectLst/>
        </p:spPr>
      </p:cxnSp>
      <p:cxnSp>
        <p:nvCxnSpPr>
          <p:cNvPr id="444" name="Straight Connector 443"/>
          <p:cNvCxnSpPr/>
          <p:nvPr/>
        </p:nvCxnSpPr>
        <p:spPr>
          <a:xfrm>
            <a:off x="1626584" y="2118533"/>
            <a:ext cx="169798" cy="99728"/>
          </a:xfrm>
          <a:prstGeom prst="line">
            <a:avLst/>
          </a:prstGeom>
          <a:noFill/>
          <a:ln w="6350" cap="flat" cmpd="sng" algn="ctr">
            <a:solidFill>
              <a:srgbClr val="5B9BD5"/>
            </a:solidFill>
            <a:prstDash val="solid"/>
            <a:miter lim="800000"/>
          </a:ln>
          <a:effectLst/>
        </p:spPr>
      </p:cxnSp>
      <p:cxnSp>
        <p:nvCxnSpPr>
          <p:cNvPr id="445" name="Straight Connector 444"/>
          <p:cNvCxnSpPr/>
          <p:nvPr/>
        </p:nvCxnSpPr>
        <p:spPr>
          <a:xfrm flipV="1">
            <a:off x="1793619" y="2114253"/>
            <a:ext cx="169798" cy="108287"/>
          </a:xfrm>
          <a:prstGeom prst="line">
            <a:avLst/>
          </a:prstGeom>
          <a:noFill/>
          <a:ln w="6350" cap="flat" cmpd="sng" algn="ctr">
            <a:solidFill>
              <a:srgbClr val="5B9BD5"/>
            </a:solidFill>
            <a:prstDash val="solid"/>
            <a:miter lim="800000"/>
          </a:ln>
          <a:effectLst/>
        </p:spPr>
      </p:cxnSp>
      <p:cxnSp>
        <p:nvCxnSpPr>
          <p:cNvPr id="446" name="Straight Connector 445"/>
          <p:cNvCxnSpPr/>
          <p:nvPr/>
        </p:nvCxnSpPr>
        <p:spPr>
          <a:xfrm>
            <a:off x="1961381" y="2118533"/>
            <a:ext cx="169798" cy="99728"/>
          </a:xfrm>
          <a:prstGeom prst="line">
            <a:avLst/>
          </a:prstGeom>
          <a:noFill/>
          <a:ln w="6350" cap="flat" cmpd="sng" algn="ctr">
            <a:solidFill>
              <a:srgbClr val="5B9BD5"/>
            </a:solidFill>
            <a:prstDash val="solid"/>
            <a:miter lim="800000"/>
          </a:ln>
          <a:effectLst/>
        </p:spPr>
      </p:cxnSp>
      <p:cxnSp>
        <p:nvCxnSpPr>
          <p:cNvPr id="447" name="Straight Connector 446"/>
          <p:cNvCxnSpPr/>
          <p:nvPr/>
        </p:nvCxnSpPr>
        <p:spPr>
          <a:xfrm flipV="1">
            <a:off x="2128417" y="2114253"/>
            <a:ext cx="169798" cy="108287"/>
          </a:xfrm>
          <a:prstGeom prst="line">
            <a:avLst/>
          </a:prstGeom>
          <a:noFill/>
          <a:ln w="6350" cap="flat" cmpd="sng" algn="ctr">
            <a:solidFill>
              <a:srgbClr val="5B9BD5"/>
            </a:solidFill>
            <a:prstDash val="solid"/>
            <a:miter lim="800000"/>
          </a:ln>
          <a:effectLst/>
        </p:spPr>
      </p:cxnSp>
      <p:cxnSp>
        <p:nvCxnSpPr>
          <p:cNvPr id="448" name="Straight Connector 447"/>
          <p:cNvCxnSpPr/>
          <p:nvPr/>
        </p:nvCxnSpPr>
        <p:spPr>
          <a:xfrm>
            <a:off x="2298879" y="2118533"/>
            <a:ext cx="169798" cy="99728"/>
          </a:xfrm>
          <a:prstGeom prst="line">
            <a:avLst/>
          </a:prstGeom>
          <a:noFill/>
          <a:ln w="6350" cap="flat" cmpd="sng" algn="ctr">
            <a:solidFill>
              <a:srgbClr val="5B9BD5"/>
            </a:solidFill>
            <a:prstDash val="solid"/>
            <a:miter lim="800000"/>
          </a:ln>
          <a:effectLst/>
        </p:spPr>
      </p:cxnSp>
      <p:cxnSp>
        <p:nvCxnSpPr>
          <p:cNvPr id="449" name="Straight Connector 448"/>
          <p:cNvCxnSpPr/>
          <p:nvPr/>
        </p:nvCxnSpPr>
        <p:spPr>
          <a:xfrm flipV="1">
            <a:off x="2465914" y="2114253"/>
            <a:ext cx="169798" cy="108287"/>
          </a:xfrm>
          <a:prstGeom prst="line">
            <a:avLst/>
          </a:prstGeom>
          <a:noFill/>
          <a:ln w="6350" cap="flat" cmpd="sng" algn="ctr">
            <a:solidFill>
              <a:srgbClr val="5B9BD5"/>
            </a:solidFill>
            <a:prstDash val="solid"/>
            <a:miter lim="800000"/>
          </a:ln>
          <a:effectLst/>
        </p:spPr>
      </p:cxnSp>
      <p:cxnSp>
        <p:nvCxnSpPr>
          <p:cNvPr id="450" name="Straight Connector 449"/>
          <p:cNvCxnSpPr/>
          <p:nvPr/>
        </p:nvCxnSpPr>
        <p:spPr>
          <a:xfrm>
            <a:off x="2638204" y="2118533"/>
            <a:ext cx="169798" cy="99728"/>
          </a:xfrm>
          <a:prstGeom prst="line">
            <a:avLst/>
          </a:prstGeom>
          <a:noFill/>
          <a:ln w="6350" cap="flat" cmpd="sng" algn="ctr">
            <a:solidFill>
              <a:srgbClr val="5B9BD5"/>
            </a:solidFill>
            <a:prstDash val="solid"/>
            <a:miter lim="800000"/>
          </a:ln>
          <a:effectLst/>
        </p:spPr>
      </p:cxnSp>
      <p:cxnSp>
        <p:nvCxnSpPr>
          <p:cNvPr id="451" name="Straight Connector 450"/>
          <p:cNvCxnSpPr/>
          <p:nvPr/>
        </p:nvCxnSpPr>
        <p:spPr>
          <a:xfrm flipV="1">
            <a:off x="2805240" y="2114253"/>
            <a:ext cx="169798" cy="108287"/>
          </a:xfrm>
          <a:prstGeom prst="line">
            <a:avLst/>
          </a:prstGeom>
          <a:noFill/>
          <a:ln w="6350" cap="flat" cmpd="sng" algn="ctr">
            <a:solidFill>
              <a:srgbClr val="5B9BD5"/>
            </a:solidFill>
            <a:prstDash val="solid"/>
            <a:miter lim="800000"/>
          </a:ln>
          <a:effectLst/>
        </p:spPr>
      </p:cxnSp>
      <p:cxnSp>
        <p:nvCxnSpPr>
          <p:cNvPr id="452" name="Straight Connector 451"/>
          <p:cNvCxnSpPr/>
          <p:nvPr/>
        </p:nvCxnSpPr>
        <p:spPr>
          <a:xfrm>
            <a:off x="2978757" y="2118533"/>
            <a:ext cx="169798" cy="99728"/>
          </a:xfrm>
          <a:prstGeom prst="line">
            <a:avLst/>
          </a:prstGeom>
          <a:noFill/>
          <a:ln w="6350" cap="flat" cmpd="sng" algn="ctr">
            <a:solidFill>
              <a:srgbClr val="5B9BD5"/>
            </a:solidFill>
            <a:prstDash val="solid"/>
            <a:miter lim="800000"/>
          </a:ln>
          <a:effectLst/>
        </p:spPr>
      </p:cxnSp>
      <p:cxnSp>
        <p:nvCxnSpPr>
          <p:cNvPr id="453" name="Straight Connector 452"/>
          <p:cNvCxnSpPr/>
          <p:nvPr/>
        </p:nvCxnSpPr>
        <p:spPr>
          <a:xfrm flipV="1">
            <a:off x="3138650" y="2118172"/>
            <a:ext cx="169798" cy="108287"/>
          </a:xfrm>
          <a:prstGeom prst="line">
            <a:avLst/>
          </a:prstGeom>
          <a:noFill/>
          <a:ln w="6350" cap="flat" cmpd="sng" algn="ctr">
            <a:solidFill>
              <a:srgbClr val="5B9BD5"/>
            </a:solidFill>
            <a:prstDash val="solid"/>
            <a:miter lim="800000"/>
          </a:ln>
          <a:effectLst/>
        </p:spPr>
      </p:cxnSp>
      <p:cxnSp>
        <p:nvCxnSpPr>
          <p:cNvPr id="454" name="Straight Connector 453"/>
          <p:cNvCxnSpPr/>
          <p:nvPr/>
        </p:nvCxnSpPr>
        <p:spPr>
          <a:xfrm>
            <a:off x="3318342" y="2119504"/>
            <a:ext cx="169798" cy="99728"/>
          </a:xfrm>
          <a:prstGeom prst="line">
            <a:avLst/>
          </a:prstGeom>
          <a:noFill/>
          <a:ln w="6350" cap="flat" cmpd="sng" algn="ctr">
            <a:solidFill>
              <a:srgbClr val="5B9BD5"/>
            </a:solidFill>
            <a:prstDash val="solid"/>
            <a:miter lim="800000"/>
          </a:ln>
          <a:effectLst/>
        </p:spPr>
      </p:cxnSp>
      <p:cxnSp>
        <p:nvCxnSpPr>
          <p:cNvPr id="455" name="Straight Connector 454"/>
          <p:cNvCxnSpPr/>
          <p:nvPr/>
        </p:nvCxnSpPr>
        <p:spPr>
          <a:xfrm flipV="1">
            <a:off x="3485377" y="2115224"/>
            <a:ext cx="169798" cy="108287"/>
          </a:xfrm>
          <a:prstGeom prst="line">
            <a:avLst/>
          </a:prstGeom>
          <a:noFill/>
          <a:ln w="6350" cap="flat" cmpd="sng" algn="ctr">
            <a:solidFill>
              <a:srgbClr val="5B9BD5"/>
            </a:solidFill>
            <a:prstDash val="solid"/>
            <a:miter lim="800000"/>
          </a:ln>
          <a:effectLst/>
        </p:spPr>
      </p:cxnSp>
      <p:cxnSp>
        <p:nvCxnSpPr>
          <p:cNvPr id="456" name="Straight Connector 455"/>
          <p:cNvCxnSpPr/>
          <p:nvPr/>
        </p:nvCxnSpPr>
        <p:spPr>
          <a:xfrm>
            <a:off x="3655839" y="2119504"/>
            <a:ext cx="169798" cy="99728"/>
          </a:xfrm>
          <a:prstGeom prst="line">
            <a:avLst/>
          </a:prstGeom>
          <a:noFill/>
          <a:ln w="6350" cap="flat" cmpd="sng" algn="ctr">
            <a:solidFill>
              <a:srgbClr val="5B9BD5"/>
            </a:solidFill>
            <a:prstDash val="solid"/>
            <a:miter lim="800000"/>
          </a:ln>
          <a:effectLst/>
        </p:spPr>
      </p:cxnSp>
      <p:cxnSp>
        <p:nvCxnSpPr>
          <p:cNvPr id="457" name="Straight Connector 456"/>
          <p:cNvCxnSpPr/>
          <p:nvPr/>
        </p:nvCxnSpPr>
        <p:spPr>
          <a:xfrm flipV="1">
            <a:off x="3822874" y="2115224"/>
            <a:ext cx="169798" cy="108287"/>
          </a:xfrm>
          <a:prstGeom prst="line">
            <a:avLst/>
          </a:prstGeom>
          <a:noFill/>
          <a:ln w="6350" cap="flat" cmpd="sng" algn="ctr">
            <a:solidFill>
              <a:srgbClr val="5B9BD5"/>
            </a:solidFill>
            <a:prstDash val="solid"/>
            <a:miter lim="800000"/>
          </a:ln>
          <a:effectLst/>
        </p:spPr>
      </p:cxnSp>
      <p:cxnSp>
        <p:nvCxnSpPr>
          <p:cNvPr id="458" name="Straight Connector 457"/>
          <p:cNvCxnSpPr/>
          <p:nvPr/>
        </p:nvCxnSpPr>
        <p:spPr>
          <a:xfrm>
            <a:off x="3995164" y="2119504"/>
            <a:ext cx="169798" cy="99728"/>
          </a:xfrm>
          <a:prstGeom prst="line">
            <a:avLst/>
          </a:prstGeom>
          <a:noFill/>
          <a:ln w="6350" cap="flat" cmpd="sng" algn="ctr">
            <a:solidFill>
              <a:srgbClr val="5B9BD5"/>
            </a:solidFill>
            <a:prstDash val="solid"/>
            <a:miter lim="800000"/>
          </a:ln>
          <a:effectLst/>
        </p:spPr>
      </p:cxnSp>
      <p:cxnSp>
        <p:nvCxnSpPr>
          <p:cNvPr id="459" name="Straight Connector 458"/>
          <p:cNvCxnSpPr/>
          <p:nvPr/>
        </p:nvCxnSpPr>
        <p:spPr>
          <a:xfrm flipV="1">
            <a:off x="4159144" y="2115224"/>
            <a:ext cx="169798" cy="108287"/>
          </a:xfrm>
          <a:prstGeom prst="line">
            <a:avLst/>
          </a:prstGeom>
          <a:noFill/>
          <a:ln w="6350" cap="flat" cmpd="sng" algn="ctr">
            <a:solidFill>
              <a:srgbClr val="5B9BD5"/>
            </a:solidFill>
            <a:prstDash val="solid"/>
            <a:miter lim="800000"/>
          </a:ln>
          <a:effectLst/>
        </p:spPr>
      </p:cxnSp>
      <p:cxnSp>
        <p:nvCxnSpPr>
          <p:cNvPr id="460" name="Straight Connector 459"/>
          <p:cNvCxnSpPr/>
          <p:nvPr/>
        </p:nvCxnSpPr>
        <p:spPr>
          <a:xfrm>
            <a:off x="4333017" y="2119504"/>
            <a:ext cx="169798" cy="99728"/>
          </a:xfrm>
          <a:prstGeom prst="line">
            <a:avLst/>
          </a:prstGeom>
          <a:noFill/>
          <a:ln w="6350" cap="flat" cmpd="sng" algn="ctr">
            <a:solidFill>
              <a:srgbClr val="5B9BD5"/>
            </a:solidFill>
            <a:prstDash val="solid"/>
            <a:miter lim="800000"/>
          </a:ln>
          <a:effectLst/>
        </p:spPr>
      </p:cxnSp>
      <p:cxnSp>
        <p:nvCxnSpPr>
          <p:cNvPr id="461" name="Straight Connector 460"/>
          <p:cNvCxnSpPr/>
          <p:nvPr/>
        </p:nvCxnSpPr>
        <p:spPr>
          <a:xfrm flipV="1">
            <a:off x="4500053" y="2115224"/>
            <a:ext cx="169798" cy="108287"/>
          </a:xfrm>
          <a:prstGeom prst="line">
            <a:avLst/>
          </a:prstGeom>
          <a:noFill/>
          <a:ln w="6350" cap="flat" cmpd="sng" algn="ctr">
            <a:solidFill>
              <a:srgbClr val="5B9BD5"/>
            </a:solidFill>
            <a:prstDash val="solid"/>
            <a:miter lim="800000"/>
          </a:ln>
          <a:effectLst/>
        </p:spPr>
      </p:cxnSp>
      <p:cxnSp>
        <p:nvCxnSpPr>
          <p:cNvPr id="462" name="Straight Connector 461"/>
          <p:cNvCxnSpPr/>
          <p:nvPr/>
        </p:nvCxnSpPr>
        <p:spPr>
          <a:xfrm>
            <a:off x="4670515" y="2122849"/>
            <a:ext cx="169798" cy="99728"/>
          </a:xfrm>
          <a:prstGeom prst="line">
            <a:avLst/>
          </a:prstGeom>
          <a:noFill/>
          <a:ln w="6350" cap="flat" cmpd="sng" algn="ctr">
            <a:solidFill>
              <a:srgbClr val="5B9BD5"/>
            </a:solidFill>
            <a:prstDash val="solid"/>
            <a:miter lim="800000"/>
          </a:ln>
          <a:effectLst/>
        </p:spPr>
      </p:cxnSp>
      <p:cxnSp>
        <p:nvCxnSpPr>
          <p:cNvPr id="463" name="Straight Connector 462"/>
          <p:cNvCxnSpPr/>
          <p:nvPr/>
        </p:nvCxnSpPr>
        <p:spPr>
          <a:xfrm flipV="1">
            <a:off x="4837551" y="2115224"/>
            <a:ext cx="169798" cy="108287"/>
          </a:xfrm>
          <a:prstGeom prst="line">
            <a:avLst/>
          </a:prstGeom>
          <a:noFill/>
          <a:ln w="6350" cap="flat" cmpd="sng" algn="ctr">
            <a:solidFill>
              <a:srgbClr val="5B9BD5"/>
            </a:solidFill>
            <a:prstDash val="solid"/>
            <a:miter lim="800000"/>
          </a:ln>
          <a:effectLst/>
        </p:spPr>
      </p:cxnSp>
      <p:cxnSp>
        <p:nvCxnSpPr>
          <p:cNvPr id="464" name="Straight Connector 463"/>
          <p:cNvCxnSpPr/>
          <p:nvPr/>
        </p:nvCxnSpPr>
        <p:spPr>
          <a:xfrm>
            <a:off x="5011068" y="2119504"/>
            <a:ext cx="169798" cy="99728"/>
          </a:xfrm>
          <a:prstGeom prst="line">
            <a:avLst/>
          </a:prstGeom>
          <a:noFill/>
          <a:ln w="6350" cap="flat" cmpd="sng" algn="ctr">
            <a:solidFill>
              <a:srgbClr val="5B9BD5"/>
            </a:solidFill>
            <a:prstDash val="solid"/>
            <a:miter lim="800000"/>
          </a:ln>
          <a:effectLst/>
        </p:spPr>
      </p:cxnSp>
      <p:cxnSp>
        <p:nvCxnSpPr>
          <p:cNvPr id="465" name="Straight Connector 464"/>
          <p:cNvCxnSpPr/>
          <p:nvPr/>
        </p:nvCxnSpPr>
        <p:spPr>
          <a:xfrm flipV="1">
            <a:off x="5178104" y="2115224"/>
            <a:ext cx="169798" cy="108287"/>
          </a:xfrm>
          <a:prstGeom prst="line">
            <a:avLst/>
          </a:prstGeom>
          <a:noFill/>
          <a:ln w="6350" cap="flat" cmpd="sng" algn="ctr">
            <a:solidFill>
              <a:srgbClr val="5B9BD5"/>
            </a:solidFill>
            <a:prstDash val="solid"/>
            <a:miter lim="800000"/>
          </a:ln>
          <a:effectLst/>
        </p:spPr>
      </p:cxnSp>
      <p:cxnSp>
        <p:nvCxnSpPr>
          <p:cNvPr id="466" name="Straight Connector 465"/>
          <p:cNvCxnSpPr/>
          <p:nvPr/>
        </p:nvCxnSpPr>
        <p:spPr>
          <a:xfrm>
            <a:off x="5350393" y="2119504"/>
            <a:ext cx="169798" cy="99728"/>
          </a:xfrm>
          <a:prstGeom prst="line">
            <a:avLst/>
          </a:prstGeom>
          <a:noFill/>
          <a:ln w="6350" cap="flat" cmpd="sng" algn="ctr">
            <a:solidFill>
              <a:srgbClr val="5B9BD5"/>
            </a:solidFill>
            <a:prstDash val="solid"/>
            <a:miter lim="800000"/>
          </a:ln>
          <a:effectLst/>
        </p:spPr>
      </p:cxnSp>
      <p:cxnSp>
        <p:nvCxnSpPr>
          <p:cNvPr id="467" name="Straight Connector 466"/>
          <p:cNvCxnSpPr/>
          <p:nvPr/>
        </p:nvCxnSpPr>
        <p:spPr>
          <a:xfrm flipV="1">
            <a:off x="5520129" y="2115224"/>
            <a:ext cx="169798" cy="108287"/>
          </a:xfrm>
          <a:prstGeom prst="line">
            <a:avLst/>
          </a:prstGeom>
          <a:noFill/>
          <a:ln w="6350" cap="flat" cmpd="sng" algn="ctr">
            <a:solidFill>
              <a:srgbClr val="5B9BD5"/>
            </a:solidFill>
            <a:prstDash val="solid"/>
            <a:miter lim="800000"/>
          </a:ln>
          <a:effectLst/>
        </p:spPr>
      </p:cxnSp>
      <p:cxnSp>
        <p:nvCxnSpPr>
          <p:cNvPr id="468" name="Straight Connector 467"/>
          <p:cNvCxnSpPr/>
          <p:nvPr/>
        </p:nvCxnSpPr>
        <p:spPr>
          <a:xfrm>
            <a:off x="5690591" y="2119504"/>
            <a:ext cx="169798" cy="99728"/>
          </a:xfrm>
          <a:prstGeom prst="line">
            <a:avLst/>
          </a:prstGeom>
          <a:noFill/>
          <a:ln w="6350" cap="flat" cmpd="sng" algn="ctr">
            <a:solidFill>
              <a:srgbClr val="5B9BD5"/>
            </a:solidFill>
            <a:prstDash val="solid"/>
            <a:miter lim="800000"/>
          </a:ln>
          <a:effectLst/>
        </p:spPr>
      </p:cxnSp>
      <p:cxnSp>
        <p:nvCxnSpPr>
          <p:cNvPr id="469" name="Straight Connector 468"/>
          <p:cNvCxnSpPr/>
          <p:nvPr/>
        </p:nvCxnSpPr>
        <p:spPr>
          <a:xfrm flipV="1">
            <a:off x="5854926" y="2115224"/>
            <a:ext cx="169798" cy="108287"/>
          </a:xfrm>
          <a:prstGeom prst="line">
            <a:avLst/>
          </a:prstGeom>
          <a:noFill/>
          <a:ln w="6350" cap="flat" cmpd="sng" algn="ctr">
            <a:solidFill>
              <a:srgbClr val="5B9BD5"/>
            </a:solidFill>
            <a:prstDash val="solid"/>
            <a:miter lim="800000"/>
          </a:ln>
          <a:effectLst/>
        </p:spPr>
      </p:cxnSp>
      <p:cxnSp>
        <p:nvCxnSpPr>
          <p:cNvPr id="470" name="Straight Connector 469"/>
          <p:cNvCxnSpPr/>
          <p:nvPr/>
        </p:nvCxnSpPr>
        <p:spPr>
          <a:xfrm>
            <a:off x="6029269" y="2122110"/>
            <a:ext cx="169798" cy="99728"/>
          </a:xfrm>
          <a:prstGeom prst="line">
            <a:avLst/>
          </a:prstGeom>
          <a:noFill/>
          <a:ln w="6350" cap="flat" cmpd="sng" algn="ctr">
            <a:solidFill>
              <a:srgbClr val="5B9BD5"/>
            </a:solidFill>
            <a:prstDash val="solid"/>
            <a:miter lim="800000"/>
          </a:ln>
          <a:effectLst/>
        </p:spPr>
      </p:cxnSp>
      <p:cxnSp>
        <p:nvCxnSpPr>
          <p:cNvPr id="471" name="Straight Connector 470"/>
          <p:cNvCxnSpPr/>
          <p:nvPr/>
        </p:nvCxnSpPr>
        <p:spPr>
          <a:xfrm flipV="1">
            <a:off x="6196305" y="2117830"/>
            <a:ext cx="169798" cy="108287"/>
          </a:xfrm>
          <a:prstGeom prst="line">
            <a:avLst/>
          </a:prstGeom>
          <a:noFill/>
          <a:ln w="6350" cap="flat" cmpd="sng" algn="ctr">
            <a:solidFill>
              <a:srgbClr val="5B9BD5"/>
            </a:solidFill>
            <a:prstDash val="solid"/>
            <a:miter lim="800000"/>
          </a:ln>
          <a:effectLst/>
        </p:spPr>
      </p:cxnSp>
      <p:cxnSp>
        <p:nvCxnSpPr>
          <p:cNvPr id="472" name="Straight Connector 471"/>
          <p:cNvCxnSpPr/>
          <p:nvPr/>
        </p:nvCxnSpPr>
        <p:spPr>
          <a:xfrm>
            <a:off x="6366767" y="2122110"/>
            <a:ext cx="169798" cy="99728"/>
          </a:xfrm>
          <a:prstGeom prst="line">
            <a:avLst/>
          </a:prstGeom>
          <a:noFill/>
          <a:ln w="6350" cap="flat" cmpd="sng" algn="ctr">
            <a:solidFill>
              <a:srgbClr val="5B9BD5"/>
            </a:solidFill>
            <a:prstDash val="solid"/>
            <a:miter lim="800000"/>
          </a:ln>
          <a:effectLst/>
        </p:spPr>
      </p:cxnSp>
      <p:cxnSp>
        <p:nvCxnSpPr>
          <p:cNvPr id="473" name="Straight Connector 472"/>
          <p:cNvCxnSpPr/>
          <p:nvPr/>
        </p:nvCxnSpPr>
        <p:spPr>
          <a:xfrm flipV="1">
            <a:off x="6531102" y="2117830"/>
            <a:ext cx="169798" cy="108287"/>
          </a:xfrm>
          <a:prstGeom prst="line">
            <a:avLst/>
          </a:prstGeom>
          <a:noFill/>
          <a:ln w="6350" cap="flat" cmpd="sng" algn="ctr">
            <a:solidFill>
              <a:srgbClr val="5B9BD5"/>
            </a:solidFill>
            <a:prstDash val="solid"/>
            <a:miter lim="800000"/>
          </a:ln>
          <a:effectLst/>
        </p:spPr>
      </p:cxnSp>
      <p:cxnSp>
        <p:nvCxnSpPr>
          <p:cNvPr id="474" name="Straight Connector 473"/>
          <p:cNvCxnSpPr/>
          <p:nvPr/>
        </p:nvCxnSpPr>
        <p:spPr>
          <a:xfrm>
            <a:off x="6703392" y="2122110"/>
            <a:ext cx="169798" cy="99728"/>
          </a:xfrm>
          <a:prstGeom prst="line">
            <a:avLst/>
          </a:prstGeom>
          <a:noFill/>
          <a:ln w="6350" cap="flat" cmpd="sng" algn="ctr">
            <a:solidFill>
              <a:srgbClr val="5B9BD5"/>
            </a:solidFill>
            <a:prstDash val="solid"/>
            <a:miter lim="800000"/>
          </a:ln>
          <a:effectLst/>
        </p:spPr>
      </p:cxnSp>
      <p:cxnSp>
        <p:nvCxnSpPr>
          <p:cNvPr id="475" name="Straight Connector 474"/>
          <p:cNvCxnSpPr/>
          <p:nvPr/>
        </p:nvCxnSpPr>
        <p:spPr>
          <a:xfrm flipV="1">
            <a:off x="6858561" y="2117830"/>
            <a:ext cx="169798" cy="108287"/>
          </a:xfrm>
          <a:prstGeom prst="line">
            <a:avLst/>
          </a:prstGeom>
          <a:noFill/>
          <a:ln w="6350" cap="flat" cmpd="sng" algn="ctr">
            <a:solidFill>
              <a:srgbClr val="5B9BD5"/>
            </a:solidFill>
            <a:prstDash val="solid"/>
            <a:miter lim="800000"/>
          </a:ln>
          <a:effectLst/>
        </p:spPr>
      </p:cxnSp>
      <p:cxnSp>
        <p:nvCxnSpPr>
          <p:cNvPr id="476" name="Straight Connector 475"/>
          <p:cNvCxnSpPr/>
          <p:nvPr/>
        </p:nvCxnSpPr>
        <p:spPr>
          <a:xfrm>
            <a:off x="7036201" y="2122110"/>
            <a:ext cx="169798" cy="99728"/>
          </a:xfrm>
          <a:prstGeom prst="line">
            <a:avLst/>
          </a:prstGeom>
          <a:noFill/>
          <a:ln w="6350" cap="flat" cmpd="sng" algn="ctr">
            <a:solidFill>
              <a:srgbClr val="5B9BD5"/>
            </a:solidFill>
            <a:prstDash val="solid"/>
            <a:miter lim="800000"/>
          </a:ln>
          <a:effectLst/>
        </p:spPr>
      </p:cxnSp>
      <p:cxnSp>
        <p:nvCxnSpPr>
          <p:cNvPr id="477" name="Straight Connector 476"/>
          <p:cNvCxnSpPr/>
          <p:nvPr/>
        </p:nvCxnSpPr>
        <p:spPr>
          <a:xfrm flipV="1">
            <a:off x="7203237" y="2117830"/>
            <a:ext cx="169798" cy="108287"/>
          </a:xfrm>
          <a:prstGeom prst="line">
            <a:avLst/>
          </a:prstGeom>
          <a:noFill/>
          <a:ln w="6350" cap="flat" cmpd="sng" algn="ctr">
            <a:solidFill>
              <a:srgbClr val="5B9BD5"/>
            </a:solidFill>
            <a:prstDash val="solid"/>
            <a:miter lim="800000"/>
          </a:ln>
          <a:effectLst/>
        </p:spPr>
      </p:cxnSp>
      <p:cxnSp>
        <p:nvCxnSpPr>
          <p:cNvPr id="478" name="Straight Connector 477"/>
          <p:cNvCxnSpPr/>
          <p:nvPr/>
        </p:nvCxnSpPr>
        <p:spPr>
          <a:xfrm>
            <a:off x="7373699" y="2122110"/>
            <a:ext cx="169798" cy="99728"/>
          </a:xfrm>
          <a:prstGeom prst="line">
            <a:avLst/>
          </a:prstGeom>
          <a:noFill/>
          <a:ln w="6350" cap="flat" cmpd="sng" algn="ctr">
            <a:solidFill>
              <a:srgbClr val="5B9BD5"/>
            </a:solidFill>
            <a:prstDash val="solid"/>
            <a:miter lim="800000"/>
          </a:ln>
          <a:effectLst/>
        </p:spPr>
      </p:cxnSp>
      <p:cxnSp>
        <p:nvCxnSpPr>
          <p:cNvPr id="479" name="Straight Connector 478"/>
          <p:cNvCxnSpPr/>
          <p:nvPr/>
        </p:nvCxnSpPr>
        <p:spPr>
          <a:xfrm flipV="1">
            <a:off x="7540734" y="2117830"/>
            <a:ext cx="169798" cy="108287"/>
          </a:xfrm>
          <a:prstGeom prst="line">
            <a:avLst/>
          </a:prstGeom>
          <a:noFill/>
          <a:ln w="6350" cap="flat" cmpd="sng" algn="ctr">
            <a:solidFill>
              <a:srgbClr val="5B9BD5"/>
            </a:solidFill>
            <a:prstDash val="solid"/>
            <a:miter lim="800000"/>
          </a:ln>
          <a:effectLst/>
        </p:spPr>
      </p:cxnSp>
      <p:cxnSp>
        <p:nvCxnSpPr>
          <p:cNvPr id="480" name="Straight Connector 479"/>
          <p:cNvCxnSpPr/>
          <p:nvPr/>
        </p:nvCxnSpPr>
        <p:spPr>
          <a:xfrm>
            <a:off x="7714252" y="2122110"/>
            <a:ext cx="169798" cy="99728"/>
          </a:xfrm>
          <a:prstGeom prst="line">
            <a:avLst/>
          </a:prstGeom>
          <a:noFill/>
          <a:ln w="6350" cap="flat" cmpd="sng" algn="ctr">
            <a:solidFill>
              <a:srgbClr val="5B9BD5"/>
            </a:solidFill>
            <a:prstDash val="solid"/>
            <a:miter lim="800000"/>
          </a:ln>
          <a:effectLst/>
        </p:spPr>
      </p:cxnSp>
      <p:cxnSp>
        <p:nvCxnSpPr>
          <p:cNvPr id="481" name="Straight Connector 480"/>
          <p:cNvCxnSpPr/>
          <p:nvPr/>
        </p:nvCxnSpPr>
        <p:spPr>
          <a:xfrm flipV="1">
            <a:off x="7881288" y="2117830"/>
            <a:ext cx="169798" cy="108287"/>
          </a:xfrm>
          <a:prstGeom prst="line">
            <a:avLst/>
          </a:prstGeom>
          <a:noFill/>
          <a:ln w="6350" cap="flat" cmpd="sng" algn="ctr">
            <a:solidFill>
              <a:srgbClr val="5B9BD5"/>
            </a:solidFill>
            <a:prstDash val="solid"/>
            <a:miter lim="800000"/>
          </a:ln>
          <a:effectLst/>
        </p:spPr>
      </p:cxnSp>
      <p:cxnSp>
        <p:nvCxnSpPr>
          <p:cNvPr id="482" name="Straight Connector 481"/>
          <p:cNvCxnSpPr/>
          <p:nvPr/>
        </p:nvCxnSpPr>
        <p:spPr>
          <a:xfrm>
            <a:off x="8053578" y="2122110"/>
            <a:ext cx="169798" cy="99728"/>
          </a:xfrm>
          <a:prstGeom prst="line">
            <a:avLst/>
          </a:prstGeom>
          <a:noFill/>
          <a:ln w="6350" cap="flat" cmpd="sng" algn="ctr">
            <a:solidFill>
              <a:srgbClr val="5B9BD5"/>
            </a:solidFill>
            <a:prstDash val="solid"/>
            <a:miter lim="800000"/>
          </a:ln>
          <a:effectLst/>
        </p:spPr>
      </p:cxnSp>
      <p:cxnSp>
        <p:nvCxnSpPr>
          <p:cNvPr id="483" name="Straight Connector 482"/>
          <p:cNvCxnSpPr/>
          <p:nvPr/>
        </p:nvCxnSpPr>
        <p:spPr>
          <a:xfrm flipV="1">
            <a:off x="8220613" y="2117830"/>
            <a:ext cx="169798" cy="108287"/>
          </a:xfrm>
          <a:prstGeom prst="line">
            <a:avLst/>
          </a:prstGeom>
          <a:noFill/>
          <a:ln w="6350" cap="flat" cmpd="sng" algn="ctr">
            <a:solidFill>
              <a:srgbClr val="5B9BD5"/>
            </a:solidFill>
            <a:prstDash val="solid"/>
            <a:miter lim="800000"/>
          </a:ln>
          <a:effectLst/>
        </p:spPr>
      </p:cxnSp>
      <p:cxnSp>
        <p:nvCxnSpPr>
          <p:cNvPr id="484" name="Straight Connector 483"/>
          <p:cNvCxnSpPr/>
          <p:nvPr/>
        </p:nvCxnSpPr>
        <p:spPr>
          <a:xfrm>
            <a:off x="8391075" y="2122110"/>
            <a:ext cx="169798" cy="99728"/>
          </a:xfrm>
          <a:prstGeom prst="line">
            <a:avLst/>
          </a:prstGeom>
          <a:noFill/>
          <a:ln w="6350" cap="flat" cmpd="sng" algn="ctr">
            <a:solidFill>
              <a:srgbClr val="5B9BD5"/>
            </a:solidFill>
            <a:prstDash val="solid"/>
            <a:miter lim="800000"/>
          </a:ln>
          <a:effectLst/>
        </p:spPr>
      </p:cxnSp>
      <p:cxnSp>
        <p:nvCxnSpPr>
          <p:cNvPr id="485" name="Straight Connector 484"/>
          <p:cNvCxnSpPr/>
          <p:nvPr/>
        </p:nvCxnSpPr>
        <p:spPr>
          <a:xfrm>
            <a:off x="612264" y="2317990"/>
            <a:ext cx="169798" cy="99728"/>
          </a:xfrm>
          <a:prstGeom prst="line">
            <a:avLst/>
          </a:prstGeom>
          <a:noFill/>
          <a:ln w="6350" cap="flat" cmpd="sng" algn="ctr">
            <a:solidFill>
              <a:srgbClr val="5B9BD5"/>
            </a:solidFill>
            <a:prstDash val="solid"/>
            <a:miter lim="800000"/>
          </a:ln>
          <a:effectLst/>
        </p:spPr>
      </p:cxnSp>
      <p:cxnSp>
        <p:nvCxnSpPr>
          <p:cNvPr id="486" name="Straight Connector 485"/>
          <p:cNvCxnSpPr/>
          <p:nvPr/>
        </p:nvCxnSpPr>
        <p:spPr>
          <a:xfrm flipH="1">
            <a:off x="779299" y="2317990"/>
            <a:ext cx="169798" cy="99728"/>
          </a:xfrm>
          <a:prstGeom prst="line">
            <a:avLst/>
          </a:prstGeom>
          <a:noFill/>
          <a:ln w="6350" cap="flat" cmpd="sng" algn="ctr">
            <a:solidFill>
              <a:srgbClr val="5B9BD5"/>
            </a:solidFill>
            <a:prstDash val="solid"/>
            <a:miter lim="800000"/>
          </a:ln>
          <a:effectLst/>
        </p:spPr>
      </p:cxnSp>
      <p:cxnSp>
        <p:nvCxnSpPr>
          <p:cNvPr id="487" name="Straight Connector 486"/>
          <p:cNvCxnSpPr/>
          <p:nvPr/>
        </p:nvCxnSpPr>
        <p:spPr>
          <a:xfrm>
            <a:off x="949761" y="2317990"/>
            <a:ext cx="169798" cy="99728"/>
          </a:xfrm>
          <a:prstGeom prst="line">
            <a:avLst/>
          </a:prstGeom>
          <a:noFill/>
          <a:ln w="6350" cap="flat" cmpd="sng" algn="ctr">
            <a:solidFill>
              <a:srgbClr val="5B9BD5"/>
            </a:solidFill>
            <a:prstDash val="solid"/>
            <a:miter lim="800000"/>
          </a:ln>
          <a:effectLst/>
        </p:spPr>
      </p:cxnSp>
      <p:cxnSp>
        <p:nvCxnSpPr>
          <p:cNvPr id="488" name="Straight Connector 487"/>
          <p:cNvCxnSpPr/>
          <p:nvPr/>
        </p:nvCxnSpPr>
        <p:spPr>
          <a:xfrm flipH="1">
            <a:off x="1116796" y="2317990"/>
            <a:ext cx="169798" cy="99728"/>
          </a:xfrm>
          <a:prstGeom prst="line">
            <a:avLst/>
          </a:prstGeom>
          <a:noFill/>
          <a:ln w="6350" cap="flat" cmpd="sng" algn="ctr">
            <a:solidFill>
              <a:srgbClr val="5B9BD5"/>
            </a:solidFill>
            <a:prstDash val="solid"/>
            <a:miter lim="800000"/>
          </a:ln>
          <a:effectLst/>
        </p:spPr>
      </p:cxnSp>
      <p:cxnSp>
        <p:nvCxnSpPr>
          <p:cNvPr id="489" name="Straight Connector 488"/>
          <p:cNvCxnSpPr/>
          <p:nvPr/>
        </p:nvCxnSpPr>
        <p:spPr>
          <a:xfrm>
            <a:off x="1289086" y="2317990"/>
            <a:ext cx="169798" cy="99728"/>
          </a:xfrm>
          <a:prstGeom prst="line">
            <a:avLst/>
          </a:prstGeom>
          <a:noFill/>
          <a:ln w="6350" cap="flat" cmpd="sng" algn="ctr">
            <a:solidFill>
              <a:srgbClr val="5B9BD5"/>
            </a:solidFill>
            <a:prstDash val="solid"/>
            <a:miter lim="800000"/>
          </a:ln>
          <a:effectLst/>
        </p:spPr>
      </p:cxnSp>
      <p:cxnSp>
        <p:nvCxnSpPr>
          <p:cNvPr id="490" name="Straight Connector 489"/>
          <p:cNvCxnSpPr/>
          <p:nvPr/>
        </p:nvCxnSpPr>
        <p:spPr>
          <a:xfrm flipH="1">
            <a:off x="1456122" y="2317990"/>
            <a:ext cx="169798" cy="99728"/>
          </a:xfrm>
          <a:prstGeom prst="line">
            <a:avLst/>
          </a:prstGeom>
          <a:noFill/>
          <a:ln w="6350" cap="flat" cmpd="sng" algn="ctr">
            <a:solidFill>
              <a:srgbClr val="5B9BD5"/>
            </a:solidFill>
            <a:prstDash val="solid"/>
            <a:miter lim="800000"/>
          </a:ln>
          <a:effectLst/>
        </p:spPr>
      </p:cxnSp>
      <p:cxnSp>
        <p:nvCxnSpPr>
          <p:cNvPr id="491" name="Straight Connector 490"/>
          <p:cNvCxnSpPr/>
          <p:nvPr/>
        </p:nvCxnSpPr>
        <p:spPr>
          <a:xfrm>
            <a:off x="1626584" y="2317990"/>
            <a:ext cx="169798" cy="99728"/>
          </a:xfrm>
          <a:prstGeom prst="line">
            <a:avLst/>
          </a:prstGeom>
          <a:noFill/>
          <a:ln w="6350" cap="flat" cmpd="sng" algn="ctr">
            <a:solidFill>
              <a:srgbClr val="5B9BD5"/>
            </a:solidFill>
            <a:prstDash val="solid"/>
            <a:miter lim="800000"/>
          </a:ln>
          <a:effectLst/>
        </p:spPr>
      </p:cxnSp>
      <p:cxnSp>
        <p:nvCxnSpPr>
          <p:cNvPr id="492" name="Straight Connector 491"/>
          <p:cNvCxnSpPr/>
          <p:nvPr/>
        </p:nvCxnSpPr>
        <p:spPr>
          <a:xfrm flipH="1">
            <a:off x="1793619" y="2317990"/>
            <a:ext cx="169798" cy="99728"/>
          </a:xfrm>
          <a:prstGeom prst="line">
            <a:avLst/>
          </a:prstGeom>
          <a:noFill/>
          <a:ln w="6350" cap="flat" cmpd="sng" algn="ctr">
            <a:solidFill>
              <a:srgbClr val="5B9BD5"/>
            </a:solidFill>
            <a:prstDash val="solid"/>
            <a:miter lim="800000"/>
          </a:ln>
          <a:effectLst/>
        </p:spPr>
      </p:cxnSp>
      <p:cxnSp>
        <p:nvCxnSpPr>
          <p:cNvPr id="493" name="Straight Connector 492"/>
          <p:cNvCxnSpPr/>
          <p:nvPr/>
        </p:nvCxnSpPr>
        <p:spPr>
          <a:xfrm>
            <a:off x="1961381" y="2317990"/>
            <a:ext cx="169798" cy="99728"/>
          </a:xfrm>
          <a:prstGeom prst="line">
            <a:avLst/>
          </a:prstGeom>
          <a:noFill/>
          <a:ln w="6350" cap="flat" cmpd="sng" algn="ctr">
            <a:solidFill>
              <a:srgbClr val="5B9BD5"/>
            </a:solidFill>
            <a:prstDash val="solid"/>
            <a:miter lim="800000"/>
          </a:ln>
          <a:effectLst/>
        </p:spPr>
      </p:cxnSp>
      <p:cxnSp>
        <p:nvCxnSpPr>
          <p:cNvPr id="494" name="Straight Connector 493"/>
          <p:cNvCxnSpPr/>
          <p:nvPr/>
        </p:nvCxnSpPr>
        <p:spPr>
          <a:xfrm flipH="1">
            <a:off x="2128417" y="2317990"/>
            <a:ext cx="169798" cy="99728"/>
          </a:xfrm>
          <a:prstGeom prst="line">
            <a:avLst/>
          </a:prstGeom>
          <a:noFill/>
          <a:ln w="6350" cap="flat" cmpd="sng" algn="ctr">
            <a:solidFill>
              <a:srgbClr val="5B9BD5"/>
            </a:solidFill>
            <a:prstDash val="solid"/>
            <a:miter lim="800000"/>
          </a:ln>
          <a:effectLst/>
        </p:spPr>
      </p:cxnSp>
      <p:cxnSp>
        <p:nvCxnSpPr>
          <p:cNvPr id="495" name="Straight Connector 494"/>
          <p:cNvCxnSpPr/>
          <p:nvPr/>
        </p:nvCxnSpPr>
        <p:spPr>
          <a:xfrm>
            <a:off x="2298879" y="2317990"/>
            <a:ext cx="169798" cy="99728"/>
          </a:xfrm>
          <a:prstGeom prst="line">
            <a:avLst/>
          </a:prstGeom>
          <a:noFill/>
          <a:ln w="6350" cap="flat" cmpd="sng" algn="ctr">
            <a:solidFill>
              <a:srgbClr val="5B9BD5"/>
            </a:solidFill>
            <a:prstDash val="solid"/>
            <a:miter lim="800000"/>
          </a:ln>
          <a:effectLst/>
        </p:spPr>
      </p:cxnSp>
      <p:cxnSp>
        <p:nvCxnSpPr>
          <p:cNvPr id="496" name="Straight Connector 495"/>
          <p:cNvCxnSpPr/>
          <p:nvPr/>
        </p:nvCxnSpPr>
        <p:spPr>
          <a:xfrm flipH="1">
            <a:off x="2465914" y="2317990"/>
            <a:ext cx="169798" cy="99728"/>
          </a:xfrm>
          <a:prstGeom prst="line">
            <a:avLst/>
          </a:prstGeom>
          <a:noFill/>
          <a:ln w="6350" cap="flat" cmpd="sng" algn="ctr">
            <a:solidFill>
              <a:srgbClr val="5B9BD5"/>
            </a:solidFill>
            <a:prstDash val="solid"/>
            <a:miter lim="800000"/>
          </a:ln>
          <a:effectLst/>
        </p:spPr>
      </p:cxnSp>
      <p:cxnSp>
        <p:nvCxnSpPr>
          <p:cNvPr id="497" name="Straight Connector 496"/>
          <p:cNvCxnSpPr/>
          <p:nvPr/>
        </p:nvCxnSpPr>
        <p:spPr>
          <a:xfrm>
            <a:off x="2638204" y="2317990"/>
            <a:ext cx="169798" cy="99728"/>
          </a:xfrm>
          <a:prstGeom prst="line">
            <a:avLst/>
          </a:prstGeom>
          <a:noFill/>
          <a:ln w="6350" cap="flat" cmpd="sng" algn="ctr">
            <a:solidFill>
              <a:srgbClr val="5B9BD5"/>
            </a:solidFill>
            <a:prstDash val="solid"/>
            <a:miter lim="800000"/>
          </a:ln>
          <a:effectLst/>
        </p:spPr>
      </p:cxnSp>
      <p:cxnSp>
        <p:nvCxnSpPr>
          <p:cNvPr id="498" name="Straight Connector 497"/>
          <p:cNvCxnSpPr/>
          <p:nvPr/>
        </p:nvCxnSpPr>
        <p:spPr>
          <a:xfrm flipH="1">
            <a:off x="2805240" y="2317990"/>
            <a:ext cx="169798" cy="99728"/>
          </a:xfrm>
          <a:prstGeom prst="line">
            <a:avLst/>
          </a:prstGeom>
          <a:noFill/>
          <a:ln w="6350" cap="flat" cmpd="sng" algn="ctr">
            <a:solidFill>
              <a:srgbClr val="5B9BD5"/>
            </a:solidFill>
            <a:prstDash val="solid"/>
            <a:miter lim="800000"/>
          </a:ln>
          <a:effectLst/>
        </p:spPr>
      </p:cxnSp>
      <p:cxnSp>
        <p:nvCxnSpPr>
          <p:cNvPr id="499" name="Straight Connector 498"/>
          <p:cNvCxnSpPr/>
          <p:nvPr/>
        </p:nvCxnSpPr>
        <p:spPr>
          <a:xfrm>
            <a:off x="2978757" y="2317990"/>
            <a:ext cx="169798" cy="99728"/>
          </a:xfrm>
          <a:prstGeom prst="line">
            <a:avLst/>
          </a:prstGeom>
          <a:noFill/>
          <a:ln w="6350" cap="flat" cmpd="sng" algn="ctr">
            <a:solidFill>
              <a:srgbClr val="5B9BD5"/>
            </a:solidFill>
            <a:prstDash val="solid"/>
            <a:miter lim="800000"/>
          </a:ln>
          <a:effectLst/>
        </p:spPr>
      </p:cxnSp>
      <p:cxnSp>
        <p:nvCxnSpPr>
          <p:cNvPr id="500" name="Straight Connector 499"/>
          <p:cNvCxnSpPr/>
          <p:nvPr/>
        </p:nvCxnSpPr>
        <p:spPr>
          <a:xfrm>
            <a:off x="3318342" y="2318961"/>
            <a:ext cx="169798" cy="99728"/>
          </a:xfrm>
          <a:prstGeom prst="line">
            <a:avLst/>
          </a:prstGeom>
          <a:noFill/>
          <a:ln w="6350" cap="flat" cmpd="sng" algn="ctr">
            <a:solidFill>
              <a:srgbClr val="5B9BD5"/>
            </a:solidFill>
            <a:prstDash val="solid"/>
            <a:miter lim="800000"/>
          </a:ln>
          <a:effectLst/>
        </p:spPr>
      </p:cxnSp>
      <p:cxnSp>
        <p:nvCxnSpPr>
          <p:cNvPr id="501" name="Straight Connector 500"/>
          <p:cNvCxnSpPr/>
          <p:nvPr/>
        </p:nvCxnSpPr>
        <p:spPr>
          <a:xfrm flipH="1">
            <a:off x="3485377" y="2318961"/>
            <a:ext cx="169798" cy="99728"/>
          </a:xfrm>
          <a:prstGeom prst="line">
            <a:avLst/>
          </a:prstGeom>
          <a:noFill/>
          <a:ln w="6350" cap="flat" cmpd="sng" algn="ctr">
            <a:solidFill>
              <a:srgbClr val="5B9BD5"/>
            </a:solidFill>
            <a:prstDash val="solid"/>
            <a:miter lim="800000"/>
          </a:ln>
          <a:effectLst/>
        </p:spPr>
      </p:cxnSp>
      <p:cxnSp>
        <p:nvCxnSpPr>
          <p:cNvPr id="502" name="Straight Connector 501"/>
          <p:cNvCxnSpPr/>
          <p:nvPr/>
        </p:nvCxnSpPr>
        <p:spPr>
          <a:xfrm>
            <a:off x="3655839" y="2318961"/>
            <a:ext cx="169798" cy="99728"/>
          </a:xfrm>
          <a:prstGeom prst="line">
            <a:avLst/>
          </a:prstGeom>
          <a:noFill/>
          <a:ln w="6350" cap="flat" cmpd="sng" algn="ctr">
            <a:solidFill>
              <a:srgbClr val="5B9BD5"/>
            </a:solidFill>
            <a:prstDash val="solid"/>
            <a:miter lim="800000"/>
          </a:ln>
          <a:effectLst/>
        </p:spPr>
      </p:cxnSp>
      <p:cxnSp>
        <p:nvCxnSpPr>
          <p:cNvPr id="503" name="Straight Connector 502"/>
          <p:cNvCxnSpPr/>
          <p:nvPr/>
        </p:nvCxnSpPr>
        <p:spPr>
          <a:xfrm flipH="1">
            <a:off x="3822874" y="2318961"/>
            <a:ext cx="169798" cy="99728"/>
          </a:xfrm>
          <a:prstGeom prst="line">
            <a:avLst/>
          </a:prstGeom>
          <a:noFill/>
          <a:ln w="6350" cap="flat" cmpd="sng" algn="ctr">
            <a:solidFill>
              <a:srgbClr val="5B9BD5"/>
            </a:solidFill>
            <a:prstDash val="solid"/>
            <a:miter lim="800000"/>
          </a:ln>
          <a:effectLst/>
        </p:spPr>
      </p:cxnSp>
      <p:cxnSp>
        <p:nvCxnSpPr>
          <p:cNvPr id="504" name="Straight Connector 503"/>
          <p:cNvCxnSpPr/>
          <p:nvPr/>
        </p:nvCxnSpPr>
        <p:spPr>
          <a:xfrm>
            <a:off x="3995164" y="2318961"/>
            <a:ext cx="169798" cy="99728"/>
          </a:xfrm>
          <a:prstGeom prst="line">
            <a:avLst/>
          </a:prstGeom>
          <a:noFill/>
          <a:ln w="6350" cap="flat" cmpd="sng" algn="ctr">
            <a:solidFill>
              <a:srgbClr val="5B9BD5"/>
            </a:solidFill>
            <a:prstDash val="solid"/>
            <a:miter lim="800000"/>
          </a:ln>
          <a:effectLst/>
        </p:spPr>
      </p:cxnSp>
      <p:cxnSp>
        <p:nvCxnSpPr>
          <p:cNvPr id="505" name="Straight Connector 504"/>
          <p:cNvCxnSpPr/>
          <p:nvPr/>
        </p:nvCxnSpPr>
        <p:spPr>
          <a:xfrm flipH="1">
            <a:off x="4159144" y="2318961"/>
            <a:ext cx="169798" cy="99728"/>
          </a:xfrm>
          <a:prstGeom prst="line">
            <a:avLst/>
          </a:prstGeom>
          <a:noFill/>
          <a:ln w="6350" cap="flat" cmpd="sng" algn="ctr">
            <a:solidFill>
              <a:srgbClr val="5B9BD5"/>
            </a:solidFill>
            <a:prstDash val="solid"/>
            <a:miter lim="800000"/>
          </a:ln>
          <a:effectLst/>
        </p:spPr>
      </p:cxnSp>
      <p:cxnSp>
        <p:nvCxnSpPr>
          <p:cNvPr id="506" name="Straight Connector 505"/>
          <p:cNvCxnSpPr/>
          <p:nvPr/>
        </p:nvCxnSpPr>
        <p:spPr>
          <a:xfrm>
            <a:off x="4333017" y="2318961"/>
            <a:ext cx="169798" cy="99728"/>
          </a:xfrm>
          <a:prstGeom prst="line">
            <a:avLst/>
          </a:prstGeom>
          <a:noFill/>
          <a:ln w="6350" cap="flat" cmpd="sng" algn="ctr">
            <a:solidFill>
              <a:srgbClr val="5B9BD5"/>
            </a:solidFill>
            <a:prstDash val="solid"/>
            <a:miter lim="800000"/>
          </a:ln>
          <a:effectLst/>
        </p:spPr>
      </p:cxnSp>
      <p:cxnSp>
        <p:nvCxnSpPr>
          <p:cNvPr id="507" name="Straight Connector 506"/>
          <p:cNvCxnSpPr/>
          <p:nvPr/>
        </p:nvCxnSpPr>
        <p:spPr>
          <a:xfrm flipH="1">
            <a:off x="4500053" y="2318961"/>
            <a:ext cx="169798" cy="99728"/>
          </a:xfrm>
          <a:prstGeom prst="line">
            <a:avLst/>
          </a:prstGeom>
          <a:noFill/>
          <a:ln w="6350" cap="flat" cmpd="sng" algn="ctr">
            <a:solidFill>
              <a:srgbClr val="5B9BD5"/>
            </a:solidFill>
            <a:prstDash val="solid"/>
            <a:miter lim="800000"/>
          </a:ln>
          <a:effectLst/>
        </p:spPr>
      </p:cxnSp>
      <p:cxnSp>
        <p:nvCxnSpPr>
          <p:cNvPr id="508" name="Straight Connector 507"/>
          <p:cNvCxnSpPr/>
          <p:nvPr/>
        </p:nvCxnSpPr>
        <p:spPr>
          <a:xfrm>
            <a:off x="4670515" y="2318961"/>
            <a:ext cx="169798" cy="99728"/>
          </a:xfrm>
          <a:prstGeom prst="line">
            <a:avLst/>
          </a:prstGeom>
          <a:noFill/>
          <a:ln w="6350" cap="flat" cmpd="sng" algn="ctr">
            <a:solidFill>
              <a:srgbClr val="5B9BD5"/>
            </a:solidFill>
            <a:prstDash val="solid"/>
            <a:miter lim="800000"/>
          </a:ln>
          <a:effectLst/>
        </p:spPr>
      </p:cxnSp>
      <p:cxnSp>
        <p:nvCxnSpPr>
          <p:cNvPr id="509" name="Straight Connector 508"/>
          <p:cNvCxnSpPr/>
          <p:nvPr/>
        </p:nvCxnSpPr>
        <p:spPr>
          <a:xfrm flipH="1">
            <a:off x="4837551" y="2318961"/>
            <a:ext cx="169798" cy="99728"/>
          </a:xfrm>
          <a:prstGeom prst="line">
            <a:avLst/>
          </a:prstGeom>
          <a:noFill/>
          <a:ln w="6350" cap="flat" cmpd="sng" algn="ctr">
            <a:solidFill>
              <a:srgbClr val="5B9BD5"/>
            </a:solidFill>
            <a:prstDash val="solid"/>
            <a:miter lim="800000"/>
          </a:ln>
          <a:effectLst/>
        </p:spPr>
      </p:cxnSp>
      <p:cxnSp>
        <p:nvCxnSpPr>
          <p:cNvPr id="510" name="Straight Connector 509"/>
          <p:cNvCxnSpPr/>
          <p:nvPr/>
        </p:nvCxnSpPr>
        <p:spPr>
          <a:xfrm>
            <a:off x="5011068" y="2318961"/>
            <a:ext cx="169798" cy="99728"/>
          </a:xfrm>
          <a:prstGeom prst="line">
            <a:avLst/>
          </a:prstGeom>
          <a:noFill/>
          <a:ln w="6350" cap="flat" cmpd="sng" algn="ctr">
            <a:solidFill>
              <a:srgbClr val="5B9BD5"/>
            </a:solidFill>
            <a:prstDash val="solid"/>
            <a:miter lim="800000"/>
          </a:ln>
          <a:effectLst/>
        </p:spPr>
      </p:cxnSp>
      <p:cxnSp>
        <p:nvCxnSpPr>
          <p:cNvPr id="511" name="Straight Connector 510"/>
          <p:cNvCxnSpPr/>
          <p:nvPr/>
        </p:nvCxnSpPr>
        <p:spPr>
          <a:xfrm flipH="1">
            <a:off x="5178104" y="2318961"/>
            <a:ext cx="169798" cy="99728"/>
          </a:xfrm>
          <a:prstGeom prst="line">
            <a:avLst/>
          </a:prstGeom>
          <a:noFill/>
          <a:ln w="6350" cap="flat" cmpd="sng" algn="ctr">
            <a:solidFill>
              <a:srgbClr val="5B9BD5"/>
            </a:solidFill>
            <a:prstDash val="solid"/>
            <a:miter lim="800000"/>
          </a:ln>
          <a:effectLst/>
        </p:spPr>
      </p:cxnSp>
      <p:cxnSp>
        <p:nvCxnSpPr>
          <p:cNvPr id="512" name="Straight Connector 511"/>
          <p:cNvCxnSpPr/>
          <p:nvPr/>
        </p:nvCxnSpPr>
        <p:spPr>
          <a:xfrm>
            <a:off x="5350393" y="2318961"/>
            <a:ext cx="169798" cy="99728"/>
          </a:xfrm>
          <a:prstGeom prst="line">
            <a:avLst/>
          </a:prstGeom>
          <a:noFill/>
          <a:ln w="6350" cap="flat" cmpd="sng" algn="ctr">
            <a:solidFill>
              <a:srgbClr val="5B9BD5"/>
            </a:solidFill>
            <a:prstDash val="solid"/>
            <a:miter lim="800000"/>
          </a:ln>
          <a:effectLst/>
        </p:spPr>
      </p:cxnSp>
      <p:cxnSp>
        <p:nvCxnSpPr>
          <p:cNvPr id="513" name="Straight Connector 512"/>
          <p:cNvCxnSpPr/>
          <p:nvPr/>
        </p:nvCxnSpPr>
        <p:spPr>
          <a:xfrm flipH="1">
            <a:off x="5520129" y="2318961"/>
            <a:ext cx="169798" cy="99728"/>
          </a:xfrm>
          <a:prstGeom prst="line">
            <a:avLst/>
          </a:prstGeom>
          <a:noFill/>
          <a:ln w="6350" cap="flat" cmpd="sng" algn="ctr">
            <a:solidFill>
              <a:srgbClr val="5B9BD5"/>
            </a:solidFill>
            <a:prstDash val="solid"/>
            <a:miter lim="800000"/>
          </a:ln>
          <a:effectLst/>
        </p:spPr>
      </p:cxnSp>
      <p:sp>
        <p:nvSpPr>
          <p:cNvPr id="514" name="Hexagon 513"/>
          <p:cNvSpPr/>
          <p:nvPr/>
        </p:nvSpPr>
        <p:spPr>
          <a:xfrm>
            <a:off x="511196" y="2226821"/>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cxnSp>
        <p:nvCxnSpPr>
          <p:cNvPr id="515" name="Straight Connector 514"/>
          <p:cNvCxnSpPr/>
          <p:nvPr/>
        </p:nvCxnSpPr>
        <p:spPr>
          <a:xfrm>
            <a:off x="779300" y="2222541"/>
            <a:ext cx="24" cy="197489"/>
          </a:xfrm>
          <a:prstGeom prst="line">
            <a:avLst/>
          </a:prstGeom>
          <a:noFill/>
          <a:ln w="6350" cap="flat" cmpd="sng" algn="ctr">
            <a:solidFill>
              <a:srgbClr val="5B9BD5"/>
            </a:solidFill>
            <a:prstDash val="solid"/>
            <a:miter lim="800000"/>
          </a:ln>
          <a:effectLst/>
        </p:spPr>
      </p:cxnSp>
      <p:sp>
        <p:nvSpPr>
          <p:cNvPr id="516" name="Hexagon 515"/>
          <p:cNvSpPr/>
          <p:nvPr/>
        </p:nvSpPr>
        <p:spPr>
          <a:xfrm>
            <a:off x="848694" y="2226821"/>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cxnSp>
        <p:nvCxnSpPr>
          <p:cNvPr id="517" name="Straight Connector 516"/>
          <p:cNvCxnSpPr/>
          <p:nvPr/>
        </p:nvCxnSpPr>
        <p:spPr>
          <a:xfrm>
            <a:off x="1116797" y="2222541"/>
            <a:ext cx="24" cy="197489"/>
          </a:xfrm>
          <a:prstGeom prst="line">
            <a:avLst/>
          </a:prstGeom>
          <a:noFill/>
          <a:ln w="6350" cap="flat" cmpd="sng" algn="ctr">
            <a:solidFill>
              <a:srgbClr val="5B9BD5"/>
            </a:solidFill>
            <a:prstDash val="solid"/>
            <a:miter lim="800000"/>
          </a:ln>
          <a:effectLst/>
        </p:spPr>
      </p:cxnSp>
      <p:sp>
        <p:nvSpPr>
          <p:cNvPr id="518" name="Hexagon 517"/>
          <p:cNvSpPr/>
          <p:nvPr/>
        </p:nvSpPr>
        <p:spPr>
          <a:xfrm>
            <a:off x="1188019" y="2226821"/>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cxnSp>
        <p:nvCxnSpPr>
          <p:cNvPr id="519" name="Straight Connector 518"/>
          <p:cNvCxnSpPr/>
          <p:nvPr/>
        </p:nvCxnSpPr>
        <p:spPr>
          <a:xfrm>
            <a:off x="1456122" y="2222541"/>
            <a:ext cx="24" cy="197489"/>
          </a:xfrm>
          <a:prstGeom prst="line">
            <a:avLst/>
          </a:prstGeom>
          <a:noFill/>
          <a:ln w="6350" cap="flat" cmpd="sng" algn="ctr">
            <a:solidFill>
              <a:srgbClr val="5B9BD5"/>
            </a:solidFill>
            <a:prstDash val="solid"/>
            <a:miter lim="800000"/>
          </a:ln>
          <a:effectLst/>
        </p:spPr>
      </p:cxnSp>
      <p:sp>
        <p:nvSpPr>
          <p:cNvPr id="520" name="Hexagon 519"/>
          <p:cNvSpPr/>
          <p:nvPr/>
        </p:nvSpPr>
        <p:spPr>
          <a:xfrm>
            <a:off x="1525516" y="2226821"/>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cxnSp>
        <p:nvCxnSpPr>
          <p:cNvPr id="521" name="Straight Connector 520"/>
          <p:cNvCxnSpPr/>
          <p:nvPr/>
        </p:nvCxnSpPr>
        <p:spPr>
          <a:xfrm>
            <a:off x="1793620" y="2219197"/>
            <a:ext cx="24" cy="197489"/>
          </a:xfrm>
          <a:prstGeom prst="line">
            <a:avLst/>
          </a:prstGeom>
          <a:noFill/>
          <a:ln w="6350" cap="flat" cmpd="sng" algn="ctr">
            <a:solidFill>
              <a:srgbClr val="5B9BD5"/>
            </a:solidFill>
            <a:prstDash val="solid"/>
            <a:miter lim="800000"/>
          </a:ln>
          <a:effectLst/>
        </p:spPr>
      </p:cxnSp>
      <p:sp>
        <p:nvSpPr>
          <p:cNvPr id="522" name="Hexagon 521"/>
          <p:cNvSpPr/>
          <p:nvPr/>
        </p:nvSpPr>
        <p:spPr>
          <a:xfrm>
            <a:off x="1863014" y="2226821"/>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cxnSp>
        <p:nvCxnSpPr>
          <p:cNvPr id="523" name="Straight Connector 522"/>
          <p:cNvCxnSpPr/>
          <p:nvPr/>
        </p:nvCxnSpPr>
        <p:spPr>
          <a:xfrm>
            <a:off x="2128418" y="2222541"/>
            <a:ext cx="24" cy="197489"/>
          </a:xfrm>
          <a:prstGeom prst="line">
            <a:avLst/>
          </a:prstGeom>
          <a:noFill/>
          <a:ln w="6350" cap="flat" cmpd="sng" algn="ctr">
            <a:solidFill>
              <a:srgbClr val="5B9BD5"/>
            </a:solidFill>
            <a:prstDash val="solid"/>
            <a:miter lim="800000"/>
          </a:ln>
          <a:effectLst/>
        </p:spPr>
      </p:cxnSp>
      <p:sp>
        <p:nvSpPr>
          <p:cNvPr id="524" name="Hexagon 523"/>
          <p:cNvSpPr/>
          <p:nvPr/>
        </p:nvSpPr>
        <p:spPr>
          <a:xfrm>
            <a:off x="2197811" y="2226821"/>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cxnSp>
        <p:nvCxnSpPr>
          <p:cNvPr id="525" name="Straight Connector 524"/>
          <p:cNvCxnSpPr/>
          <p:nvPr/>
        </p:nvCxnSpPr>
        <p:spPr>
          <a:xfrm>
            <a:off x="2465915" y="2222541"/>
            <a:ext cx="24" cy="197489"/>
          </a:xfrm>
          <a:prstGeom prst="line">
            <a:avLst/>
          </a:prstGeom>
          <a:noFill/>
          <a:ln w="6350" cap="flat" cmpd="sng" algn="ctr">
            <a:solidFill>
              <a:srgbClr val="5B9BD5"/>
            </a:solidFill>
            <a:prstDash val="solid"/>
            <a:miter lim="800000"/>
          </a:ln>
          <a:effectLst/>
        </p:spPr>
      </p:cxnSp>
      <p:sp>
        <p:nvSpPr>
          <p:cNvPr id="526" name="Hexagon 525"/>
          <p:cNvSpPr/>
          <p:nvPr/>
        </p:nvSpPr>
        <p:spPr>
          <a:xfrm>
            <a:off x="2537137" y="2226821"/>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cxnSp>
        <p:nvCxnSpPr>
          <p:cNvPr id="527" name="Straight Connector 526"/>
          <p:cNvCxnSpPr/>
          <p:nvPr/>
        </p:nvCxnSpPr>
        <p:spPr>
          <a:xfrm>
            <a:off x="2805240" y="2222541"/>
            <a:ext cx="24" cy="197489"/>
          </a:xfrm>
          <a:prstGeom prst="line">
            <a:avLst/>
          </a:prstGeom>
          <a:noFill/>
          <a:ln w="6350" cap="flat" cmpd="sng" algn="ctr">
            <a:solidFill>
              <a:srgbClr val="5B9BD5"/>
            </a:solidFill>
            <a:prstDash val="solid"/>
            <a:miter lim="800000"/>
          </a:ln>
          <a:effectLst/>
        </p:spPr>
      </p:cxnSp>
      <p:sp>
        <p:nvSpPr>
          <p:cNvPr id="528" name="Hexagon 527"/>
          <p:cNvSpPr/>
          <p:nvPr/>
        </p:nvSpPr>
        <p:spPr>
          <a:xfrm>
            <a:off x="2877690" y="2226821"/>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cxnSp>
        <p:nvCxnSpPr>
          <p:cNvPr id="529" name="Straight Connector 528"/>
          <p:cNvCxnSpPr/>
          <p:nvPr/>
        </p:nvCxnSpPr>
        <p:spPr>
          <a:xfrm flipH="1">
            <a:off x="3138650" y="2321910"/>
            <a:ext cx="169798" cy="99728"/>
          </a:xfrm>
          <a:prstGeom prst="line">
            <a:avLst/>
          </a:prstGeom>
          <a:noFill/>
          <a:ln w="6350" cap="flat" cmpd="sng" algn="ctr">
            <a:solidFill>
              <a:srgbClr val="5B9BD5"/>
            </a:solidFill>
            <a:prstDash val="solid"/>
            <a:miter lim="800000"/>
          </a:ln>
          <a:effectLst/>
        </p:spPr>
      </p:cxnSp>
      <p:cxnSp>
        <p:nvCxnSpPr>
          <p:cNvPr id="530" name="Straight Connector 529"/>
          <p:cNvCxnSpPr/>
          <p:nvPr/>
        </p:nvCxnSpPr>
        <p:spPr>
          <a:xfrm>
            <a:off x="3146900" y="2226461"/>
            <a:ext cx="24" cy="197489"/>
          </a:xfrm>
          <a:prstGeom prst="line">
            <a:avLst/>
          </a:prstGeom>
          <a:noFill/>
          <a:ln w="6350" cap="flat" cmpd="sng" algn="ctr">
            <a:solidFill>
              <a:srgbClr val="5B9BD5"/>
            </a:solidFill>
            <a:prstDash val="solid"/>
            <a:miter lim="800000"/>
          </a:ln>
          <a:effectLst/>
        </p:spPr>
      </p:cxnSp>
      <p:sp>
        <p:nvSpPr>
          <p:cNvPr id="531" name="Hexagon 530"/>
          <p:cNvSpPr/>
          <p:nvPr/>
        </p:nvSpPr>
        <p:spPr>
          <a:xfrm>
            <a:off x="3217274" y="2227793"/>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cxnSp>
        <p:nvCxnSpPr>
          <p:cNvPr id="532" name="Straight Connector 531"/>
          <p:cNvCxnSpPr/>
          <p:nvPr/>
        </p:nvCxnSpPr>
        <p:spPr>
          <a:xfrm>
            <a:off x="3485378" y="2223513"/>
            <a:ext cx="24" cy="197489"/>
          </a:xfrm>
          <a:prstGeom prst="line">
            <a:avLst/>
          </a:prstGeom>
          <a:noFill/>
          <a:ln w="6350" cap="flat" cmpd="sng" algn="ctr">
            <a:solidFill>
              <a:srgbClr val="5B9BD5"/>
            </a:solidFill>
            <a:prstDash val="solid"/>
            <a:miter lim="800000"/>
          </a:ln>
          <a:effectLst/>
        </p:spPr>
      </p:cxnSp>
      <p:sp>
        <p:nvSpPr>
          <p:cNvPr id="533" name="Hexagon 532"/>
          <p:cNvSpPr/>
          <p:nvPr/>
        </p:nvSpPr>
        <p:spPr>
          <a:xfrm>
            <a:off x="3554772" y="2227793"/>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cxnSp>
        <p:nvCxnSpPr>
          <p:cNvPr id="534" name="Straight Connector 533"/>
          <p:cNvCxnSpPr/>
          <p:nvPr/>
        </p:nvCxnSpPr>
        <p:spPr>
          <a:xfrm>
            <a:off x="3822875" y="2223513"/>
            <a:ext cx="24" cy="197489"/>
          </a:xfrm>
          <a:prstGeom prst="line">
            <a:avLst/>
          </a:prstGeom>
          <a:noFill/>
          <a:ln w="6350" cap="flat" cmpd="sng" algn="ctr">
            <a:solidFill>
              <a:srgbClr val="5B9BD5"/>
            </a:solidFill>
            <a:prstDash val="solid"/>
            <a:miter lim="800000"/>
          </a:ln>
          <a:effectLst/>
        </p:spPr>
      </p:cxnSp>
      <p:sp>
        <p:nvSpPr>
          <p:cNvPr id="535" name="Hexagon 534"/>
          <p:cNvSpPr/>
          <p:nvPr/>
        </p:nvSpPr>
        <p:spPr>
          <a:xfrm>
            <a:off x="3894097" y="2227793"/>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cxnSp>
        <p:nvCxnSpPr>
          <p:cNvPr id="536" name="Straight Connector 535"/>
          <p:cNvCxnSpPr/>
          <p:nvPr/>
        </p:nvCxnSpPr>
        <p:spPr>
          <a:xfrm>
            <a:off x="4162200" y="2223513"/>
            <a:ext cx="24" cy="197489"/>
          </a:xfrm>
          <a:prstGeom prst="line">
            <a:avLst/>
          </a:prstGeom>
          <a:noFill/>
          <a:ln w="6350" cap="flat" cmpd="sng" algn="ctr">
            <a:solidFill>
              <a:srgbClr val="5B9BD5"/>
            </a:solidFill>
            <a:prstDash val="solid"/>
            <a:miter lim="800000"/>
          </a:ln>
          <a:effectLst/>
        </p:spPr>
      </p:cxnSp>
      <p:sp>
        <p:nvSpPr>
          <p:cNvPr id="537" name="Hexagon 536"/>
          <p:cNvSpPr/>
          <p:nvPr/>
        </p:nvSpPr>
        <p:spPr>
          <a:xfrm>
            <a:off x="4231950" y="2227793"/>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cxnSp>
        <p:nvCxnSpPr>
          <p:cNvPr id="538" name="Straight Connector 537"/>
          <p:cNvCxnSpPr/>
          <p:nvPr/>
        </p:nvCxnSpPr>
        <p:spPr>
          <a:xfrm>
            <a:off x="4500053" y="2223513"/>
            <a:ext cx="24" cy="197489"/>
          </a:xfrm>
          <a:prstGeom prst="line">
            <a:avLst/>
          </a:prstGeom>
          <a:noFill/>
          <a:ln w="6350" cap="flat" cmpd="sng" algn="ctr">
            <a:solidFill>
              <a:srgbClr val="5B9BD5"/>
            </a:solidFill>
            <a:prstDash val="solid"/>
            <a:miter lim="800000"/>
          </a:ln>
          <a:effectLst/>
        </p:spPr>
      </p:cxnSp>
      <p:sp>
        <p:nvSpPr>
          <p:cNvPr id="539" name="Hexagon 538"/>
          <p:cNvSpPr/>
          <p:nvPr/>
        </p:nvSpPr>
        <p:spPr>
          <a:xfrm>
            <a:off x="4569448" y="2227793"/>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cxnSp>
        <p:nvCxnSpPr>
          <p:cNvPr id="540" name="Straight Connector 539"/>
          <p:cNvCxnSpPr/>
          <p:nvPr/>
        </p:nvCxnSpPr>
        <p:spPr>
          <a:xfrm>
            <a:off x="4837551" y="2223513"/>
            <a:ext cx="24" cy="197489"/>
          </a:xfrm>
          <a:prstGeom prst="line">
            <a:avLst/>
          </a:prstGeom>
          <a:noFill/>
          <a:ln w="6350" cap="flat" cmpd="sng" algn="ctr">
            <a:solidFill>
              <a:srgbClr val="5B9BD5"/>
            </a:solidFill>
            <a:prstDash val="solid"/>
            <a:miter lim="800000"/>
          </a:ln>
          <a:effectLst/>
        </p:spPr>
      </p:cxnSp>
      <p:sp>
        <p:nvSpPr>
          <p:cNvPr id="541" name="Hexagon 540"/>
          <p:cNvSpPr/>
          <p:nvPr/>
        </p:nvSpPr>
        <p:spPr>
          <a:xfrm>
            <a:off x="4910001" y="2227793"/>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cxnSp>
        <p:nvCxnSpPr>
          <p:cNvPr id="542" name="Straight Connector 541"/>
          <p:cNvCxnSpPr/>
          <p:nvPr/>
        </p:nvCxnSpPr>
        <p:spPr>
          <a:xfrm>
            <a:off x="5178104" y="2223513"/>
            <a:ext cx="24" cy="197489"/>
          </a:xfrm>
          <a:prstGeom prst="line">
            <a:avLst/>
          </a:prstGeom>
          <a:noFill/>
          <a:ln w="6350" cap="flat" cmpd="sng" algn="ctr">
            <a:solidFill>
              <a:srgbClr val="5B9BD5"/>
            </a:solidFill>
            <a:prstDash val="solid"/>
            <a:miter lim="800000"/>
          </a:ln>
          <a:effectLst/>
        </p:spPr>
      </p:cxnSp>
      <p:sp>
        <p:nvSpPr>
          <p:cNvPr id="543" name="Hexagon 542"/>
          <p:cNvSpPr/>
          <p:nvPr/>
        </p:nvSpPr>
        <p:spPr>
          <a:xfrm>
            <a:off x="5249326" y="2227793"/>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cxnSp>
        <p:nvCxnSpPr>
          <p:cNvPr id="544" name="Straight Connector 543"/>
          <p:cNvCxnSpPr/>
          <p:nvPr/>
        </p:nvCxnSpPr>
        <p:spPr>
          <a:xfrm>
            <a:off x="5517430" y="2223513"/>
            <a:ext cx="24" cy="197489"/>
          </a:xfrm>
          <a:prstGeom prst="line">
            <a:avLst/>
          </a:prstGeom>
          <a:noFill/>
          <a:ln w="6350" cap="flat" cmpd="sng" algn="ctr">
            <a:solidFill>
              <a:srgbClr val="5B9BD5"/>
            </a:solidFill>
            <a:prstDash val="solid"/>
            <a:miter lim="800000"/>
          </a:ln>
          <a:effectLst/>
        </p:spPr>
      </p:cxnSp>
      <p:sp>
        <p:nvSpPr>
          <p:cNvPr id="545" name="Hexagon 544"/>
          <p:cNvSpPr/>
          <p:nvPr/>
        </p:nvSpPr>
        <p:spPr>
          <a:xfrm>
            <a:off x="5589523" y="2227793"/>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cxnSp>
        <p:nvCxnSpPr>
          <p:cNvPr id="546" name="Straight Connector 545"/>
          <p:cNvCxnSpPr/>
          <p:nvPr/>
        </p:nvCxnSpPr>
        <p:spPr>
          <a:xfrm>
            <a:off x="5854927" y="2223513"/>
            <a:ext cx="24" cy="197489"/>
          </a:xfrm>
          <a:prstGeom prst="line">
            <a:avLst/>
          </a:prstGeom>
          <a:noFill/>
          <a:ln w="6350" cap="flat" cmpd="sng" algn="ctr">
            <a:solidFill>
              <a:srgbClr val="5B9BD5"/>
            </a:solidFill>
            <a:prstDash val="solid"/>
            <a:miter lim="800000"/>
          </a:ln>
          <a:effectLst/>
        </p:spPr>
      </p:cxnSp>
      <p:sp>
        <p:nvSpPr>
          <p:cNvPr id="547" name="Hexagon 546"/>
          <p:cNvSpPr/>
          <p:nvPr/>
        </p:nvSpPr>
        <p:spPr>
          <a:xfrm>
            <a:off x="5928202" y="2230398"/>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cxnSp>
        <p:nvCxnSpPr>
          <p:cNvPr id="548" name="Straight Connector 547"/>
          <p:cNvCxnSpPr/>
          <p:nvPr/>
        </p:nvCxnSpPr>
        <p:spPr>
          <a:xfrm>
            <a:off x="6196305" y="2226118"/>
            <a:ext cx="24" cy="197489"/>
          </a:xfrm>
          <a:prstGeom prst="line">
            <a:avLst/>
          </a:prstGeom>
          <a:noFill/>
          <a:ln w="6350" cap="flat" cmpd="sng" algn="ctr">
            <a:solidFill>
              <a:srgbClr val="5B9BD5"/>
            </a:solidFill>
            <a:prstDash val="solid"/>
            <a:miter lim="800000"/>
          </a:ln>
          <a:effectLst/>
        </p:spPr>
      </p:cxnSp>
      <p:sp>
        <p:nvSpPr>
          <p:cNvPr id="549" name="Hexagon 548"/>
          <p:cNvSpPr/>
          <p:nvPr/>
        </p:nvSpPr>
        <p:spPr>
          <a:xfrm>
            <a:off x="6265699" y="2230398"/>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cxnSp>
        <p:nvCxnSpPr>
          <p:cNvPr id="550" name="Straight Connector 549"/>
          <p:cNvCxnSpPr/>
          <p:nvPr/>
        </p:nvCxnSpPr>
        <p:spPr>
          <a:xfrm>
            <a:off x="6531103" y="2226118"/>
            <a:ext cx="24" cy="197489"/>
          </a:xfrm>
          <a:prstGeom prst="line">
            <a:avLst/>
          </a:prstGeom>
          <a:noFill/>
          <a:ln w="6350" cap="flat" cmpd="sng" algn="ctr">
            <a:solidFill>
              <a:srgbClr val="5B9BD5"/>
            </a:solidFill>
            <a:prstDash val="solid"/>
            <a:miter lim="800000"/>
          </a:ln>
          <a:effectLst/>
        </p:spPr>
      </p:cxnSp>
      <p:sp>
        <p:nvSpPr>
          <p:cNvPr id="551" name="Hexagon 550"/>
          <p:cNvSpPr/>
          <p:nvPr/>
        </p:nvSpPr>
        <p:spPr>
          <a:xfrm>
            <a:off x="6602325" y="2230398"/>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cxnSp>
        <p:nvCxnSpPr>
          <p:cNvPr id="552" name="Straight Connector 551"/>
          <p:cNvCxnSpPr/>
          <p:nvPr/>
        </p:nvCxnSpPr>
        <p:spPr>
          <a:xfrm>
            <a:off x="6867728" y="2226118"/>
            <a:ext cx="24" cy="197489"/>
          </a:xfrm>
          <a:prstGeom prst="line">
            <a:avLst/>
          </a:prstGeom>
          <a:noFill/>
          <a:ln w="6350" cap="flat" cmpd="sng" algn="ctr">
            <a:solidFill>
              <a:srgbClr val="5B9BD5"/>
            </a:solidFill>
            <a:prstDash val="solid"/>
            <a:miter lim="800000"/>
          </a:ln>
          <a:effectLst/>
        </p:spPr>
      </p:cxnSp>
      <p:sp>
        <p:nvSpPr>
          <p:cNvPr id="553" name="Hexagon 552"/>
          <p:cNvSpPr/>
          <p:nvPr/>
        </p:nvSpPr>
        <p:spPr>
          <a:xfrm>
            <a:off x="6935134" y="2230398"/>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cxnSp>
        <p:nvCxnSpPr>
          <p:cNvPr id="554" name="Straight Connector 553"/>
          <p:cNvCxnSpPr/>
          <p:nvPr/>
        </p:nvCxnSpPr>
        <p:spPr>
          <a:xfrm>
            <a:off x="7203238" y="2226118"/>
            <a:ext cx="24" cy="197489"/>
          </a:xfrm>
          <a:prstGeom prst="line">
            <a:avLst/>
          </a:prstGeom>
          <a:noFill/>
          <a:ln w="6350" cap="flat" cmpd="sng" algn="ctr">
            <a:solidFill>
              <a:srgbClr val="5B9BD5"/>
            </a:solidFill>
            <a:prstDash val="solid"/>
            <a:miter lim="800000"/>
          </a:ln>
          <a:effectLst/>
        </p:spPr>
      </p:cxnSp>
      <p:sp>
        <p:nvSpPr>
          <p:cNvPr id="555" name="Hexagon 554"/>
          <p:cNvSpPr/>
          <p:nvPr/>
        </p:nvSpPr>
        <p:spPr>
          <a:xfrm>
            <a:off x="7272631" y="2230398"/>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cxnSp>
        <p:nvCxnSpPr>
          <p:cNvPr id="556" name="Straight Connector 555"/>
          <p:cNvCxnSpPr/>
          <p:nvPr/>
        </p:nvCxnSpPr>
        <p:spPr>
          <a:xfrm>
            <a:off x="7540735" y="2226118"/>
            <a:ext cx="24" cy="197489"/>
          </a:xfrm>
          <a:prstGeom prst="line">
            <a:avLst/>
          </a:prstGeom>
          <a:noFill/>
          <a:ln w="6350" cap="flat" cmpd="sng" algn="ctr">
            <a:solidFill>
              <a:srgbClr val="5B9BD5"/>
            </a:solidFill>
            <a:prstDash val="solid"/>
            <a:miter lim="800000"/>
          </a:ln>
          <a:effectLst/>
        </p:spPr>
      </p:cxnSp>
      <p:sp>
        <p:nvSpPr>
          <p:cNvPr id="557" name="Hexagon 556"/>
          <p:cNvSpPr/>
          <p:nvPr/>
        </p:nvSpPr>
        <p:spPr>
          <a:xfrm>
            <a:off x="7613185" y="2230398"/>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cxnSp>
        <p:nvCxnSpPr>
          <p:cNvPr id="558" name="Straight Connector 557"/>
          <p:cNvCxnSpPr/>
          <p:nvPr/>
        </p:nvCxnSpPr>
        <p:spPr>
          <a:xfrm>
            <a:off x="7881288" y="2226118"/>
            <a:ext cx="24" cy="197489"/>
          </a:xfrm>
          <a:prstGeom prst="line">
            <a:avLst/>
          </a:prstGeom>
          <a:noFill/>
          <a:ln w="6350" cap="flat" cmpd="sng" algn="ctr">
            <a:solidFill>
              <a:srgbClr val="5B9BD5"/>
            </a:solidFill>
            <a:prstDash val="solid"/>
            <a:miter lim="800000"/>
          </a:ln>
          <a:effectLst/>
        </p:spPr>
      </p:cxnSp>
      <p:sp>
        <p:nvSpPr>
          <p:cNvPr id="559" name="Hexagon 558"/>
          <p:cNvSpPr/>
          <p:nvPr/>
        </p:nvSpPr>
        <p:spPr>
          <a:xfrm>
            <a:off x="7952510" y="2230398"/>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cxnSp>
        <p:nvCxnSpPr>
          <p:cNvPr id="560" name="Straight Connector 559"/>
          <p:cNvCxnSpPr/>
          <p:nvPr/>
        </p:nvCxnSpPr>
        <p:spPr>
          <a:xfrm>
            <a:off x="8220614" y="2226118"/>
            <a:ext cx="24" cy="197489"/>
          </a:xfrm>
          <a:prstGeom prst="line">
            <a:avLst/>
          </a:prstGeom>
          <a:noFill/>
          <a:ln w="6350" cap="flat" cmpd="sng" algn="ctr">
            <a:solidFill>
              <a:srgbClr val="5B9BD5"/>
            </a:solidFill>
            <a:prstDash val="solid"/>
            <a:miter lim="800000"/>
          </a:ln>
          <a:effectLst/>
        </p:spPr>
      </p:cxnSp>
      <p:sp>
        <p:nvSpPr>
          <p:cNvPr id="561" name="Hexagon 560"/>
          <p:cNvSpPr/>
          <p:nvPr/>
        </p:nvSpPr>
        <p:spPr>
          <a:xfrm>
            <a:off x="8290008" y="2230398"/>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cxnSp>
        <p:nvCxnSpPr>
          <p:cNvPr id="562" name="Straight Connector 561"/>
          <p:cNvCxnSpPr/>
          <p:nvPr/>
        </p:nvCxnSpPr>
        <p:spPr>
          <a:xfrm>
            <a:off x="8558111" y="2226118"/>
            <a:ext cx="24" cy="197489"/>
          </a:xfrm>
          <a:prstGeom prst="line">
            <a:avLst/>
          </a:prstGeom>
          <a:noFill/>
          <a:ln w="6350" cap="flat" cmpd="sng" algn="ctr">
            <a:solidFill>
              <a:srgbClr val="5B9BD5"/>
            </a:solidFill>
            <a:prstDash val="solid"/>
            <a:miter lim="800000"/>
          </a:ln>
          <a:effectLst/>
        </p:spPr>
      </p:cxnSp>
      <p:sp>
        <p:nvSpPr>
          <p:cNvPr id="563" name="Hexagon 562"/>
          <p:cNvSpPr/>
          <p:nvPr/>
        </p:nvSpPr>
        <p:spPr>
          <a:xfrm>
            <a:off x="511196" y="2030710"/>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564" name="Hexagon 563"/>
          <p:cNvSpPr/>
          <p:nvPr/>
        </p:nvSpPr>
        <p:spPr>
          <a:xfrm>
            <a:off x="680994" y="2127093"/>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565" name="Hexagon 564"/>
          <p:cNvSpPr/>
          <p:nvPr/>
        </p:nvSpPr>
        <p:spPr>
          <a:xfrm>
            <a:off x="680994" y="2323205"/>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566" name="Hexagon 565"/>
          <p:cNvSpPr/>
          <p:nvPr/>
        </p:nvSpPr>
        <p:spPr>
          <a:xfrm>
            <a:off x="848694" y="2030710"/>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567" name="Hexagon 566"/>
          <p:cNvSpPr/>
          <p:nvPr/>
        </p:nvSpPr>
        <p:spPr>
          <a:xfrm>
            <a:off x="1018492" y="2127093"/>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568" name="Hexagon 567"/>
          <p:cNvSpPr/>
          <p:nvPr/>
        </p:nvSpPr>
        <p:spPr>
          <a:xfrm>
            <a:off x="1018492" y="2323205"/>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569" name="Hexagon 568"/>
          <p:cNvSpPr/>
          <p:nvPr/>
        </p:nvSpPr>
        <p:spPr>
          <a:xfrm>
            <a:off x="1188019" y="2030710"/>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570" name="Hexagon 569"/>
          <p:cNvSpPr/>
          <p:nvPr/>
        </p:nvSpPr>
        <p:spPr>
          <a:xfrm>
            <a:off x="1357817" y="2127093"/>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571" name="Hexagon 570"/>
          <p:cNvSpPr/>
          <p:nvPr/>
        </p:nvSpPr>
        <p:spPr>
          <a:xfrm>
            <a:off x="1357817" y="2323205"/>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572" name="Hexagon 571"/>
          <p:cNvSpPr/>
          <p:nvPr/>
        </p:nvSpPr>
        <p:spPr>
          <a:xfrm>
            <a:off x="1525516" y="2030710"/>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573" name="Hexagon 572"/>
          <p:cNvSpPr/>
          <p:nvPr/>
        </p:nvSpPr>
        <p:spPr>
          <a:xfrm>
            <a:off x="1695314" y="2127093"/>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574" name="Hexagon 573"/>
          <p:cNvSpPr/>
          <p:nvPr/>
        </p:nvSpPr>
        <p:spPr>
          <a:xfrm>
            <a:off x="1695314" y="2323205"/>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575" name="Hexagon 574"/>
          <p:cNvSpPr/>
          <p:nvPr/>
        </p:nvSpPr>
        <p:spPr>
          <a:xfrm>
            <a:off x="1863014" y="2030710"/>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576" name="Hexagon 575"/>
          <p:cNvSpPr/>
          <p:nvPr/>
        </p:nvSpPr>
        <p:spPr>
          <a:xfrm>
            <a:off x="2030112" y="2127093"/>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577" name="Hexagon 576"/>
          <p:cNvSpPr/>
          <p:nvPr/>
        </p:nvSpPr>
        <p:spPr>
          <a:xfrm>
            <a:off x="2030112" y="2323205"/>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578" name="Hexagon 577"/>
          <p:cNvSpPr/>
          <p:nvPr/>
        </p:nvSpPr>
        <p:spPr>
          <a:xfrm>
            <a:off x="2197811" y="2030710"/>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579" name="Hexagon 578"/>
          <p:cNvSpPr/>
          <p:nvPr/>
        </p:nvSpPr>
        <p:spPr>
          <a:xfrm>
            <a:off x="2367610" y="2127093"/>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580" name="Hexagon 579"/>
          <p:cNvSpPr/>
          <p:nvPr/>
        </p:nvSpPr>
        <p:spPr>
          <a:xfrm>
            <a:off x="2367610" y="2323205"/>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581" name="Hexagon 580"/>
          <p:cNvSpPr/>
          <p:nvPr/>
        </p:nvSpPr>
        <p:spPr>
          <a:xfrm>
            <a:off x="2537137" y="2030710"/>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582" name="Hexagon 581"/>
          <p:cNvSpPr/>
          <p:nvPr/>
        </p:nvSpPr>
        <p:spPr>
          <a:xfrm>
            <a:off x="2706934" y="2127093"/>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583" name="Hexagon 582"/>
          <p:cNvSpPr/>
          <p:nvPr/>
        </p:nvSpPr>
        <p:spPr>
          <a:xfrm>
            <a:off x="2706934" y="2323205"/>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584" name="Hexagon 583"/>
          <p:cNvSpPr/>
          <p:nvPr/>
        </p:nvSpPr>
        <p:spPr>
          <a:xfrm>
            <a:off x="2877690" y="2030710"/>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585" name="Hexagon 584"/>
          <p:cNvSpPr/>
          <p:nvPr/>
        </p:nvSpPr>
        <p:spPr>
          <a:xfrm>
            <a:off x="3047488" y="2127093"/>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586" name="Hexagon 585"/>
          <p:cNvSpPr/>
          <p:nvPr/>
        </p:nvSpPr>
        <p:spPr>
          <a:xfrm>
            <a:off x="3047488" y="2323205"/>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587" name="Hexagon 586"/>
          <p:cNvSpPr/>
          <p:nvPr/>
        </p:nvSpPr>
        <p:spPr>
          <a:xfrm>
            <a:off x="3217274" y="2031681"/>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588" name="Hexagon 587"/>
          <p:cNvSpPr/>
          <p:nvPr/>
        </p:nvSpPr>
        <p:spPr>
          <a:xfrm>
            <a:off x="3387072" y="2128064"/>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589" name="Hexagon 588"/>
          <p:cNvSpPr/>
          <p:nvPr/>
        </p:nvSpPr>
        <p:spPr>
          <a:xfrm>
            <a:off x="3387072" y="2327521"/>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590" name="Hexagon 589"/>
          <p:cNvSpPr/>
          <p:nvPr/>
        </p:nvSpPr>
        <p:spPr>
          <a:xfrm>
            <a:off x="3554772" y="2031681"/>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591" name="Hexagon 590"/>
          <p:cNvSpPr/>
          <p:nvPr/>
        </p:nvSpPr>
        <p:spPr>
          <a:xfrm>
            <a:off x="3724570" y="2128064"/>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592" name="Hexagon 591"/>
          <p:cNvSpPr/>
          <p:nvPr/>
        </p:nvSpPr>
        <p:spPr>
          <a:xfrm>
            <a:off x="3724570" y="2327521"/>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593" name="Hexagon 592"/>
          <p:cNvSpPr/>
          <p:nvPr/>
        </p:nvSpPr>
        <p:spPr>
          <a:xfrm>
            <a:off x="3894097" y="2031681"/>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594" name="Hexagon 593"/>
          <p:cNvSpPr/>
          <p:nvPr/>
        </p:nvSpPr>
        <p:spPr>
          <a:xfrm>
            <a:off x="4063895" y="2128064"/>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595" name="Hexagon 594"/>
          <p:cNvSpPr/>
          <p:nvPr/>
        </p:nvSpPr>
        <p:spPr>
          <a:xfrm>
            <a:off x="4063895" y="2324176"/>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596" name="Hexagon 595"/>
          <p:cNvSpPr/>
          <p:nvPr/>
        </p:nvSpPr>
        <p:spPr>
          <a:xfrm>
            <a:off x="4231950" y="2028337"/>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597" name="Hexagon 596"/>
          <p:cNvSpPr/>
          <p:nvPr/>
        </p:nvSpPr>
        <p:spPr>
          <a:xfrm>
            <a:off x="4401748" y="2128064"/>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598" name="Hexagon 597"/>
          <p:cNvSpPr/>
          <p:nvPr/>
        </p:nvSpPr>
        <p:spPr>
          <a:xfrm>
            <a:off x="4401748" y="2324176"/>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599" name="Hexagon 598"/>
          <p:cNvSpPr/>
          <p:nvPr/>
        </p:nvSpPr>
        <p:spPr>
          <a:xfrm>
            <a:off x="4569448" y="2031681"/>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600" name="Hexagon 599"/>
          <p:cNvSpPr/>
          <p:nvPr/>
        </p:nvSpPr>
        <p:spPr>
          <a:xfrm>
            <a:off x="4739245" y="2128064"/>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601" name="Hexagon 600"/>
          <p:cNvSpPr/>
          <p:nvPr/>
        </p:nvSpPr>
        <p:spPr>
          <a:xfrm>
            <a:off x="4739245" y="2324176"/>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602" name="Hexagon 601"/>
          <p:cNvSpPr/>
          <p:nvPr/>
        </p:nvSpPr>
        <p:spPr>
          <a:xfrm>
            <a:off x="4910001" y="2031681"/>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603" name="Hexagon 602"/>
          <p:cNvSpPr/>
          <p:nvPr/>
        </p:nvSpPr>
        <p:spPr>
          <a:xfrm>
            <a:off x="5079799" y="2128064"/>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604" name="Hexagon 603"/>
          <p:cNvSpPr/>
          <p:nvPr/>
        </p:nvSpPr>
        <p:spPr>
          <a:xfrm>
            <a:off x="5079799" y="2324176"/>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605" name="Hexagon 604"/>
          <p:cNvSpPr/>
          <p:nvPr/>
        </p:nvSpPr>
        <p:spPr>
          <a:xfrm>
            <a:off x="5249326" y="2031681"/>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606" name="Hexagon 605"/>
          <p:cNvSpPr/>
          <p:nvPr/>
        </p:nvSpPr>
        <p:spPr>
          <a:xfrm>
            <a:off x="5419124" y="2128064"/>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607" name="Hexagon 606"/>
          <p:cNvSpPr/>
          <p:nvPr/>
        </p:nvSpPr>
        <p:spPr>
          <a:xfrm>
            <a:off x="5419124" y="2324176"/>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608" name="Hexagon 607"/>
          <p:cNvSpPr/>
          <p:nvPr/>
        </p:nvSpPr>
        <p:spPr>
          <a:xfrm>
            <a:off x="5589523" y="2031681"/>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609" name="Hexagon 608"/>
          <p:cNvSpPr/>
          <p:nvPr/>
        </p:nvSpPr>
        <p:spPr>
          <a:xfrm>
            <a:off x="5759322" y="2128064"/>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610" name="Hexagon 609"/>
          <p:cNvSpPr/>
          <p:nvPr/>
        </p:nvSpPr>
        <p:spPr>
          <a:xfrm>
            <a:off x="5759322" y="2324176"/>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611" name="Hexagon 610"/>
          <p:cNvSpPr/>
          <p:nvPr/>
        </p:nvSpPr>
        <p:spPr>
          <a:xfrm>
            <a:off x="5928202" y="2034287"/>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612" name="Hexagon 611"/>
          <p:cNvSpPr/>
          <p:nvPr/>
        </p:nvSpPr>
        <p:spPr>
          <a:xfrm>
            <a:off x="6098000" y="2130671"/>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613" name="Hexagon 612"/>
          <p:cNvSpPr/>
          <p:nvPr/>
        </p:nvSpPr>
        <p:spPr>
          <a:xfrm>
            <a:off x="6098000" y="2326782"/>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614" name="Hexagon 613"/>
          <p:cNvSpPr/>
          <p:nvPr/>
        </p:nvSpPr>
        <p:spPr>
          <a:xfrm>
            <a:off x="6265699" y="2034287"/>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615" name="Hexagon 614"/>
          <p:cNvSpPr/>
          <p:nvPr/>
        </p:nvSpPr>
        <p:spPr>
          <a:xfrm>
            <a:off x="6432797" y="2130671"/>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616" name="Hexagon 615"/>
          <p:cNvSpPr/>
          <p:nvPr/>
        </p:nvSpPr>
        <p:spPr>
          <a:xfrm>
            <a:off x="6432797" y="2326782"/>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617" name="Hexagon 616"/>
          <p:cNvSpPr/>
          <p:nvPr/>
        </p:nvSpPr>
        <p:spPr>
          <a:xfrm>
            <a:off x="6602325" y="2034287"/>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618" name="Hexagon 617"/>
          <p:cNvSpPr/>
          <p:nvPr/>
        </p:nvSpPr>
        <p:spPr>
          <a:xfrm>
            <a:off x="6769423" y="2130671"/>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619" name="Hexagon 618"/>
          <p:cNvSpPr/>
          <p:nvPr/>
        </p:nvSpPr>
        <p:spPr>
          <a:xfrm>
            <a:off x="6769423" y="2326782"/>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620" name="Hexagon 619"/>
          <p:cNvSpPr/>
          <p:nvPr/>
        </p:nvSpPr>
        <p:spPr>
          <a:xfrm>
            <a:off x="6935134" y="2034287"/>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621" name="Hexagon 620"/>
          <p:cNvSpPr/>
          <p:nvPr/>
        </p:nvSpPr>
        <p:spPr>
          <a:xfrm>
            <a:off x="7104932" y="2130671"/>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622" name="Hexagon 621"/>
          <p:cNvSpPr/>
          <p:nvPr/>
        </p:nvSpPr>
        <p:spPr>
          <a:xfrm>
            <a:off x="7104932" y="2326782"/>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623" name="Hexagon 622"/>
          <p:cNvSpPr/>
          <p:nvPr/>
        </p:nvSpPr>
        <p:spPr>
          <a:xfrm>
            <a:off x="7272631" y="2034287"/>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624" name="Hexagon 623"/>
          <p:cNvSpPr/>
          <p:nvPr/>
        </p:nvSpPr>
        <p:spPr>
          <a:xfrm>
            <a:off x="7442430" y="2130671"/>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625" name="Hexagon 624"/>
          <p:cNvSpPr/>
          <p:nvPr/>
        </p:nvSpPr>
        <p:spPr>
          <a:xfrm>
            <a:off x="7442430" y="2326782"/>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626" name="Hexagon 625"/>
          <p:cNvSpPr/>
          <p:nvPr/>
        </p:nvSpPr>
        <p:spPr>
          <a:xfrm>
            <a:off x="7613185" y="2034287"/>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627" name="Hexagon 626"/>
          <p:cNvSpPr/>
          <p:nvPr/>
        </p:nvSpPr>
        <p:spPr>
          <a:xfrm>
            <a:off x="7782983" y="2130671"/>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628" name="Hexagon 627"/>
          <p:cNvSpPr/>
          <p:nvPr/>
        </p:nvSpPr>
        <p:spPr>
          <a:xfrm>
            <a:off x="7782983" y="2326782"/>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629" name="Hexagon 628"/>
          <p:cNvSpPr/>
          <p:nvPr/>
        </p:nvSpPr>
        <p:spPr>
          <a:xfrm>
            <a:off x="7952510" y="2034287"/>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630" name="Hexagon 629"/>
          <p:cNvSpPr/>
          <p:nvPr/>
        </p:nvSpPr>
        <p:spPr>
          <a:xfrm>
            <a:off x="8122308" y="2130671"/>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631" name="Hexagon 630"/>
          <p:cNvSpPr/>
          <p:nvPr/>
        </p:nvSpPr>
        <p:spPr>
          <a:xfrm>
            <a:off x="8122308" y="2326782"/>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632" name="Hexagon 631"/>
          <p:cNvSpPr/>
          <p:nvPr/>
        </p:nvSpPr>
        <p:spPr>
          <a:xfrm>
            <a:off x="8290008" y="2034287"/>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633" name="Hexagon 632"/>
          <p:cNvSpPr/>
          <p:nvPr/>
        </p:nvSpPr>
        <p:spPr>
          <a:xfrm>
            <a:off x="8459806" y="2130671"/>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634" name="Hexagon 633"/>
          <p:cNvSpPr/>
          <p:nvPr/>
        </p:nvSpPr>
        <p:spPr>
          <a:xfrm>
            <a:off x="8459806" y="2326782"/>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635" name="TextBox 634"/>
          <p:cNvSpPr txBox="1"/>
          <p:nvPr/>
        </p:nvSpPr>
        <p:spPr>
          <a:xfrm>
            <a:off x="3807830" y="2062429"/>
            <a:ext cx="2047121" cy="409215"/>
          </a:xfrm>
          <a:prstGeom prst="rect">
            <a:avLst/>
          </a:prstGeom>
          <a:noFill/>
        </p:spPr>
        <p:txBody>
          <a:bodyPr wrap="square" rtlCol="0">
            <a:spAutoFit/>
          </a:bodyPr>
          <a:lstStyle/>
          <a:p>
            <a:pPr defTabSz="672290"/>
            <a:r>
              <a:rPr lang="en-US" sz="2059" kern="0" dirty="0">
                <a:solidFill>
                  <a:srgbClr val="333333"/>
                </a:solidFill>
                <a:latin typeface="Segoe UI Semibold" panose="020B0702040204020203" pitchFamily="34" charset="0"/>
                <a:ea typeface="Segoe UI Black" panose="020B0A02040204020203" pitchFamily="34" charset="0"/>
                <a:cs typeface="Segoe UI Semibold" panose="020B0702040204020203" pitchFamily="34" charset="0"/>
              </a:rPr>
              <a:t>Microservices</a:t>
            </a:r>
          </a:p>
        </p:txBody>
      </p:sp>
      <p:sp>
        <p:nvSpPr>
          <p:cNvPr id="346" name="Freeform 345"/>
          <p:cNvSpPr>
            <a:spLocks noChangeAspect="1"/>
          </p:cNvSpPr>
          <p:nvPr/>
        </p:nvSpPr>
        <p:spPr bwMode="black">
          <a:xfrm>
            <a:off x="4499468" y="3380002"/>
            <a:ext cx="170854" cy="171569"/>
          </a:xfrm>
          <a:custGeom>
            <a:avLst/>
            <a:gdLst>
              <a:gd name="connsiteX0" fmla="*/ 349819 w 514705"/>
              <a:gd name="connsiteY0" fmla="*/ 222652 h 516861"/>
              <a:gd name="connsiteX1" fmla="*/ 398315 w 514705"/>
              <a:gd name="connsiteY1" fmla="*/ 245284 h 516861"/>
              <a:gd name="connsiteX2" fmla="*/ 491427 w 514705"/>
              <a:gd name="connsiteY2" fmla="*/ 338396 h 516861"/>
              <a:gd name="connsiteX3" fmla="*/ 491427 w 514705"/>
              <a:gd name="connsiteY3" fmla="*/ 452200 h 516861"/>
              <a:gd name="connsiteX4" fmla="*/ 447458 w 514705"/>
              <a:gd name="connsiteY4" fmla="*/ 493584 h 516861"/>
              <a:gd name="connsiteX5" fmla="*/ 333654 w 514705"/>
              <a:gd name="connsiteY5" fmla="*/ 493584 h 516861"/>
              <a:gd name="connsiteX6" fmla="*/ 243127 w 514705"/>
              <a:gd name="connsiteY6" fmla="*/ 403058 h 516861"/>
              <a:gd name="connsiteX7" fmla="*/ 232782 w 514705"/>
              <a:gd name="connsiteY7" fmla="*/ 299599 h 516861"/>
              <a:gd name="connsiteX8" fmla="*/ 276751 w 514705"/>
              <a:gd name="connsiteY8" fmla="*/ 346156 h 516861"/>
              <a:gd name="connsiteX9" fmla="*/ 284511 w 514705"/>
              <a:gd name="connsiteY9" fmla="*/ 361674 h 516861"/>
              <a:gd name="connsiteX10" fmla="*/ 375037 w 514705"/>
              <a:gd name="connsiteY10" fmla="*/ 452200 h 516861"/>
              <a:gd name="connsiteX11" fmla="*/ 406074 w 514705"/>
              <a:gd name="connsiteY11" fmla="*/ 452200 h 516861"/>
              <a:gd name="connsiteX12" fmla="*/ 450044 w 514705"/>
              <a:gd name="connsiteY12" fmla="*/ 410817 h 516861"/>
              <a:gd name="connsiteX13" fmla="*/ 450044 w 514705"/>
              <a:gd name="connsiteY13" fmla="*/ 379779 h 516861"/>
              <a:gd name="connsiteX14" fmla="*/ 356932 w 514705"/>
              <a:gd name="connsiteY14" fmla="*/ 286667 h 516861"/>
              <a:gd name="connsiteX15" fmla="*/ 343999 w 514705"/>
              <a:gd name="connsiteY15" fmla="*/ 281494 h 516861"/>
              <a:gd name="connsiteX16" fmla="*/ 297443 w 514705"/>
              <a:gd name="connsiteY16" fmla="*/ 234938 h 516861"/>
              <a:gd name="connsiteX17" fmla="*/ 349819 w 514705"/>
              <a:gd name="connsiteY17" fmla="*/ 222652 h 516861"/>
              <a:gd name="connsiteX18" fmla="*/ 194560 w 514705"/>
              <a:gd name="connsiteY18" fmla="*/ 168987 h 516861"/>
              <a:gd name="connsiteX19" fmla="*/ 214305 w 514705"/>
              <a:gd name="connsiteY19" fmla="*/ 178697 h 516861"/>
              <a:gd name="connsiteX20" fmla="*/ 338599 w 514705"/>
              <a:gd name="connsiteY20" fmla="*/ 300402 h 516861"/>
              <a:gd name="connsiteX21" fmla="*/ 338599 w 514705"/>
              <a:gd name="connsiteY21" fmla="*/ 341833 h 516861"/>
              <a:gd name="connsiteX22" fmla="*/ 297168 w 514705"/>
              <a:gd name="connsiteY22" fmla="*/ 341833 h 516861"/>
              <a:gd name="connsiteX23" fmla="*/ 172874 w 514705"/>
              <a:gd name="connsiteY23" fmla="*/ 217539 h 516861"/>
              <a:gd name="connsiteX24" fmla="*/ 172874 w 514705"/>
              <a:gd name="connsiteY24" fmla="*/ 178697 h 516861"/>
              <a:gd name="connsiteX25" fmla="*/ 194560 w 514705"/>
              <a:gd name="connsiteY25" fmla="*/ 168987 h 516861"/>
              <a:gd name="connsiteX26" fmla="*/ 121563 w 514705"/>
              <a:gd name="connsiteY26" fmla="*/ 0 h 516861"/>
              <a:gd name="connsiteX27" fmla="*/ 178465 w 514705"/>
              <a:gd name="connsiteY27" fmla="*/ 23278 h 516861"/>
              <a:gd name="connsiteX28" fmla="*/ 271577 w 514705"/>
              <a:gd name="connsiteY28" fmla="*/ 116391 h 516861"/>
              <a:gd name="connsiteX29" fmla="*/ 279337 w 514705"/>
              <a:gd name="connsiteY29" fmla="*/ 217263 h 516861"/>
              <a:gd name="connsiteX30" fmla="*/ 235367 w 514705"/>
              <a:gd name="connsiteY30" fmla="*/ 173293 h 516861"/>
              <a:gd name="connsiteX31" fmla="*/ 230194 w 514705"/>
              <a:gd name="connsiteY31" fmla="*/ 157774 h 516861"/>
              <a:gd name="connsiteX32" fmla="*/ 137082 w 514705"/>
              <a:gd name="connsiteY32" fmla="*/ 64662 h 516861"/>
              <a:gd name="connsiteX33" fmla="*/ 106044 w 514705"/>
              <a:gd name="connsiteY33" fmla="*/ 64662 h 516861"/>
              <a:gd name="connsiteX34" fmla="*/ 62074 w 514705"/>
              <a:gd name="connsiteY34" fmla="*/ 108631 h 516861"/>
              <a:gd name="connsiteX35" fmla="*/ 62074 w 514705"/>
              <a:gd name="connsiteY35" fmla="*/ 139669 h 516861"/>
              <a:gd name="connsiteX36" fmla="*/ 155187 w 514705"/>
              <a:gd name="connsiteY36" fmla="*/ 232782 h 516861"/>
              <a:gd name="connsiteX37" fmla="*/ 168119 w 514705"/>
              <a:gd name="connsiteY37" fmla="*/ 237955 h 516861"/>
              <a:gd name="connsiteX38" fmla="*/ 214675 w 514705"/>
              <a:gd name="connsiteY38" fmla="*/ 281924 h 516861"/>
              <a:gd name="connsiteX39" fmla="*/ 113804 w 514705"/>
              <a:gd name="connsiteY39" fmla="*/ 271579 h 516861"/>
              <a:gd name="connsiteX40" fmla="*/ 23277 w 514705"/>
              <a:gd name="connsiteY40" fmla="*/ 181052 h 516861"/>
              <a:gd name="connsiteX41" fmla="*/ 23277 w 514705"/>
              <a:gd name="connsiteY41" fmla="*/ 67248 h 516861"/>
              <a:gd name="connsiteX42" fmla="*/ 64661 w 514705"/>
              <a:gd name="connsiteY42" fmla="*/ 23278 h 516861"/>
              <a:gd name="connsiteX43" fmla="*/ 121563 w 514705"/>
              <a:gd name="connsiteY43" fmla="*/ 0 h 516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514705" h="516861">
                <a:moveTo>
                  <a:pt x="349819" y="222652"/>
                </a:moveTo>
                <a:cubicBezTo>
                  <a:pt x="367924" y="224592"/>
                  <a:pt x="385382" y="232351"/>
                  <a:pt x="398315" y="245284"/>
                </a:cubicBezTo>
                <a:cubicBezTo>
                  <a:pt x="398315" y="245284"/>
                  <a:pt x="398315" y="245284"/>
                  <a:pt x="491427" y="338396"/>
                </a:cubicBezTo>
                <a:cubicBezTo>
                  <a:pt x="522465" y="369434"/>
                  <a:pt x="522465" y="421163"/>
                  <a:pt x="491427" y="452200"/>
                </a:cubicBezTo>
                <a:cubicBezTo>
                  <a:pt x="491427" y="452200"/>
                  <a:pt x="491427" y="452200"/>
                  <a:pt x="447458" y="493584"/>
                </a:cubicBezTo>
                <a:cubicBezTo>
                  <a:pt x="416420" y="524621"/>
                  <a:pt x="364691" y="524621"/>
                  <a:pt x="333654" y="493584"/>
                </a:cubicBezTo>
                <a:cubicBezTo>
                  <a:pt x="333654" y="493584"/>
                  <a:pt x="333654" y="493584"/>
                  <a:pt x="243127" y="403058"/>
                </a:cubicBezTo>
                <a:cubicBezTo>
                  <a:pt x="214676" y="374607"/>
                  <a:pt x="212090" y="330637"/>
                  <a:pt x="232782" y="299599"/>
                </a:cubicBezTo>
                <a:cubicBezTo>
                  <a:pt x="232782" y="299599"/>
                  <a:pt x="232782" y="299599"/>
                  <a:pt x="276751" y="346156"/>
                </a:cubicBezTo>
                <a:cubicBezTo>
                  <a:pt x="276751" y="351328"/>
                  <a:pt x="279338" y="356501"/>
                  <a:pt x="284511" y="361674"/>
                </a:cubicBezTo>
                <a:cubicBezTo>
                  <a:pt x="284511" y="361674"/>
                  <a:pt x="284511" y="361674"/>
                  <a:pt x="375037" y="452200"/>
                </a:cubicBezTo>
                <a:cubicBezTo>
                  <a:pt x="385383" y="462546"/>
                  <a:pt x="398315" y="462546"/>
                  <a:pt x="406074" y="452200"/>
                </a:cubicBezTo>
                <a:cubicBezTo>
                  <a:pt x="406074" y="452200"/>
                  <a:pt x="406074" y="452200"/>
                  <a:pt x="450044" y="410817"/>
                </a:cubicBezTo>
                <a:cubicBezTo>
                  <a:pt x="457804" y="400471"/>
                  <a:pt x="457804" y="387539"/>
                  <a:pt x="450044" y="379779"/>
                </a:cubicBezTo>
                <a:cubicBezTo>
                  <a:pt x="450044" y="379779"/>
                  <a:pt x="450044" y="379779"/>
                  <a:pt x="356932" y="286667"/>
                </a:cubicBezTo>
                <a:cubicBezTo>
                  <a:pt x="354345" y="284081"/>
                  <a:pt x="349172" y="281494"/>
                  <a:pt x="343999" y="281494"/>
                </a:cubicBezTo>
                <a:cubicBezTo>
                  <a:pt x="343999" y="281494"/>
                  <a:pt x="343999" y="281494"/>
                  <a:pt x="297443" y="234938"/>
                </a:cubicBezTo>
                <a:cubicBezTo>
                  <a:pt x="312962" y="224592"/>
                  <a:pt x="331714" y="220712"/>
                  <a:pt x="349819" y="222652"/>
                </a:cubicBezTo>
                <a:close/>
                <a:moveTo>
                  <a:pt x="194560" y="168987"/>
                </a:moveTo>
                <a:cubicBezTo>
                  <a:pt x="202005" y="168987"/>
                  <a:pt x="209126" y="172224"/>
                  <a:pt x="214305" y="178697"/>
                </a:cubicBezTo>
                <a:cubicBezTo>
                  <a:pt x="214305" y="178697"/>
                  <a:pt x="214305" y="178697"/>
                  <a:pt x="338599" y="300402"/>
                </a:cubicBezTo>
                <a:cubicBezTo>
                  <a:pt x="348957" y="313349"/>
                  <a:pt x="348957" y="331475"/>
                  <a:pt x="338599" y="341833"/>
                </a:cubicBezTo>
                <a:cubicBezTo>
                  <a:pt x="328241" y="352191"/>
                  <a:pt x="307526" y="352191"/>
                  <a:pt x="297168" y="341833"/>
                </a:cubicBezTo>
                <a:cubicBezTo>
                  <a:pt x="297168" y="341833"/>
                  <a:pt x="297168" y="341833"/>
                  <a:pt x="172874" y="217539"/>
                </a:cubicBezTo>
                <a:cubicBezTo>
                  <a:pt x="162516" y="207181"/>
                  <a:pt x="162516" y="189055"/>
                  <a:pt x="172874" y="178697"/>
                </a:cubicBezTo>
                <a:cubicBezTo>
                  <a:pt x="179348" y="172224"/>
                  <a:pt x="187116" y="168987"/>
                  <a:pt x="194560" y="168987"/>
                </a:cubicBezTo>
                <a:close/>
                <a:moveTo>
                  <a:pt x="121563" y="0"/>
                </a:moveTo>
                <a:cubicBezTo>
                  <a:pt x="142254" y="0"/>
                  <a:pt x="162946" y="7760"/>
                  <a:pt x="178465" y="23278"/>
                </a:cubicBezTo>
                <a:cubicBezTo>
                  <a:pt x="178465" y="23278"/>
                  <a:pt x="178465" y="23278"/>
                  <a:pt x="271577" y="116391"/>
                </a:cubicBezTo>
                <a:cubicBezTo>
                  <a:pt x="297442" y="144842"/>
                  <a:pt x="302615" y="186225"/>
                  <a:pt x="279337" y="217263"/>
                </a:cubicBezTo>
                <a:cubicBezTo>
                  <a:pt x="279337" y="217263"/>
                  <a:pt x="279337" y="217263"/>
                  <a:pt x="235367" y="173293"/>
                </a:cubicBezTo>
                <a:cubicBezTo>
                  <a:pt x="235367" y="168120"/>
                  <a:pt x="235367" y="162947"/>
                  <a:pt x="230194" y="157774"/>
                </a:cubicBezTo>
                <a:cubicBezTo>
                  <a:pt x="230194" y="157774"/>
                  <a:pt x="230194" y="157774"/>
                  <a:pt x="137082" y="64662"/>
                </a:cubicBezTo>
                <a:cubicBezTo>
                  <a:pt x="129322" y="56902"/>
                  <a:pt x="113804" y="56902"/>
                  <a:pt x="106044" y="64662"/>
                </a:cubicBezTo>
                <a:cubicBezTo>
                  <a:pt x="106044" y="64662"/>
                  <a:pt x="106044" y="64662"/>
                  <a:pt x="62074" y="108631"/>
                </a:cubicBezTo>
                <a:cubicBezTo>
                  <a:pt x="54315" y="116391"/>
                  <a:pt x="54315" y="131910"/>
                  <a:pt x="62074" y="139669"/>
                </a:cubicBezTo>
                <a:cubicBezTo>
                  <a:pt x="62074" y="139669"/>
                  <a:pt x="62074" y="139669"/>
                  <a:pt x="155187" y="232782"/>
                </a:cubicBezTo>
                <a:cubicBezTo>
                  <a:pt x="160360" y="235368"/>
                  <a:pt x="165533" y="237955"/>
                  <a:pt x="168119" y="237955"/>
                </a:cubicBezTo>
                <a:cubicBezTo>
                  <a:pt x="168119" y="237955"/>
                  <a:pt x="168119" y="237955"/>
                  <a:pt x="214675" y="281924"/>
                </a:cubicBezTo>
                <a:cubicBezTo>
                  <a:pt x="183638" y="302616"/>
                  <a:pt x="142255" y="300030"/>
                  <a:pt x="113804" y="271579"/>
                </a:cubicBezTo>
                <a:cubicBezTo>
                  <a:pt x="113804" y="271579"/>
                  <a:pt x="113804" y="271579"/>
                  <a:pt x="23277" y="181052"/>
                </a:cubicBezTo>
                <a:cubicBezTo>
                  <a:pt x="-7760" y="150015"/>
                  <a:pt x="-7760" y="98286"/>
                  <a:pt x="23277" y="67248"/>
                </a:cubicBezTo>
                <a:cubicBezTo>
                  <a:pt x="23277" y="67248"/>
                  <a:pt x="23277" y="67248"/>
                  <a:pt x="64661" y="23278"/>
                </a:cubicBezTo>
                <a:cubicBezTo>
                  <a:pt x="80180" y="7760"/>
                  <a:pt x="100871" y="0"/>
                  <a:pt x="121563"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kern="0" dirty="0">
              <a:gradFill>
                <a:gsLst>
                  <a:gs pos="0">
                    <a:srgbClr val="FFFFFF"/>
                  </a:gs>
                  <a:gs pos="100000">
                    <a:srgbClr val="FFFFFF"/>
                  </a:gs>
                </a:gsLst>
                <a:lin ang="5400000" scaled="0"/>
              </a:gradFill>
              <a:ea typeface="Segoe UI" pitchFamily="34" charset="0"/>
              <a:cs typeface="Segoe UI" pitchFamily="34" charset="0"/>
            </a:endParaRPr>
          </a:p>
        </p:txBody>
      </p:sp>
      <p:sp>
        <p:nvSpPr>
          <p:cNvPr id="638" name="Rectangle 637"/>
          <p:cNvSpPr/>
          <p:nvPr/>
        </p:nvSpPr>
        <p:spPr bwMode="auto">
          <a:xfrm>
            <a:off x="556026" y="3286113"/>
            <a:ext cx="1518164" cy="2382523"/>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US" sz="1324" kern="0" dirty="0">
              <a:gradFill>
                <a:gsLst>
                  <a:gs pos="0">
                    <a:srgbClr val="FFFFFF"/>
                  </a:gs>
                  <a:gs pos="100000">
                    <a:srgbClr val="FFFFFF"/>
                  </a:gs>
                </a:gsLst>
                <a:lin ang="5400000" scaled="0"/>
              </a:gradFill>
              <a:ea typeface="Segoe UI" pitchFamily="34" charset="0"/>
              <a:cs typeface="Segoe UI" pitchFamily="34" charset="0"/>
            </a:endParaRPr>
          </a:p>
          <a:p>
            <a:pPr algn="ctr" defTabSz="685577" fontAlgn="base">
              <a:lnSpc>
                <a:spcPct val="90000"/>
              </a:lnSpc>
              <a:spcBef>
                <a:spcPct val="0"/>
              </a:spcBef>
              <a:spcAft>
                <a:spcPct val="0"/>
              </a:spcAft>
            </a:pPr>
            <a:r>
              <a:rPr lang="en-US" sz="1324" kern="0" dirty="0">
                <a:gradFill>
                  <a:gsLst>
                    <a:gs pos="0">
                      <a:srgbClr val="FFFFFF"/>
                    </a:gs>
                    <a:gs pos="100000">
                      <a:srgbClr val="FFFFFF"/>
                    </a:gs>
                  </a:gsLst>
                  <a:lin ang="5400000" scaled="0"/>
                </a:gradFill>
                <a:ea typeface="Segoe UI" pitchFamily="34" charset="0"/>
                <a:cs typeface="Segoe UI" pitchFamily="34" charset="0"/>
              </a:rPr>
              <a:t>Management</a:t>
            </a:r>
          </a:p>
          <a:p>
            <a:pPr algn="ctr" defTabSz="685577" fontAlgn="base">
              <a:lnSpc>
                <a:spcPct val="90000"/>
              </a:lnSpc>
              <a:spcBef>
                <a:spcPct val="0"/>
              </a:spcBef>
              <a:spcAft>
                <a:spcPct val="0"/>
              </a:spcAft>
            </a:pPr>
            <a:r>
              <a:rPr lang="en-US" sz="1324" kern="0" dirty="0">
                <a:gradFill>
                  <a:gsLst>
                    <a:gs pos="0">
                      <a:srgbClr val="FFFFFF"/>
                    </a:gs>
                    <a:gs pos="100000">
                      <a:srgbClr val="FFFFFF"/>
                    </a:gs>
                  </a:gsLst>
                  <a:lin ang="5400000" scaled="0"/>
                </a:gradFill>
                <a:ea typeface="Segoe UI" pitchFamily="34" charset="0"/>
                <a:cs typeface="Segoe UI" pitchFamily="34" charset="0"/>
              </a:rPr>
              <a:t>subsystem</a:t>
            </a:r>
          </a:p>
        </p:txBody>
      </p:sp>
      <p:sp>
        <p:nvSpPr>
          <p:cNvPr id="639" name="Freeform 9"/>
          <p:cNvSpPr>
            <a:spLocks noChangeAspect="1" noEditPoints="1"/>
          </p:cNvSpPr>
          <p:nvPr/>
        </p:nvSpPr>
        <p:spPr bwMode="black">
          <a:xfrm>
            <a:off x="1152609" y="4143854"/>
            <a:ext cx="237061" cy="192216"/>
          </a:xfrm>
          <a:custGeom>
            <a:avLst/>
            <a:gdLst>
              <a:gd name="T0" fmla="*/ 600 w 1107"/>
              <a:gd name="T1" fmla="*/ 625 h 897"/>
              <a:gd name="T2" fmla="*/ 649 w 1107"/>
              <a:gd name="T3" fmla="*/ 567 h 897"/>
              <a:gd name="T4" fmla="*/ 727 w 1107"/>
              <a:gd name="T5" fmla="*/ 482 h 897"/>
              <a:gd name="T6" fmla="*/ 601 w 1107"/>
              <a:gd name="T7" fmla="*/ 434 h 897"/>
              <a:gd name="T8" fmla="*/ 628 w 1107"/>
              <a:gd name="T9" fmla="*/ 305 h 897"/>
              <a:gd name="T10" fmla="*/ 547 w 1107"/>
              <a:gd name="T11" fmla="*/ 240 h 897"/>
              <a:gd name="T12" fmla="*/ 427 w 1107"/>
              <a:gd name="T13" fmla="*/ 287 h 897"/>
              <a:gd name="T14" fmla="*/ 368 w 1107"/>
              <a:gd name="T15" fmla="*/ 170 h 897"/>
              <a:gd name="T16" fmla="*/ 285 w 1107"/>
              <a:gd name="T17" fmla="*/ 263 h 897"/>
              <a:gd name="T18" fmla="*/ 241 w 1107"/>
              <a:gd name="T19" fmla="*/ 313 h 897"/>
              <a:gd name="T20" fmla="*/ 139 w 1107"/>
              <a:gd name="T21" fmla="*/ 281 h 897"/>
              <a:gd name="T22" fmla="*/ 79 w 1107"/>
              <a:gd name="T23" fmla="*/ 355 h 897"/>
              <a:gd name="T24" fmla="*/ 132 w 1107"/>
              <a:gd name="T25" fmla="*/ 446 h 897"/>
              <a:gd name="T26" fmla="*/ 83 w 1107"/>
              <a:gd name="T27" fmla="*/ 505 h 897"/>
              <a:gd name="T28" fmla="*/ 5 w 1107"/>
              <a:gd name="T29" fmla="*/ 590 h 897"/>
              <a:gd name="T30" fmla="*/ 132 w 1107"/>
              <a:gd name="T31" fmla="*/ 638 h 897"/>
              <a:gd name="T32" fmla="*/ 145 w 1107"/>
              <a:gd name="T33" fmla="*/ 669 h 897"/>
              <a:gd name="T34" fmla="*/ 110 w 1107"/>
              <a:gd name="T35" fmla="*/ 793 h 897"/>
              <a:gd name="T36" fmla="*/ 230 w 1107"/>
              <a:gd name="T37" fmla="*/ 781 h 897"/>
              <a:gd name="T38" fmla="*/ 306 w 1107"/>
              <a:gd name="T39" fmla="*/ 785 h 897"/>
              <a:gd name="T40" fmla="*/ 346 w 1107"/>
              <a:gd name="T41" fmla="*/ 878 h 897"/>
              <a:gd name="T42" fmla="*/ 440 w 1107"/>
              <a:gd name="T43" fmla="*/ 872 h 897"/>
              <a:gd name="T44" fmla="*/ 466 w 1107"/>
              <a:gd name="T45" fmla="*/ 764 h 897"/>
              <a:gd name="T46" fmla="*/ 539 w 1107"/>
              <a:gd name="T47" fmla="*/ 755 h 897"/>
              <a:gd name="T48" fmla="*/ 659 w 1107"/>
              <a:gd name="T49" fmla="*/ 743 h 897"/>
              <a:gd name="T50" fmla="*/ 263 w 1107"/>
              <a:gd name="T51" fmla="*/ 452 h 897"/>
              <a:gd name="T52" fmla="*/ 281 w 1107"/>
              <a:gd name="T53" fmla="*/ 633 h 897"/>
              <a:gd name="T54" fmla="*/ 1002 w 1107"/>
              <a:gd name="T55" fmla="*/ 332 h 897"/>
              <a:gd name="T56" fmla="*/ 1043 w 1107"/>
              <a:gd name="T57" fmla="*/ 304 h 897"/>
              <a:gd name="T58" fmla="*/ 1107 w 1107"/>
              <a:gd name="T59" fmla="*/ 266 h 897"/>
              <a:gd name="T60" fmla="*/ 1037 w 1107"/>
              <a:gd name="T61" fmla="*/ 213 h 897"/>
              <a:gd name="T62" fmla="*/ 1077 w 1107"/>
              <a:gd name="T63" fmla="*/ 138 h 897"/>
              <a:gd name="T64" fmla="*/ 1038 w 1107"/>
              <a:gd name="T65" fmla="*/ 83 h 897"/>
              <a:gd name="T66" fmla="*/ 956 w 1107"/>
              <a:gd name="T67" fmla="*/ 91 h 897"/>
              <a:gd name="T68" fmla="*/ 940 w 1107"/>
              <a:gd name="T69" fmla="*/ 7 h 897"/>
              <a:gd name="T70" fmla="*/ 872 w 1107"/>
              <a:gd name="T71" fmla="*/ 50 h 897"/>
              <a:gd name="T72" fmla="*/ 836 w 1107"/>
              <a:gd name="T73" fmla="*/ 74 h 897"/>
              <a:gd name="T74" fmla="*/ 778 w 1107"/>
              <a:gd name="T75" fmla="*/ 35 h 897"/>
              <a:gd name="T76" fmla="*/ 728 w 1107"/>
              <a:gd name="T77" fmla="*/ 70 h 897"/>
              <a:gd name="T78" fmla="*/ 744 w 1107"/>
              <a:gd name="T79" fmla="*/ 136 h 897"/>
              <a:gd name="T80" fmla="*/ 703 w 1107"/>
              <a:gd name="T81" fmla="*/ 164 h 897"/>
              <a:gd name="T82" fmla="*/ 640 w 1107"/>
              <a:gd name="T83" fmla="*/ 203 h 897"/>
              <a:gd name="T84" fmla="*/ 710 w 1107"/>
              <a:gd name="T85" fmla="*/ 255 h 897"/>
              <a:gd name="T86" fmla="*/ 712 w 1107"/>
              <a:gd name="T87" fmla="*/ 277 h 897"/>
              <a:gd name="T88" fmla="*/ 668 w 1107"/>
              <a:gd name="T89" fmla="*/ 347 h 897"/>
              <a:gd name="T90" fmla="*/ 745 w 1107"/>
              <a:gd name="T91" fmla="*/ 361 h 897"/>
              <a:gd name="T92" fmla="*/ 791 w 1107"/>
              <a:gd name="T93" fmla="*/ 377 h 897"/>
              <a:gd name="T94" fmla="*/ 799 w 1107"/>
              <a:gd name="T95" fmla="*/ 443 h 897"/>
              <a:gd name="T96" fmla="*/ 859 w 1107"/>
              <a:gd name="T97" fmla="*/ 456 h 897"/>
              <a:gd name="T98" fmla="*/ 894 w 1107"/>
              <a:gd name="T99" fmla="*/ 393 h 897"/>
              <a:gd name="T100" fmla="*/ 941 w 1107"/>
              <a:gd name="T101" fmla="*/ 401 h 897"/>
              <a:gd name="T102" fmla="*/ 1018 w 1107"/>
              <a:gd name="T103" fmla="*/ 415 h 897"/>
              <a:gd name="T104" fmla="*/ 825 w 1107"/>
              <a:gd name="T105" fmla="*/ 164 h 897"/>
              <a:gd name="T106" fmla="*/ 803 w 1107"/>
              <a:gd name="T107" fmla="*/ 279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7" h="897">
                <a:moveTo>
                  <a:pt x="654" y="716"/>
                </a:moveTo>
                <a:cubicBezTo>
                  <a:pt x="616" y="670"/>
                  <a:pt x="616" y="670"/>
                  <a:pt x="616" y="670"/>
                </a:cubicBezTo>
                <a:cubicBezTo>
                  <a:pt x="593" y="654"/>
                  <a:pt x="603" y="638"/>
                  <a:pt x="600" y="625"/>
                </a:cubicBezTo>
                <a:cubicBezTo>
                  <a:pt x="600" y="625"/>
                  <a:pt x="600" y="625"/>
                  <a:pt x="600" y="625"/>
                </a:cubicBezTo>
                <a:cubicBezTo>
                  <a:pt x="605" y="617"/>
                  <a:pt x="611" y="609"/>
                  <a:pt x="608" y="596"/>
                </a:cubicBezTo>
                <a:cubicBezTo>
                  <a:pt x="618" y="580"/>
                  <a:pt x="623" y="572"/>
                  <a:pt x="649" y="567"/>
                </a:cubicBezTo>
                <a:cubicBezTo>
                  <a:pt x="715" y="553"/>
                  <a:pt x="715" y="553"/>
                  <a:pt x="715" y="553"/>
                </a:cubicBezTo>
                <a:cubicBezTo>
                  <a:pt x="728" y="550"/>
                  <a:pt x="733" y="542"/>
                  <a:pt x="730" y="529"/>
                </a:cubicBezTo>
                <a:cubicBezTo>
                  <a:pt x="727" y="482"/>
                  <a:pt x="727" y="482"/>
                  <a:pt x="727" y="482"/>
                </a:cubicBezTo>
                <a:cubicBezTo>
                  <a:pt x="724" y="469"/>
                  <a:pt x="717" y="463"/>
                  <a:pt x="701" y="453"/>
                </a:cubicBezTo>
                <a:cubicBezTo>
                  <a:pt x="641" y="459"/>
                  <a:pt x="641" y="459"/>
                  <a:pt x="641" y="459"/>
                </a:cubicBezTo>
                <a:cubicBezTo>
                  <a:pt x="620" y="457"/>
                  <a:pt x="604" y="447"/>
                  <a:pt x="601" y="434"/>
                </a:cubicBezTo>
                <a:cubicBezTo>
                  <a:pt x="598" y="421"/>
                  <a:pt x="590" y="416"/>
                  <a:pt x="580" y="397"/>
                </a:cubicBezTo>
                <a:cubicBezTo>
                  <a:pt x="577" y="384"/>
                  <a:pt x="574" y="371"/>
                  <a:pt x="584" y="355"/>
                </a:cubicBezTo>
                <a:cubicBezTo>
                  <a:pt x="628" y="305"/>
                  <a:pt x="628" y="305"/>
                  <a:pt x="628" y="305"/>
                </a:cubicBezTo>
                <a:cubicBezTo>
                  <a:pt x="634" y="297"/>
                  <a:pt x="631" y="284"/>
                  <a:pt x="623" y="279"/>
                </a:cubicBezTo>
                <a:cubicBezTo>
                  <a:pt x="581" y="240"/>
                  <a:pt x="581" y="240"/>
                  <a:pt x="581" y="240"/>
                </a:cubicBezTo>
                <a:cubicBezTo>
                  <a:pt x="573" y="235"/>
                  <a:pt x="560" y="238"/>
                  <a:pt x="547" y="240"/>
                </a:cubicBezTo>
                <a:cubicBezTo>
                  <a:pt x="503" y="291"/>
                  <a:pt x="503" y="291"/>
                  <a:pt x="503" y="291"/>
                </a:cubicBezTo>
                <a:cubicBezTo>
                  <a:pt x="484" y="302"/>
                  <a:pt x="471" y="304"/>
                  <a:pt x="463" y="299"/>
                </a:cubicBezTo>
                <a:cubicBezTo>
                  <a:pt x="456" y="294"/>
                  <a:pt x="435" y="292"/>
                  <a:pt x="427" y="287"/>
                </a:cubicBezTo>
                <a:cubicBezTo>
                  <a:pt x="419" y="282"/>
                  <a:pt x="403" y="271"/>
                  <a:pt x="400" y="258"/>
                </a:cubicBezTo>
                <a:cubicBezTo>
                  <a:pt x="386" y="193"/>
                  <a:pt x="386" y="193"/>
                  <a:pt x="386" y="193"/>
                </a:cubicBezTo>
                <a:cubicBezTo>
                  <a:pt x="384" y="180"/>
                  <a:pt x="368" y="170"/>
                  <a:pt x="368" y="170"/>
                </a:cubicBezTo>
                <a:cubicBezTo>
                  <a:pt x="308" y="176"/>
                  <a:pt x="308" y="176"/>
                  <a:pt x="308" y="176"/>
                </a:cubicBezTo>
                <a:cubicBezTo>
                  <a:pt x="308" y="176"/>
                  <a:pt x="289" y="187"/>
                  <a:pt x="292" y="200"/>
                </a:cubicBezTo>
                <a:cubicBezTo>
                  <a:pt x="285" y="263"/>
                  <a:pt x="285" y="263"/>
                  <a:pt x="285" y="263"/>
                </a:cubicBezTo>
                <a:cubicBezTo>
                  <a:pt x="291" y="289"/>
                  <a:pt x="277" y="292"/>
                  <a:pt x="272" y="300"/>
                </a:cubicBezTo>
                <a:cubicBezTo>
                  <a:pt x="272" y="300"/>
                  <a:pt x="272" y="300"/>
                  <a:pt x="267" y="308"/>
                </a:cubicBezTo>
                <a:cubicBezTo>
                  <a:pt x="259" y="302"/>
                  <a:pt x="246" y="305"/>
                  <a:pt x="241" y="313"/>
                </a:cubicBezTo>
                <a:cubicBezTo>
                  <a:pt x="236" y="321"/>
                  <a:pt x="236" y="321"/>
                  <a:pt x="236" y="321"/>
                </a:cubicBezTo>
                <a:cubicBezTo>
                  <a:pt x="223" y="324"/>
                  <a:pt x="210" y="327"/>
                  <a:pt x="194" y="317"/>
                </a:cubicBezTo>
                <a:cubicBezTo>
                  <a:pt x="139" y="281"/>
                  <a:pt x="139" y="281"/>
                  <a:pt x="139" y="281"/>
                </a:cubicBezTo>
                <a:cubicBezTo>
                  <a:pt x="131" y="276"/>
                  <a:pt x="110" y="273"/>
                  <a:pt x="104" y="281"/>
                </a:cubicBezTo>
                <a:cubicBezTo>
                  <a:pt x="79" y="321"/>
                  <a:pt x="79" y="321"/>
                  <a:pt x="79" y="321"/>
                </a:cubicBezTo>
                <a:cubicBezTo>
                  <a:pt x="66" y="324"/>
                  <a:pt x="68" y="337"/>
                  <a:pt x="79" y="355"/>
                </a:cubicBezTo>
                <a:cubicBezTo>
                  <a:pt x="121" y="394"/>
                  <a:pt x="121" y="394"/>
                  <a:pt x="121" y="394"/>
                </a:cubicBezTo>
                <a:cubicBezTo>
                  <a:pt x="140" y="417"/>
                  <a:pt x="135" y="425"/>
                  <a:pt x="132" y="446"/>
                </a:cubicBezTo>
                <a:cubicBezTo>
                  <a:pt x="132" y="446"/>
                  <a:pt x="132" y="446"/>
                  <a:pt x="132" y="446"/>
                </a:cubicBezTo>
                <a:cubicBezTo>
                  <a:pt x="127" y="454"/>
                  <a:pt x="122" y="462"/>
                  <a:pt x="117" y="470"/>
                </a:cubicBezTo>
                <a:cubicBezTo>
                  <a:pt x="117" y="470"/>
                  <a:pt x="117" y="470"/>
                  <a:pt x="117" y="470"/>
                </a:cubicBezTo>
                <a:cubicBezTo>
                  <a:pt x="120" y="483"/>
                  <a:pt x="109" y="499"/>
                  <a:pt x="83" y="505"/>
                </a:cubicBezTo>
                <a:cubicBezTo>
                  <a:pt x="23" y="511"/>
                  <a:pt x="23" y="511"/>
                  <a:pt x="23" y="511"/>
                </a:cubicBezTo>
                <a:cubicBezTo>
                  <a:pt x="10" y="514"/>
                  <a:pt x="0" y="529"/>
                  <a:pt x="2" y="543"/>
                </a:cubicBezTo>
                <a:cubicBezTo>
                  <a:pt x="5" y="590"/>
                  <a:pt x="5" y="590"/>
                  <a:pt x="5" y="590"/>
                </a:cubicBezTo>
                <a:cubicBezTo>
                  <a:pt x="8" y="603"/>
                  <a:pt x="16" y="608"/>
                  <a:pt x="37" y="610"/>
                </a:cubicBezTo>
                <a:cubicBezTo>
                  <a:pt x="92" y="612"/>
                  <a:pt x="92" y="612"/>
                  <a:pt x="92" y="612"/>
                </a:cubicBezTo>
                <a:cubicBezTo>
                  <a:pt x="113" y="614"/>
                  <a:pt x="129" y="625"/>
                  <a:pt x="132" y="638"/>
                </a:cubicBezTo>
                <a:cubicBezTo>
                  <a:pt x="132" y="638"/>
                  <a:pt x="132" y="638"/>
                  <a:pt x="132" y="638"/>
                </a:cubicBezTo>
                <a:cubicBezTo>
                  <a:pt x="140" y="643"/>
                  <a:pt x="142" y="656"/>
                  <a:pt x="150" y="661"/>
                </a:cubicBezTo>
                <a:cubicBezTo>
                  <a:pt x="145" y="669"/>
                  <a:pt x="145" y="669"/>
                  <a:pt x="145" y="669"/>
                </a:cubicBezTo>
                <a:cubicBezTo>
                  <a:pt x="153" y="674"/>
                  <a:pt x="156" y="687"/>
                  <a:pt x="140" y="711"/>
                </a:cubicBezTo>
                <a:cubicBezTo>
                  <a:pt x="109" y="759"/>
                  <a:pt x="109" y="759"/>
                  <a:pt x="109" y="759"/>
                </a:cubicBezTo>
                <a:cubicBezTo>
                  <a:pt x="99" y="775"/>
                  <a:pt x="102" y="788"/>
                  <a:pt x="110" y="793"/>
                </a:cubicBezTo>
                <a:cubicBezTo>
                  <a:pt x="152" y="832"/>
                  <a:pt x="152" y="832"/>
                  <a:pt x="152" y="832"/>
                </a:cubicBezTo>
                <a:cubicBezTo>
                  <a:pt x="160" y="837"/>
                  <a:pt x="173" y="834"/>
                  <a:pt x="178" y="826"/>
                </a:cubicBezTo>
                <a:cubicBezTo>
                  <a:pt x="230" y="781"/>
                  <a:pt x="230" y="781"/>
                  <a:pt x="230" y="781"/>
                </a:cubicBezTo>
                <a:cubicBezTo>
                  <a:pt x="248" y="770"/>
                  <a:pt x="261" y="767"/>
                  <a:pt x="269" y="772"/>
                </a:cubicBezTo>
                <a:cubicBezTo>
                  <a:pt x="269" y="772"/>
                  <a:pt x="269" y="772"/>
                  <a:pt x="269" y="772"/>
                </a:cubicBezTo>
                <a:cubicBezTo>
                  <a:pt x="282" y="769"/>
                  <a:pt x="298" y="779"/>
                  <a:pt x="306" y="785"/>
                </a:cubicBezTo>
                <a:cubicBezTo>
                  <a:pt x="306" y="785"/>
                  <a:pt x="306" y="785"/>
                  <a:pt x="306" y="785"/>
                </a:cubicBezTo>
                <a:cubicBezTo>
                  <a:pt x="319" y="782"/>
                  <a:pt x="327" y="787"/>
                  <a:pt x="332" y="813"/>
                </a:cubicBezTo>
                <a:cubicBezTo>
                  <a:pt x="346" y="878"/>
                  <a:pt x="346" y="878"/>
                  <a:pt x="346" y="878"/>
                </a:cubicBezTo>
                <a:cubicBezTo>
                  <a:pt x="349" y="892"/>
                  <a:pt x="357" y="897"/>
                  <a:pt x="370" y="894"/>
                </a:cubicBezTo>
                <a:cubicBezTo>
                  <a:pt x="425" y="896"/>
                  <a:pt x="425" y="896"/>
                  <a:pt x="425" y="896"/>
                </a:cubicBezTo>
                <a:cubicBezTo>
                  <a:pt x="430" y="888"/>
                  <a:pt x="443" y="885"/>
                  <a:pt x="440" y="872"/>
                </a:cubicBezTo>
                <a:cubicBezTo>
                  <a:pt x="440" y="804"/>
                  <a:pt x="440" y="804"/>
                  <a:pt x="440" y="804"/>
                </a:cubicBezTo>
                <a:cubicBezTo>
                  <a:pt x="442" y="783"/>
                  <a:pt x="460" y="772"/>
                  <a:pt x="466" y="764"/>
                </a:cubicBezTo>
                <a:cubicBezTo>
                  <a:pt x="466" y="764"/>
                  <a:pt x="466" y="764"/>
                  <a:pt x="466" y="764"/>
                </a:cubicBezTo>
                <a:cubicBezTo>
                  <a:pt x="479" y="761"/>
                  <a:pt x="492" y="758"/>
                  <a:pt x="497" y="750"/>
                </a:cubicBezTo>
                <a:cubicBezTo>
                  <a:pt x="497" y="750"/>
                  <a:pt x="497" y="750"/>
                  <a:pt x="497" y="750"/>
                </a:cubicBezTo>
                <a:cubicBezTo>
                  <a:pt x="510" y="747"/>
                  <a:pt x="523" y="745"/>
                  <a:pt x="539" y="755"/>
                </a:cubicBezTo>
                <a:cubicBezTo>
                  <a:pt x="594" y="791"/>
                  <a:pt x="594" y="791"/>
                  <a:pt x="594" y="791"/>
                </a:cubicBezTo>
                <a:cubicBezTo>
                  <a:pt x="602" y="796"/>
                  <a:pt x="623" y="798"/>
                  <a:pt x="628" y="790"/>
                </a:cubicBezTo>
                <a:cubicBezTo>
                  <a:pt x="659" y="743"/>
                  <a:pt x="659" y="743"/>
                  <a:pt x="659" y="743"/>
                </a:cubicBezTo>
                <a:cubicBezTo>
                  <a:pt x="659" y="743"/>
                  <a:pt x="669" y="727"/>
                  <a:pt x="654" y="716"/>
                </a:cubicBezTo>
                <a:close/>
                <a:moveTo>
                  <a:pt x="281" y="633"/>
                </a:moveTo>
                <a:cubicBezTo>
                  <a:pt x="223" y="584"/>
                  <a:pt x="219" y="502"/>
                  <a:pt x="263" y="452"/>
                </a:cubicBezTo>
                <a:cubicBezTo>
                  <a:pt x="313" y="393"/>
                  <a:pt x="399" y="382"/>
                  <a:pt x="457" y="431"/>
                </a:cubicBezTo>
                <a:cubicBezTo>
                  <a:pt x="507" y="475"/>
                  <a:pt x="518" y="561"/>
                  <a:pt x="469" y="619"/>
                </a:cubicBezTo>
                <a:cubicBezTo>
                  <a:pt x="420" y="678"/>
                  <a:pt x="339" y="682"/>
                  <a:pt x="281" y="633"/>
                </a:cubicBezTo>
                <a:close/>
                <a:moveTo>
                  <a:pt x="1019" y="398"/>
                </a:moveTo>
                <a:cubicBezTo>
                  <a:pt x="1004" y="362"/>
                  <a:pt x="1004" y="362"/>
                  <a:pt x="1004" y="362"/>
                </a:cubicBezTo>
                <a:cubicBezTo>
                  <a:pt x="992" y="348"/>
                  <a:pt x="1002" y="340"/>
                  <a:pt x="1002" y="332"/>
                </a:cubicBezTo>
                <a:cubicBezTo>
                  <a:pt x="1002" y="332"/>
                  <a:pt x="1002" y="332"/>
                  <a:pt x="1002" y="332"/>
                </a:cubicBezTo>
                <a:cubicBezTo>
                  <a:pt x="1007" y="328"/>
                  <a:pt x="1011" y="324"/>
                  <a:pt x="1012" y="315"/>
                </a:cubicBezTo>
                <a:cubicBezTo>
                  <a:pt x="1021" y="307"/>
                  <a:pt x="1026" y="303"/>
                  <a:pt x="1043" y="304"/>
                </a:cubicBezTo>
                <a:cubicBezTo>
                  <a:pt x="1086" y="307"/>
                  <a:pt x="1086" y="307"/>
                  <a:pt x="1086" y="307"/>
                </a:cubicBezTo>
                <a:cubicBezTo>
                  <a:pt x="1095" y="308"/>
                  <a:pt x="1099" y="304"/>
                  <a:pt x="1100" y="295"/>
                </a:cubicBezTo>
                <a:cubicBezTo>
                  <a:pt x="1107" y="266"/>
                  <a:pt x="1107" y="266"/>
                  <a:pt x="1107" y="266"/>
                </a:cubicBezTo>
                <a:cubicBezTo>
                  <a:pt x="1107" y="257"/>
                  <a:pt x="1103" y="252"/>
                  <a:pt x="1095" y="243"/>
                </a:cubicBezTo>
                <a:cubicBezTo>
                  <a:pt x="1057" y="236"/>
                  <a:pt x="1057" y="236"/>
                  <a:pt x="1057" y="236"/>
                </a:cubicBezTo>
                <a:cubicBezTo>
                  <a:pt x="1044" y="231"/>
                  <a:pt x="1036" y="222"/>
                  <a:pt x="1037" y="213"/>
                </a:cubicBezTo>
                <a:cubicBezTo>
                  <a:pt x="1038" y="205"/>
                  <a:pt x="1034" y="200"/>
                  <a:pt x="1030" y="187"/>
                </a:cubicBezTo>
                <a:cubicBezTo>
                  <a:pt x="1031" y="178"/>
                  <a:pt x="1032" y="170"/>
                  <a:pt x="1041" y="162"/>
                </a:cubicBezTo>
                <a:cubicBezTo>
                  <a:pt x="1077" y="138"/>
                  <a:pt x="1077" y="138"/>
                  <a:pt x="1077" y="138"/>
                </a:cubicBezTo>
                <a:cubicBezTo>
                  <a:pt x="1082" y="134"/>
                  <a:pt x="1083" y="126"/>
                  <a:pt x="1079" y="121"/>
                </a:cubicBezTo>
                <a:cubicBezTo>
                  <a:pt x="1059" y="89"/>
                  <a:pt x="1059" y="89"/>
                  <a:pt x="1059" y="89"/>
                </a:cubicBezTo>
                <a:cubicBezTo>
                  <a:pt x="1055" y="85"/>
                  <a:pt x="1047" y="84"/>
                  <a:pt x="1038" y="83"/>
                </a:cubicBezTo>
                <a:cubicBezTo>
                  <a:pt x="1002" y="107"/>
                  <a:pt x="1002" y="107"/>
                  <a:pt x="1002" y="107"/>
                </a:cubicBezTo>
                <a:cubicBezTo>
                  <a:pt x="989" y="110"/>
                  <a:pt x="980" y="110"/>
                  <a:pt x="976" y="105"/>
                </a:cubicBezTo>
                <a:cubicBezTo>
                  <a:pt x="972" y="100"/>
                  <a:pt x="960" y="95"/>
                  <a:pt x="956" y="91"/>
                </a:cubicBezTo>
                <a:cubicBezTo>
                  <a:pt x="952" y="86"/>
                  <a:pt x="944" y="77"/>
                  <a:pt x="944" y="68"/>
                </a:cubicBezTo>
                <a:cubicBezTo>
                  <a:pt x="948" y="25"/>
                  <a:pt x="948" y="25"/>
                  <a:pt x="948" y="25"/>
                </a:cubicBezTo>
                <a:cubicBezTo>
                  <a:pt x="948" y="17"/>
                  <a:pt x="940" y="7"/>
                  <a:pt x="940" y="7"/>
                </a:cubicBezTo>
                <a:cubicBezTo>
                  <a:pt x="902" y="0"/>
                  <a:pt x="902" y="0"/>
                  <a:pt x="902" y="0"/>
                </a:cubicBezTo>
                <a:cubicBezTo>
                  <a:pt x="902" y="0"/>
                  <a:pt x="889" y="4"/>
                  <a:pt x="888" y="12"/>
                </a:cubicBezTo>
                <a:cubicBezTo>
                  <a:pt x="872" y="50"/>
                  <a:pt x="872" y="50"/>
                  <a:pt x="872" y="50"/>
                </a:cubicBezTo>
                <a:cubicBezTo>
                  <a:pt x="871" y="67"/>
                  <a:pt x="862" y="67"/>
                  <a:pt x="858" y="71"/>
                </a:cubicBezTo>
                <a:cubicBezTo>
                  <a:pt x="858" y="71"/>
                  <a:pt x="858" y="71"/>
                  <a:pt x="853" y="75"/>
                </a:cubicBezTo>
                <a:cubicBezTo>
                  <a:pt x="849" y="70"/>
                  <a:pt x="840" y="70"/>
                  <a:pt x="836" y="74"/>
                </a:cubicBezTo>
                <a:cubicBezTo>
                  <a:pt x="831" y="78"/>
                  <a:pt x="831" y="78"/>
                  <a:pt x="831" y="78"/>
                </a:cubicBezTo>
                <a:cubicBezTo>
                  <a:pt x="822" y="77"/>
                  <a:pt x="814" y="76"/>
                  <a:pt x="806" y="67"/>
                </a:cubicBezTo>
                <a:cubicBezTo>
                  <a:pt x="778" y="35"/>
                  <a:pt x="778" y="35"/>
                  <a:pt x="778" y="35"/>
                </a:cubicBezTo>
                <a:cubicBezTo>
                  <a:pt x="774" y="30"/>
                  <a:pt x="762" y="25"/>
                  <a:pt x="757" y="29"/>
                </a:cubicBezTo>
                <a:cubicBezTo>
                  <a:pt x="734" y="49"/>
                  <a:pt x="734" y="49"/>
                  <a:pt x="734" y="49"/>
                </a:cubicBezTo>
                <a:cubicBezTo>
                  <a:pt x="725" y="49"/>
                  <a:pt x="725" y="57"/>
                  <a:pt x="728" y="70"/>
                </a:cubicBezTo>
                <a:cubicBezTo>
                  <a:pt x="747" y="102"/>
                  <a:pt x="747" y="102"/>
                  <a:pt x="747" y="102"/>
                </a:cubicBezTo>
                <a:cubicBezTo>
                  <a:pt x="754" y="120"/>
                  <a:pt x="750" y="124"/>
                  <a:pt x="744" y="136"/>
                </a:cubicBezTo>
                <a:cubicBezTo>
                  <a:pt x="744" y="136"/>
                  <a:pt x="744" y="136"/>
                  <a:pt x="744" y="136"/>
                </a:cubicBezTo>
                <a:cubicBezTo>
                  <a:pt x="740" y="140"/>
                  <a:pt x="735" y="144"/>
                  <a:pt x="731" y="148"/>
                </a:cubicBezTo>
                <a:cubicBezTo>
                  <a:pt x="731" y="148"/>
                  <a:pt x="731" y="148"/>
                  <a:pt x="731" y="148"/>
                </a:cubicBezTo>
                <a:cubicBezTo>
                  <a:pt x="730" y="157"/>
                  <a:pt x="721" y="165"/>
                  <a:pt x="703" y="164"/>
                </a:cubicBezTo>
                <a:cubicBezTo>
                  <a:pt x="665" y="157"/>
                  <a:pt x="665" y="157"/>
                  <a:pt x="665" y="157"/>
                </a:cubicBezTo>
                <a:cubicBezTo>
                  <a:pt x="656" y="156"/>
                  <a:pt x="647" y="164"/>
                  <a:pt x="647" y="173"/>
                </a:cubicBezTo>
                <a:cubicBezTo>
                  <a:pt x="640" y="203"/>
                  <a:pt x="640" y="203"/>
                  <a:pt x="640" y="203"/>
                </a:cubicBezTo>
                <a:cubicBezTo>
                  <a:pt x="639" y="211"/>
                  <a:pt x="643" y="216"/>
                  <a:pt x="656" y="221"/>
                </a:cubicBezTo>
                <a:cubicBezTo>
                  <a:pt x="690" y="232"/>
                  <a:pt x="690" y="232"/>
                  <a:pt x="690" y="232"/>
                </a:cubicBezTo>
                <a:cubicBezTo>
                  <a:pt x="702" y="237"/>
                  <a:pt x="710" y="246"/>
                  <a:pt x="710" y="255"/>
                </a:cubicBezTo>
                <a:cubicBezTo>
                  <a:pt x="710" y="255"/>
                  <a:pt x="710" y="255"/>
                  <a:pt x="710" y="255"/>
                </a:cubicBezTo>
                <a:cubicBezTo>
                  <a:pt x="714" y="260"/>
                  <a:pt x="713" y="268"/>
                  <a:pt x="717" y="273"/>
                </a:cubicBezTo>
                <a:cubicBezTo>
                  <a:pt x="712" y="277"/>
                  <a:pt x="712" y="277"/>
                  <a:pt x="712" y="277"/>
                </a:cubicBezTo>
                <a:cubicBezTo>
                  <a:pt x="716" y="281"/>
                  <a:pt x="716" y="290"/>
                  <a:pt x="702" y="302"/>
                </a:cubicBezTo>
                <a:cubicBezTo>
                  <a:pt x="674" y="326"/>
                  <a:pt x="674" y="326"/>
                  <a:pt x="674" y="326"/>
                </a:cubicBezTo>
                <a:cubicBezTo>
                  <a:pt x="665" y="334"/>
                  <a:pt x="664" y="343"/>
                  <a:pt x="668" y="347"/>
                </a:cubicBezTo>
                <a:cubicBezTo>
                  <a:pt x="687" y="379"/>
                  <a:pt x="687" y="379"/>
                  <a:pt x="687" y="379"/>
                </a:cubicBezTo>
                <a:cubicBezTo>
                  <a:pt x="691" y="383"/>
                  <a:pt x="700" y="384"/>
                  <a:pt x="704" y="380"/>
                </a:cubicBezTo>
                <a:cubicBezTo>
                  <a:pt x="745" y="361"/>
                  <a:pt x="745" y="361"/>
                  <a:pt x="745" y="361"/>
                </a:cubicBezTo>
                <a:cubicBezTo>
                  <a:pt x="758" y="358"/>
                  <a:pt x="767" y="358"/>
                  <a:pt x="771" y="363"/>
                </a:cubicBezTo>
                <a:cubicBezTo>
                  <a:pt x="771" y="363"/>
                  <a:pt x="771" y="363"/>
                  <a:pt x="771" y="363"/>
                </a:cubicBezTo>
                <a:cubicBezTo>
                  <a:pt x="779" y="364"/>
                  <a:pt x="787" y="373"/>
                  <a:pt x="791" y="377"/>
                </a:cubicBezTo>
                <a:cubicBezTo>
                  <a:pt x="791" y="377"/>
                  <a:pt x="791" y="377"/>
                  <a:pt x="791" y="377"/>
                </a:cubicBezTo>
                <a:cubicBezTo>
                  <a:pt x="800" y="378"/>
                  <a:pt x="804" y="383"/>
                  <a:pt x="802" y="400"/>
                </a:cubicBezTo>
                <a:cubicBezTo>
                  <a:pt x="799" y="443"/>
                  <a:pt x="799" y="443"/>
                  <a:pt x="799" y="443"/>
                </a:cubicBezTo>
                <a:cubicBezTo>
                  <a:pt x="798" y="451"/>
                  <a:pt x="802" y="456"/>
                  <a:pt x="811" y="457"/>
                </a:cubicBezTo>
                <a:cubicBezTo>
                  <a:pt x="845" y="468"/>
                  <a:pt x="845" y="468"/>
                  <a:pt x="845" y="468"/>
                </a:cubicBezTo>
                <a:cubicBezTo>
                  <a:pt x="849" y="464"/>
                  <a:pt x="858" y="464"/>
                  <a:pt x="859" y="456"/>
                </a:cubicBezTo>
                <a:cubicBezTo>
                  <a:pt x="871" y="413"/>
                  <a:pt x="871" y="413"/>
                  <a:pt x="871" y="413"/>
                </a:cubicBezTo>
                <a:cubicBezTo>
                  <a:pt x="876" y="401"/>
                  <a:pt x="889" y="397"/>
                  <a:pt x="894" y="393"/>
                </a:cubicBezTo>
                <a:cubicBezTo>
                  <a:pt x="894" y="393"/>
                  <a:pt x="894" y="393"/>
                  <a:pt x="894" y="393"/>
                </a:cubicBezTo>
                <a:cubicBezTo>
                  <a:pt x="902" y="394"/>
                  <a:pt x="911" y="395"/>
                  <a:pt x="916" y="391"/>
                </a:cubicBezTo>
                <a:cubicBezTo>
                  <a:pt x="916" y="391"/>
                  <a:pt x="916" y="391"/>
                  <a:pt x="916" y="391"/>
                </a:cubicBezTo>
                <a:cubicBezTo>
                  <a:pt x="924" y="391"/>
                  <a:pt x="933" y="392"/>
                  <a:pt x="941" y="401"/>
                </a:cubicBezTo>
                <a:cubicBezTo>
                  <a:pt x="969" y="433"/>
                  <a:pt x="969" y="433"/>
                  <a:pt x="969" y="433"/>
                </a:cubicBezTo>
                <a:cubicBezTo>
                  <a:pt x="973" y="438"/>
                  <a:pt x="985" y="443"/>
                  <a:pt x="990" y="439"/>
                </a:cubicBezTo>
                <a:cubicBezTo>
                  <a:pt x="1018" y="415"/>
                  <a:pt x="1018" y="415"/>
                  <a:pt x="1018" y="415"/>
                </a:cubicBezTo>
                <a:cubicBezTo>
                  <a:pt x="1018" y="415"/>
                  <a:pt x="1027" y="407"/>
                  <a:pt x="1019" y="398"/>
                </a:cubicBezTo>
                <a:close/>
                <a:moveTo>
                  <a:pt x="803" y="279"/>
                </a:moveTo>
                <a:cubicBezTo>
                  <a:pt x="776" y="238"/>
                  <a:pt x="788" y="187"/>
                  <a:pt x="825" y="164"/>
                </a:cubicBezTo>
                <a:cubicBezTo>
                  <a:pt x="866" y="136"/>
                  <a:pt x="921" y="144"/>
                  <a:pt x="948" y="185"/>
                </a:cubicBezTo>
                <a:cubicBezTo>
                  <a:pt x="972" y="221"/>
                  <a:pt x="963" y="277"/>
                  <a:pt x="922" y="304"/>
                </a:cubicBezTo>
                <a:cubicBezTo>
                  <a:pt x="881" y="332"/>
                  <a:pt x="830" y="320"/>
                  <a:pt x="803" y="279"/>
                </a:cubicBezTo>
                <a:close/>
              </a:path>
            </a:pathLst>
          </a:custGeom>
          <a:solidFill>
            <a:schemeClr val="tx1"/>
          </a:solidFill>
          <a:ln>
            <a:noFill/>
          </a:ln>
        </p:spPr>
        <p:txBody>
          <a:bodyPr vert="horz" wrap="square" lIns="67232" tIns="33616" rIns="67232" bIns="33616" numCol="1" anchor="t" anchorCtr="0" compatLnSpc="1">
            <a:prstTxWarp prst="textNoShape">
              <a:avLst/>
            </a:prstTxWarp>
          </a:bodyPr>
          <a:lstStyle/>
          <a:p>
            <a:pPr defTabSz="672290"/>
            <a:endParaRPr lang="en-US" sz="1324" kern="0" dirty="0">
              <a:solidFill>
                <a:srgbClr val="FFFFFF"/>
              </a:solidFill>
            </a:endParaRPr>
          </a:p>
        </p:txBody>
      </p:sp>
    </p:spTree>
    <p:extLst>
      <p:ext uri="{BB962C8B-B14F-4D97-AF65-F5344CB8AC3E}">
        <p14:creationId xmlns:p14="http://schemas.microsoft.com/office/powerpoint/2010/main" val="964844782"/>
      </p:ext>
    </p:extLst>
  </p:cSld>
  <p:clrMapOvr>
    <a:masterClrMapping/>
  </p:clrMapOvr>
  <p:transition advTm="61838">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9" name="Picture 108"/>
          <p:cNvPicPr>
            <a:picLocks noChangeAspect="1"/>
          </p:cNvPicPr>
          <p:nvPr/>
        </p:nvPicPr>
        <p:blipFill>
          <a:blip r:embed="rId3" cstate="print">
            <a:duotone>
              <a:srgbClr val="00BCF2">
                <a:shade val="45000"/>
                <a:satMod val="135000"/>
              </a:srgbClr>
              <a:prstClr val="white"/>
            </a:duotone>
            <a:extLst>
              <a:ext uri="{28A0092B-C50C-407E-A947-70E740481C1C}">
                <a14:useLocalDpi xmlns:a14="http://schemas.microsoft.com/office/drawing/2010/main" val="0"/>
              </a:ext>
            </a:extLst>
          </a:blip>
          <a:stretch>
            <a:fillRect/>
          </a:stretch>
        </p:blipFill>
        <p:spPr>
          <a:xfrm>
            <a:off x="4099615" y="3000666"/>
            <a:ext cx="1736422" cy="1967372"/>
          </a:xfrm>
          <a:prstGeom prst="rect">
            <a:avLst/>
          </a:prstGeom>
        </p:spPr>
      </p:pic>
      <p:sp>
        <p:nvSpPr>
          <p:cNvPr id="32" name="Content Placeholder 5"/>
          <p:cNvSpPr txBox="1">
            <a:spLocks/>
          </p:cNvSpPr>
          <p:nvPr/>
        </p:nvSpPr>
        <p:spPr>
          <a:xfrm>
            <a:off x="199253" y="2119709"/>
            <a:ext cx="4384145" cy="769522"/>
          </a:xfrm>
          <a:prstGeom prst="rect">
            <a:avLst/>
          </a:prstGeom>
        </p:spPr>
        <p:txBody>
          <a:bodyPr vert="horz" wrap="square" lIns="107555" tIns="67223" rIns="107555" bIns="67223"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52092" indent="-252092" defTabSz="685730">
              <a:defRPr/>
            </a:pPr>
            <a:r>
              <a:rPr lang="en-US" sz="2059" dirty="0"/>
              <a:t>Independent machines</a:t>
            </a:r>
          </a:p>
          <a:p>
            <a:pPr marL="252092" indent="-252092" defTabSz="685730">
              <a:defRPr/>
            </a:pPr>
            <a:r>
              <a:rPr lang="en-US" sz="2059" dirty="0"/>
              <a:t>Physical or virtual</a:t>
            </a:r>
            <a:endParaRPr lang="en-US" sz="2941" dirty="0"/>
          </a:p>
        </p:txBody>
      </p:sp>
      <p:sp>
        <p:nvSpPr>
          <p:cNvPr id="33" name="Title 4"/>
          <p:cNvSpPr>
            <a:spLocks noGrp="1"/>
          </p:cNvSpPr>
          <p:nvPr>
            <p:ph type="title"/>
          </p:nvPr>
        </p:nvSpPr>
        <p:spPr/>
        <p:txBody>
          <a:bodyPr/>
          <a:lstStyle/>
          <a:p>
            <a:r>
              <a:rPr lang="en-US" dirty="0"/>
              <a:t>Typical Datacenter</a:t>
            </a:r>
          </a:p>
        </p:txBody>
      </p:sp>
      <p:pic>
        <p:nvPicPr>
          <p:cNvPr id="108" name="Picture 107"/>
          <p:cNvPicPr>
            <a:picLocks noChangeAspect="1"/>
          </p:cNvPicPr>
          <p:nvPr/>
        </p:nvPicPr>
        <p:blipFill>
          <a:blip r:embed="rId3" cstate="print">
            <a:duotone>
              <a:srgbClr val="00BCF2">
                <a:shade val="45000"/>
                <a:satMod val="135000"/>
              </a:srgbClr>
              <a:prstClr val="white"/>
            </a:duotone>
            <a:extLst>
              <a:ext uri="{28A0092B-C50C-407E-A947-70E740481C1C}">
                <a14:useLocalDpi xmlns:a14="http://schemas.microsoft.com/office/drawing/2010/main" val="0"/>
              </a:ext>
            </a:extLst>
          </a:blip>
          <a:stretch>
            <a:fillRect/>
          </a:stretch>
        </p:blipFill>
        <p:spPr>
          <a:xfrm>
            <a:off x="4078559" y="1895916"/>
            <a:ext cx="1736422" cy="1967372"/>
          </a:xfrm>
          <a:prstGeom prst="rect">
            <a:avLst/>
          </a:prstGeom>
        </p:spPr>
      </p:pic>
      <p:pic>
        <p:nvPicPr>
          <p:cNvPr id="110" name="Picture 109"/>
          <p:cNvPicPr>
            <a:picLocks noChangeAspect="1"/>
          </p:cNvPicPr>
          <p:nvPr/>
        </p:nvPicPr>
        <p:blipFill>
          <a:blip r:embed="rId3" cstate="print">
            <a:duotone>
              <a:srgbClr val="00BCF2">
                <a:shade val="45000"/>
                <a:satMod val="135000"/>
              </a:srgbClr>
              <a:prstClr val="white"/>
            </a:duotone>
            <a:extLst>
              <a:ext uri="{28A0092B-C50C-407E-A947-70E740481C1C}">
                <a14:useLocalDpi xmlns:a14="http://schemas.microsoft.com/office/drawing/2010/main" val="0"/>
              </a:ext>
            </a:extLst>
          </a:blip>
          <a:stretch>
            <a:fillRect/>
          </a:stretch>
        </p:blipFill>
        <p:spPr>
          <a:xfrm>
            <a:off x="7254193" y="1895916"/>
            <a:ext cx="1736422" cy="1967372"/>
          </a:xfrm>
          <a:prstGeom prst="rect">
            <a:avLst/>
          </a:prstGeom>
        </p:spPr>
      </p:pic>
      <p:pic>
        <p:nvPicPr>
          <p:cNvPr id="111" name="Picture 110"/>
          <p:cNvPicPr>
            <a:picLocks noChangeAspect="1"/>
          </p:cNvPicPr>
          <p:nvPr/>
        </p:nvPicPr>
        <p:blipFill>
          <a:blip r:embed="rId3" cstate="print">
            <a:duotone>
              <a:srgbClr val="00BCF2">
                <a:shade val="45000"/>
                <a:satMod val="135000"/>
              </a:srgbClr>
              <a:prstClr val="white"/>
            </a:duotone>
            <a:extLst>
              <a:ext uri="{28A0092B-C50C-407E-A947-70E740481C1C}">
                <a14:useLocalDpi xmlns:a14="http://schemas.microsoft.com/office/drawing/2010/main" val="0"/>
              </a:ext>
            </a:extLst>
          </a:blip>
          <a:stretch>
            <a:fillRect/>
          </a:stretch>
        </p:blipFill>
        <p:spPr>
          <a:xfrm>
            <a:off x="7322070" y="3043510"/>
            <a:ext cx="1736422" cy="1967372"/>
          </a:xfrm>
          <a:prstGeom prst="rect">
            <a:avLst/>
          </a:prstGeom>
        </p:spPr>
      </p:pic>
      <p:pic>
        <p:nvPicPr>
          <p:cNvPr id="105" name="Picture 104"/>
          <p:cNvPicPr>
            <a:picLocks noChangeAspect="1"/>
          </p:cNvPicPr>
          <p:nvPr/>
        </p:nvPicPr>
        <p:blipFill>
          <a:blip r:embed="rId3" cstate="print">
            <a:duotone>
              <a:srgbClr val="00BCF2">
                <a:shade val="45000"/>
                <a:satMod val="135000"/>
              </a:srgbClr>
              <a:prstClr val="white"/>
            </a:duotone>
            <a:extLst>
              <a:ext uri="{28A0092B-C50C-407E-A947-70E740481C1C}">
                <a14:useLocalDpi xmlns:a14="http://schemas.microsoft.com/office/drawing/2010/main" val="0"/>
              </a:ext>
            </a:extLst>
          </a:blip>
          <a:stretch>
            <a:fillRect/>
          </a:stretch>
        </p:blipFill>
        <p:spPr>
          <a:xfrm>
            <a:off x="5637180" y="990600"/>
            <a:ext cx="1736422" cy="1967372"/>
          </a:xfrm>
          <a:prstGeom prst="rect">
            <a:avLst/>
          </a:prstGeom>
        </p:spPr>
      </p:pic>
      <p:pic>
        <p:nvPicPr>
          <p:cNvPr id="106" name="Picture 105"/>
          <p:cNvPicPr>
            <a:picLocks noChangeAspect="1"/>
          </p:cNvPicPr>
          <p:nvPr/>
        </p:nvPicPr>
        <p:blipFill>
          <a:blip r:embed="rId3" cstate="print">
            <a:duotone>
              <a:srgbClr val="00BCF2">
                <a:shade val="45000"/>
                <a:satMod val="135000"/>
              </a:srgbClr>
              <a:prstClr val="white"/>
            </a:duotone>
            <a:extLst>
              <a:ext uri="{28A0092B-C50C-407E-A947-70E740481C1C}">
                <a14:useLocalDpi xmlns:a14="http://schemas.microsoft.com/office/drawing/2010/main" val="0"/>
              </a:ext>
            </a:extLst>
          </a:blip>
          <a:stretch>
            <a:fillRect/>
          </a:stretch>
        </p:blipFill>
        <p:spPr>
          <a:xfrm>
            <a:off x="5629332" y="3948826"/>
            <a:ext cx="1736422" cy="1967372"/>
          </a:xfrm>
          <a:prstGeom prst="rect">
            <a:avLst/>
          </a:prstGeom>
        </p:spPr>
      </p:pic>
      <p:sp>
        <p:nvSpPr>
          <p:cNvPr id="92" name="Oval 91"/>
          <p:cNvSpPr/>
          <p:nvPr/>
        </p:nvSpPr>
        <p:spPr>
          <a:xfrm>
            <a:off x="6232879" y="4749858"/>
            <a:ext cx="526241" cy="344475"/>
          </a:xfrm>
          <a:prstGeom prst="ellipse">
            <a:avLst/>
          </a:prstGeom>
          <a:solidFill>
            <a:srgbClr val="00BCF2"/>
          </a:solidFill>
          <a:ln w="10795" cap="flat" cmpd="sng" algn="ctr">
            <a:solidFill>
              <a:srgbClr val="0070C0"/>
            </a:solidFill>
            <a:prstDash val="solid"/>
          </a:ln>
          <a:effectLst/>
        </p:spPr>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685730">
              <a:defRPr/>
            </a:pPr>
            <a:r>
              <a:rPr lang="en-US" sz="600" dirty="0">
                <a:solidFill>
                  <a:srgbClr val="FFFFFF"/>
                </a:solidFill>
                <a:latin typeface="Segoe UI"/>
              </a:rPr>
              <a:t>Node</a:t>
            </a:r>
          </a:p>
        </p:txBody>
      </p:sp>
      <p:sp>
        <p:nvSpPr>
          <p:cNvPr id="93" name="Oval 92"/>
          <p:cNvSpPr/>
          <p:nvPr/>
        </p:nvSpPr>
        <p:spPr>
          <a:xfrm>
            <a:off x="7824118" y="3874258"/>
            <a:ext cx="526241" cy="344475"/>
          </a:xfrm>
          <a:prstGeom prst="ellipse">
            <a:avLst/>
          </a:prstGeom>
          <a:solidFill>
            <a:srgbClr val="00BCF2"/>
          </a:solidFill>
          <a:ln w="10795" cap="flat" cmpd="sng" algn="ctr">
            <a:solidFill>
              <a:srgbClr val="0070C0"/>
            </a:solidFill>
            <a:prstDash val="solid"/>
          </a:ln>
          <a:effectLst/>
        </p:spPr>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685730">
              <a:defRPr/>
            </a:pPr>
            <a:r>
              <a:rPr lang="en-US" sz="600" dirty="0">
                <a:solidFill>
                  <a:srgbClr val="FFFFFF"/>
                </a:solidFill>
                <a:latin typeface="Segoe UI"/>
              </a:rPr>
              <a:t>Node</a:t>
            </a:r>
          </a:p>
        </p:txBody>
      </p:sp>
      <p:sp>
        <p:nvSpPr>
          <p:cNvPr id="94" name="Oval 93"/>
          <p:cNvSpPr/>
          <p:nvPr/>
        </p:nvSpPr>
        <p:spPr>
          <a:xfrm>
            <a:off x="7742372" y="2710004"/>
            <a:ext cx="526241" cy="344475"/>
          </a:xfrm>
          <a:prstGeom prst="ellipse">
            <a:avLst/>
          </a:prstGeom>
          <a:solidFill>
            <a:srgbClr val="00BCF2"/>
          </a:solidFill>
          <a:ln w="10795" cap="flat" cmpd="sng" algn="ctr">
            <a:solidFill>
              <a:srgbClr val="0070C0"/>
            </a:solidFill>
            <a:prstDash val="solid"/>
          </a:ln>
          <a:effectLst/>
        </p:spPr>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685730">
              <a:defRPr/>
            </a:pPr>
            <a:r>
              <a:rPr lang="en-US" sz="600" dirty="0">
                <a:solidFill>
                  <a:srgbClr val="FFFFFF"/>
                </a:solidFill>
                <a:latin typeface="Segoe UI"/>
              </a:rPr>
              <a:t>Node</a:t>
            </a:r>
          </a:p>
        </p:txBody>
      </p:sp>
      <p:sp>
        <p:nvSpPr>
          <p:cNvPr id="95" name="Oval 94"/>
          <p:cNvSpPr/>
          <p:nvPr/>
        </p:nvSpPr>
        <p:spPr>
          <a:xfrm>
            <a:off x="4529975" y="2670812"/>
            <a:ext cx="526241" cy="344475"/>
          </a:xfrm>
          <a:prstGeom prst="ellipse">
            <a:avLst/>
          </a:prstGeom>
          <a:solidFill>
            <a:srgbClr val="00BCF2"/>
          </a:solidFill>
          <a:ln w="10795" cap="flat" cmpd="sng" algn="ctr">
            <a:solidFill>
              <a:srgbClr val="0070C0"/>
            </a:solidFill>
            <a:prstDash val="solid"/>
          </a:ln>
          <a:effectLst/>
        </p:spPr>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685730">
              <a:defRPr/>
            </a:pPr>
            <a:r>
              <a:rPr lang="en-US" sz="600" dirty="0">
                <a:solidFill>
                  <a:srgbClr val="FFFFFF"/>
                </a:solidFill>
                <a:latin typeface="Segoe UI"/>
              </a:rPr>
              <a:t>Node</a:t>
            </a:r>
          </a:p>
        </p:txBody>
      </p:sp>
      <p:sp>
        <p:nvSpPr>
          <p:cNvPr id="96" name="Oval 95"/>
          <p:cNvSpPr/>
          <p:nvPr/>
        </p:nvSpPr>
        <p:spPr>
          <a:xfrm>
            <a:off x="4424522" y="3754746"/>
            <a:ext cx="526241" cy="344475"/>
          </a:xfrm>
          <a:prstGeom prst="ellipse">
            <a:avLst/>
          </a:prstGeom>
          <a:solidFill>
            <a:srgbClr val="00BCF2"/>
          </a:solidFill>
          <a:ln w="10795" cap="flat" cmpd="sng" algn="ctr">
            <a:solidFill>
              <a:srgbClr val="0070C0"/>
            </a:solidFill>
            <a:prstDash val="solid"/>
          </a:ln>
          <a:effectLst/>
        </p:spPr>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685730">
              <a:defRPr/>
            </a:pPr>
            <a:r>
              <a:rPr lang="en-US" sz="600" dirty="0">
                <a:solidFill>
                  <a:srgbClr val="FFFFFF"/>
                </a:solidFill>
                <a:latin typeface="Segoe UI"/>
              </a:rPr>
              <a:t>Node</a:t>
            </a:r>
          </a:p>
        </p:txBody>
      </p:sp>
      <p:sp>
        <p:nvSpPr>
          <p:cNvPr id="97" name="Oval 96"/>
          <p:cNvSpPr/>
          <p:nvPr/>
        </p:nvSpPr>
        <p:spPr>
          <a:xfrm>
            <a:off x="6187740" y="1875595"/>
            <a:ext cx="526241" cy="344475"/>
          </a:xfrm>
          <a:prstGeom prst="ellipse">
            <a:avLst/>
          </a:prstGeom>
          <a:solidFill>
            <a:srgbClr val="00BCF2"/>
          </a:solidFill>
          <a:ln w="10795" cap="flat" cmpd="sng" algn="ctr">
            <a:solidFill>
              <a:srgbClr val="0070C0"/>
            </a:solidFill>
            <a:prstDash val="solid"/>
          </a:ln>
          <a:effectLst/>
        </p:spPr>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685730">
              <a:defRPr/>
            </a:pPr>
            <a:r>
              <a:rPr lang="en-US" sz="600" dirty="0">
                <a:solidFill>
                  <a:srgbClr val="FFFFFF"/>
                </a:solidFill>
                <a:latin typeface="Segoe UI"/>
              </a:rPr>
              <a:t>Node</a:t>
            </a:r>
          </a:p>
        </p:txBody>
      </p:sp>
    </p:spTree>
    <p:extLst>
      <p:ext uri="{BB962C8B-B14F-4D97-AF65-F5344CB8AC3E}">
        <p14:creationId xmlns:p14="http://schemas.microsoft.com/office/powerpoint/2010/main" val="1176092964"/>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Content Placeholder 5"/>
          <p:cNvSpPr txBox="1">
            <a:spLocks/>
          </p:cNvSpPr>
          <p:nvPr/>
        </p:nvSpPr>
        <p:spPr>
          <a:xfrm>
            <a:off x="199253" y="2119709"/>
            <a:ext cx="4384145" cy="1964465"/>
          </a:xfrm>
          <a:prstGeom prst="rect">
            <a:avLst/>
          </a:prstGeom>
        </p:spPr>
        <p:txBody>
          <a:bodyPr vert="horz" wrap="square" lIns="107555" tIns="67223" rIns="107555" bIns="67223"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52092" indent="-252092" defTabSz="685730">
              <a:defRPr/>
            </a:pPr>
            <a:r>
              <a:rPr lang="en-US" sz="2059" dirty="0"/>
              <a:t>Machines stitched together</a:t>
            </a:r>
          </a:p>
          <a:p>
            <a:pPr marL="252092" indent="-252092" defTabSz="685730">
              <a:defRPr/>
            </a:pPr>
            <a:r>
              <a:rPr lang="en-US" sz="2059" dirty="0"/>
              <a:t>Scales to 1000+ machines</a:t>
            </a:r>
          </a:p>
          <a:p>
            <a:pPr marL="252092" indent="-252092" defTabSz="685730">
              <a:defRPr/>
            </a:pPr>
            <a:r>
              <a:rPr lang="en-US" sz="2059" b="1" dirty="0"/>
              <a:t>Single management endpoint</a:t>
            </a:r>
          </a:p>
          <a:p>
            <a:pPr marL="252092" indent="-252092" defTabSz="685730">
              <a:defRPr/>
            </a:pPr>
            <a:r>
              <a:rPr lang="en-US" sz="2059" dirty="0"/>
              <a:t>Layout limits impact of HW failures</a:t>
            </a:r>
          </a:p>
          <a:p>
            <a:pPr marL="0" indent="0" defTabSz="685730">
              <a:buNone/>
              <a:defRPr/>
            </a:pPr>
            <a:endParaRPr lang="en-US" sz="2941" dirty="0"/>
          </a:p>
        </p:txBody>
      </p:sp>
      <p:sp>
        <p:nvSpPr>
          <p:cNvPr id="33" name="Title 4"/>
          <p:cNvSpPr>
            <a:spLocks noGrp="1"/>
          </p:cNvSpPr>
          <p:nvPr>
            <p:ph type="title"/>
          </p:nvPr>
        </p:nvSpPr>
        <p:spPr>
          <a:xfrm>
            <a:off x="201930" y="289512"/>
            <a:ext cx="8951940" cy="899665"/>
          </a:xfrm>
        </p:spPr>
        <p:txBody>
          <a:bodyPr/>
          <a:lstStyle/>
          <a:p>
            <a:r>
              <a:rPr lang="en-US" dirty="0"/>
              <a:t>Service Fabric Cluster: A Federation of Machines</a:t>
            </a:r>
          </a:p>
        </p:txBody>
      </p:sp>
      <p:grpSp>
        <p:nvGrpSpPr>
          <p:cNvPr id="86" name="Group 85"/>
          <p:cNvGrpSpPr/>
          <p:nvPr/>
        </p:nvGrpSpPr>
        <p:grpSpPr>
          <a:xfrm>
            <a:off x="3810000" y="990600"/>
            <a:ext cx="5248492" cy="4925598"/>
            <a:chOff x="3567753" y="-39210"/>
            <a:chExt cx="8612373" cy="7620001"/>
          </a:xfrm>
        </p:grpSpPr>
        <p:grpSp>
          <p:nvGrpSpPr>
            <p:cNvPr id="87" name="Group 86"/>
            <p:cNvGrpSpPr/>
            <p:nvPr/>
          </p:nvGrpSpPr>
          <p:grpSpPr>
            <a:xfrm>
              <a:off x="4008437" y="-39210"/>
              <a:ext cx="8171689" cy="7620001"/>
              <a:chOff x="3877883" y="203692"/>
              <a:chExt cx="8171689" cy="7620001"/>
            </a:xfrm>
          </p:grpSpPr>
          <p:grpSp>
            <p:nvGrpSpPr>
              <p:cNvPr id="91" name="Group 90"/>
              <p:cNvGrpSpPr/>
              <p:nvPr/>
            </p:nvGrpSpPr>
            <p:grpSpPr>
              <a:xfrm>
                <a:off x="3877883" y="203692"/>
                <a:ext cx="8171689" cy="7620001"/>
                <a:chOff x="2880909" y="-554108"/>
                <a:chExt cx="9539338" cy="8775770"/>
              </a:xfrm>
            </p:grpSpPr>
            <p:grpSp>
              <p:nvGrpSpPr>
                <p:cNvPr id="104" name="Group 103"/>
                <p:cNvGrpSpPr/>
                <p:nvPr/>
              </p:nvGrpSpPr>
              <p:grpSpPr>
                <a:xfrm>
                  <a:off x="2880909" y="1058863"/>
                  <a:ext cx="9539338" cy="5549828"/>
                  <a:chOff x="2880909" y="1058863"/>
                  <a:chExt cx="9539338" cy="5549828"/>
                </a:xfrm>
              </p:grpSpPr>
              <p:sp>
                <p:nvSpPr>
                  <p:cNvPr id="107" name="Oval 106"/>
                  <p:cNvSpPr/>
                  <p:nvPr/>
                </p:nvSpPr>
                <p:spPr bwMode="auto">
                  <a:xfrm>
                    <a:off x="3756544" y="1477963"/>
                    <a:ext cx="7162800" cy="4800599"/>
                  </a:xfrm>
                  <a:prstGeom prst="ellipse">
                    <a:avLst/>
                  </a:prstGeom>
                  <a:noFill/>
                  <a:ln w="38100" cap="flat" cmpd="sng" algn="ctr">
                    <a:solidFill>
                      <a:srgbClr val="00BCF2"/>
                    </a:solidFill>
                    <a:prstDash val="solid"/>
                    <a:headEnd type="none" w="med" len="med"/>
                    <a:tailEnd type="none" w="med" len="med"/>
                  </a:ln>
                  <a:effectLst/>
                </p:spPr>
                <p:txBody>
                  <a:bodyPr rot="0" spcFirstLastPara="0" vert="horz" wrap="square" lIns="134444" tIns="107555" rIns="134444" bIns="107555"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dk1"/>
                        </a:solidFill>
                        <a:latin typeface="+mn-lt"/>
                        <a:ea typeface="+mn-ea"/>
                        <a:cs typeface="+mn-cs"/>
                      </a:defRPr>
                    </a:lvl1pPr>
                    <a:lvl2pPr marL="466371" algn="l" defTabSz="932742" rtl="0" eaLnBrk="1" latinLnBrk="0" hangingPunct="1">
                      <a:defRPr sz="1800" kern="1200">
                        <a:solidFill>
                          <a:schemeClr val="dk1"/>
                        </a:solidFill>
                        <a:latin typeface="+mn-lt"/>
                        <a:ea typeface="+mn-ea"/>
                        <a:cs typeface="+mn-cs"/>
                      </a:defRPr>
                    </a:lvl2pPr>
                    <a:lvl3pPr marL="932742" algn="l" defTabSz="932742" rtl="0" eaLnBrk="1" latinLnBrk="0" hangingPunct="1">
                      <a:defRPr sz="1800" kern="1200">
                        <a:solidFill>
                          <a:schemeClr val="dk1"/>
                        </a:solidFill>
                        <a:latin typeface="+mn-lt"/>
                        <a:ea typeface="+mn-ea"/>
                        <a:cs typeface="+mn-cs"/>
                      </a:defRPr>
                    </a:lvl3pPr>
                    <a:lvl4pPr marL="1399113" algn="l" defTabSz="932742" rtl="0" eaLnBrk="1" latinLnBrk="0" hangingPunct="1">
                      <a:defRPr sz="1800" kern="1200">
                        <a:solidFill>
                          <a:schemeClr val="dk1"/>
                        </a:solidFill>
                        <a:latin typeface="+mn-lt"/>
                        <a:ea typeface="+mn-ea"/>
                        <a:cs typeface="+mn-cs"/>
                      </a:defRPr>
                    </a:lvl4pPr>
                    <a:lvl5pPr marL="1865484" algn="l" defTabSz="932742" rtl="0" eaLnBrk="1" latinLnBrk="0" hangingPunct="1">
                      <a:defRPr sz="1800" kern="1200">
                        <a:solidFill>
                          <a:schemeClr val="dk1"/>
                        </a:solidFill>
                        <a:latin typeface="+mn-lt"/>
                        <a:ea typeface="+mn-ea"/>
                        <a:cs typeface="+mn-cs"/>
                      </a:defRPr>
                    </a:lvl5pPr>
                    <a:lvl6pPr marL="2331856" algn="l" defTabSz="932742" rtl="0" eaLnBrk="1" latinLnBrk="0" hangingPunct="1">
                      <a:defRPr sz="1800" kern="1200">
                        <a:solidFill>
                          <a:schemeClr val="dk1"/>
                        </a:solidFill>
                        <a:latin typeface="+mn-lt"/>
                        <a:ea typeface="+mn-ea"/>
                        <a:cs typeface="+mn-cs"/>
                      </a:defRPr>
                    </a:lvl6pPr>
                    <a:lvl7pPr marL="2798226" algn="l" defTabSz="932742" rtl="0" eaLnBrk="1" latinLnBrk="0" hangingPunct="1">
                      <a:defRPr sz="1800" kern="1200">
                        <a:solidFill>
                          <a:schemeClr val="dk1"/>
                        </a:solidFill>
                        <a:latin typeface="+mn-lt"/>
                        <a:ea typeface="+mn-ea"/>
                        <a:cs typeface="+mn-cs"/>
                      </a:defRPr>
                    </a:lvl7pPr>
                    <a:lvl8pPr marL="3264597" algn="l" defTabSz="932742" rtl="0" eaLnBrk="1" latinLnBrk="0" hangingPunct="1">
                      <a:defRPr sz="1800" kern="1200">
                        <a:solidFill>
                          <a:schemeClr val="dk1"/>
                        </a:solidFill>
                        <a:latin typeface="+mn-lt"/>
                        <a:ea typeface="+mn-ea"/>
                        <a:cs typeface="+mn-cs"/>
                      </a:defRPr>
                    </a:lvl8pPr>
                    <a:lvl9pPr marL="3730969" algn="l" defTabSz="932742" rtl="0" eaLnBrk="1" latinLnBrk="0" hangingPunct="1">
                      <a:defRPr sz="1800" kern="1200">
                        <a:solidFill>
                          <a:schemeClr val="dk1"/>
                        </a:solidFill>
                        <a:latin typeface="+mn-lt"/>
                        <a:ea typeface="+mn-ea"/>
                        <a:cs typeface="+mn-cs"/>
                      </a:defRPr>
                    </a:lvl9pPr>
                  </a:lstStyle>
                  <a:p>
                    <a:pPr algn="ctr" defTabSz="685532" fontAlgn="base">
                      <a:lnSpc>
                        <a:spcPct val="90000"/>
                      </a:lnSpc>
                      <a:spcBef>
                        <a:spcPct val="0"/>
                      </a:spcBef>
                      <a:spcAft>
                        <a:spcPct val="0"/>
                      </a:spcAft>
                      <a:defRPr/>
                    </a:pPr>
                    <a:endParaRPr lang="en-US" sz="881"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08" name="Picture 107"/>
                  <p:cNvPicPr>
                    <a:picLocks noChangeAspect="1"/>
                  </p:cNvPicPr>
                  <p:nvPr/>
                </p:nvPicPr>
                <p:blipFill>
                  <a:blip r:embed="rId3" cstate="print">
                    <a:duotone>
                      <a:srgbClr val="00BCF2">
                        <a:shade val="45000"/>
                        <a:satMod val="135000"/>
                      </a:srgbClr>
                      <a:prstClr val="white"/>
                    </a:duotone>
                    <a:extLst>
                      <a:ext uri="{28A0092B-C50C-407E-A947-70E740481C1C}">
                        <a14:useLocalDpi xmlns:a14="http://schemas.microsoft.com/office/drawing/2010/main" val="0"/>
                      </a:ext>
                    </a:extLst>
                  </a:blip>
                  <a:stretch>
                    <a:fillRect/>
                  </a:stretch>
                </p:blipFill>
                <p:spPr>
                  <a:xfrm>
                    <a:off x="2880909" y="1058863"/>
                    <a:ext cx="3326213" cy="3505200"/>
                  </a:xfrm>
                  <a:prstGeom prst="rect">
                    <a:avLst/>
                  </a:prstGeom>
                </p:spPr>
              </p:pic>
              <p:pic>
                <p:nvPicPr>
                  <p:cNvPr id="109" name="Picture 108"/>
                  <p:cNvPicPr>
                    <a:picLocks noChangeAspect="1"/>
                  </p:cNvPicPr>
                  <p:nvPr/>
                </p:nvPicPr>
                <p:blipFill>
                  <a:blip r:embed="rId3" cstate="print">
                    <a:duotone>
                      <a:srgbClr val="00BCF2">
                        <a:shade val="45000"/>
                        <a:satMod val="135000"/>
                      </a:srgbClr>
                      <a:prstClr val="white"/>
                    </a:duotone>
                    <a:extLst>
                      <a:ext uri="{28A0092B-C50C-407E-A947-70E740481C1C}">
                        <a14:useLocalDpi xmlns:a14="http://schemas.microsoft.com/office/drawing/2010/main" val="0"/>
                      </a:ext>
                    </a:extLst>
                  </a:blip>
                  <a:stretch>
                    <a:fillRect/>
                  </a:stretch>
                </p:blipFill>
                <p:spPr>
                  <a:xfrm>
                    <a:off x="2921242" y="3027159"/>
                    <a:ext cx="3326213" cy="3505200"/>
                  </a:xfrm>
                  <a:prstGeom prst="rect">
                    <a:avLst/>
                  </a:prstGeom>
                </p:spPr>
              </p:pic>
              <p:pic>
                <p:nvPicPr>
                  <p:cNvPr id="110" name="Picture 109"/>
                  <p:cNvPicPr>
                    <a:picLocks noChangeAspect="1"/>
                  </p:cNvPicPr>
                  <p:nvPr/>
                </p:nvPicPr>
                <p:blipFill>
                  <a:blip r:embed="rId3" cstate="print">
                    <a:duotone>
                      <a:srgbClr val="00BCF2">
                        <a:shade val="45000"/>
                        <a:satMod val="135000"/>
                      </a:srgbClr>
                      <a:prstClr val="white"/>
                    </a:duotone>
                    <a:extLst>
                      <a:ext uri="{28A0092B-C50C-407E-A947-70E740481C1C}">
                        <a14:useLocalDpi xmlns:a14="http://schemas.microsoft.com/office/drawing/2010/main" val="0"/>
                      </a:ext>
                    </a:extLst>
                  </a:blip>
                  <a:stretch>
                    <a:fillRect/>
                  </a:stretch>
                </p:blipFill>
                <p:spPr>
                  <a:xfrm>
                    <a:off x="8964012" y="1058863"/>
                    <a:ext cx="3326213" cy="3505200"/>
                  </a:xfrm>
                  <a:prstGeom prst="rect">
                    <a:avLst/>
                  </a:prstGeom>
                </p:spPr>
              </p:pic>
              <p:pic>
                <p:nvPicPr>
                  <p:cNvPr id="111" name="Picture 110"/>
                  <p:cNvPicPr>
                    <a:picLocks noChangeAspect="1"/>
                  </p:cNvPicPr>
                  <p:nvPr/>
                </p:nvPicPr>
                <p:blipFill>
                  <a:blip r:embed="rId3" cstate="print">
                    <a:duotone>
                      <a:srgbClr val="00BCF2">
                        <a:shade val="45000"/>
                        <a:satMod val="135000"/>
                      </a:srgbClr>
                      <a:prstClr val="white"/>
                    </a:duotone>
                    <a:extLst>
                      <a:ext uri="{28A0092B-C50C-407E-A947-70E740481C1C}">
                        <a14:useLocalDpi xmlns:a14="http://schemas.microsoft.com/office/drawing/2010/main" val="0"/>
                      </a:ext>
                    </a:extLst>
                  </a:blip>
                  <a:stretch>
                    <a:fillRect/>
                  </a:stretch>
                </p:blipFill>
                <p:spPr>
                  <a:xfrm>
                    <a:off x="9094035" y="3103491"/>
                    <a:ext cx="3326212" cy="3505200"/>
                  </a:xfrm>
                  <a:prstGeom prst="rect">
                    <a:avLst/>
                  </a:prstGeom>
                </p:spPr>
              </p:pic>
            </p:grpSp>
            <p:pic>
              <p:nvPicPr>
                <p:cNvPr id="105" name="Picture 104"/>
                <p:cNvPicPr>
                  <a:picLocks noChangeAspect="1"/>
                </p:cNvPicPr>
                <p:nvPr/>
              </p:nvPicPr>
              <p:blipFill>
                <a:blip r:embed="rId3" cstate="print">
                  <a:duotone>
                    <a:srgbClr val="00BCF2">
                      <a:shade val="45000"/>
                      <a:satMod val="135000"/>
                    </a:srgbClr>
                    <a:prstClr val="white"/>
                  </a:duotone>
                  <a:extLst>
                    <a:ext uri="{28A0092B-C50C-407E-A947-70E740481C1C}">
                      <a14:useLocalDpi xmlns:a14="http://schemas.microsoft.com/office/drawing/2010/main" val="0"/>
                    </a:ext>
                  </a:extLst>
                </a:blip>
                <a:stretch>
                  <a:fillRect/>
                </a:stretch>
              </p:blipFill>
              <p:spPr>
                <a:xfrm>
                  <a:off x="5866534" y="-554108"/>
                  <a:ext cx="3326213" cy="3505200"/>
                </a:xfrm>
                <a:prstGeom prst="rect">
                  <a:avLst/>
                </a:prstGeom>
              </p:spPr>
            </p:pic>
            <p:pic>
              <p:nvPicPr>
                <p:cNvPr id="106" name="Picture 105"/>
                <p:cNvPicPr>
                  <a:picLocks noChangeAspect="1"/>
                </p:cNvPicPr>
                <p:nvPr/>
              </p:nvPicPr>
              <p:blipFill>
                <a:blip r:embed="rId3" cstate="print">
                  <a:duotone>
                    <a:srgbClr val="00BCF2">
                      <a:shade val="45000"/>
                      <a:satMod val="135000"/>
                    </a:srgbClr>
                    <a:prstClr val="white"/>
                  </a:duotone>
                  <a:extLst>
                    <a:ext uri="{28A0092B-C50C-407E-A947-70E740481C1C}">
                      <a14:useLocalDpi xmlns:a14="http://schemas.microsoft.com/office/drawing/2010/main" val="0"/>
                    </a:ext>
                  </a:extLst>
                </a:blip>
                <a:stretch>
                  <a:fillRect/>
                </a:stretch>
              </p:blipFill>
              <p:spPr>
                <a:xfrm>
                  <a:off x="5851501" y="4716462"/>
                  <a:ext cx="3326213" cy="3505200"/>
                </a:xfrm>
                <a:prstGeom prst="rect">
                  <a:avLst/>
                </a:prstGeom>
              </p:spPr>
            </p:pic>
          </p:grpSp>
          <p:sp>
            <p:nvSpPr>
              <p:cNvPr id="92" name="Oval 91"/>
              <p:cNvSpPr/>
              <p:nvPr/>
            </p:nvSpPr>
            <p:spPr>
              <a:xfrm>
                <a:off x="7412958" y="6019341"/>
                <a:ext cx="863522" cy="532910"/>
              </a:xfrm>
              <a:prstGeom prst="ellipse">
                <a:avLst/>
              </a:prstGeom>
              <a:solidFill>
                <a:srgbClr val="00BCF2"/>
              </a:solidFill>
              <a:ln w="10795" cap="flat" cmpd="sng" algn="ctr">
                <a:solidFill>
                  <a:srgbClr val="0070C0"/>
                </a:solidFill>
                <a:prstDash val="solid"/>
              </a:ln>
              <a:effectLst/>
            </p:spPr>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685730">
                  <a:defRPr/>
                </a:pPr>
                <a:r>
                  <a:rPr lang="en-US" sz="600" dirty="0">
                    <a:solidFill>
                      <a:srgbClr val="FFFFFF"/>
                    </a:solidFill>
                    <a:latin typeface="Segoe UI"/>
                  </a:rPr>
                  <a:t>Node</a:t>
                </a:r>
              </a:p>
            </p:txBody>
          </p:sp>
          <p:sp>
            <p:nvSpPr>
              <p:cNvPr id="93" name="Oval 92"/>
              <p:cNvSpPr/>
              <p:nvPr/>
            </p:nvSpPr>
            <p:spPr>
              <a:xfrm>
                <a:off x="10024059" y="4664770"/>
                <a:ext cx="863522" cy="532910"/>
              </a:xfrm>
              <a:prstGeom prst="ellipse">
                <a:avLst/>
              </a:prstGeom>
              <a:solidFill>
                <a:srgbClr val="00BCF2"/>
              </a:solidFill>
              <a:ln w="10795" cap="flat" cmpd="sng" algn="ctr">
                <a:solidFill>
                  <a:srgbClr val="0070C0"/>
                </a:solidFill>
                <a:prstDash val="solid"/>
              </a:ln>
              <a:effectLst/>
            </p:spPr>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685730">
                  <a:defRPr/>
                </a:pPr>
                <a:r>
                  <a:rPr lang="en-US" sz="600" dirty="0">
                    <a:solidFill>
                      <a:srgbClr val="FFFFFF"/>
                    </a:solidFill>
                    <a:latin typeface="Segoe UI"/>
                  </a:rPr>
                  <a:t>Node</a:t>
                </a:r>
              </a:p>
            </p:txBody>
          </p:sp>
          <p:sp>
            <p:nvSpPr>
              <p:cNvPr id="94" name="Oval 93"/>
              <p:cNvSpPr/>
              <p:nvPr/>
            </p:nvSpPr>
            <p:spPr>
              <a:xfrm>
                <a:off x="9889919" y="2863645"/>
                <a:ext cx="863522" cy="532910"/>
              </a:xfrm>
              <a:prstGeom prst="ellipse">
                <a:avLst/>
              </a:prstGeom>
              <a:solidFill>
                <a:srgbClr val="00BCF2"/>
              </a:solidFill>
              <a:ln w="10795" cap="flat" cmpd="sng" algn="ctr">
                <a:solidFill>
                  <a:srgbClr val="0070C0"/>
                </a:solidFill>
                <a:prstDash val="solid"/>
              </a:ln>
              <a:effectLst/>
            </p:spPr>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685730">
                  <a:defRPr/>
                </a:pPr>
                <a:r>
                  <a:rPr lang="en-US" sz="600" dirty="0">
                    <a:solidFill>
                      <a:srgbClr val="FFFFFF"/>
                    </a:solidFill>
                    <a:latin typeface="Segoe UI"/>
                  </a:rPr>
                  <a:t>Node</a:t>
                </a:r>
              </a:p>
            </p:txBody>
          </p:sp>
          <p:sp>
            <p:nvSpPr>
              <p:cNvPr id="95" name="Oval 94"/>
              <p:cNvSpPr/>
              <p:nvPr/>
            </p:nvSpPr>
            <p:spPr>
              <a:xfrm>
                <a:off x="4618622" y="2803015"/>
                <a:ext cx="863522" cy="532910"/>
              </a:xfrm>
              <a:prstGeom prst="ellipse">
                <a:avLst/>
              </a:prstGeom>
              <a:solidFill>
                <a:srgbClr val="00BCF2"/>
              </a:solidFill>
              <a:ln w="10795" cap="flat" cmpd="sng" algn="ctr">
                <a:solidFill>
                  <a:srgbClr val="0070C0"/>
                </a:solidFill>
                <a:prstDash val="solid"/>
              </a:ln>
              <a:effectLst/>
            </p:spPr>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685730">
                  <a:defRPr/>
                </a:pPr>
                <a:r>
                  <a:rPr lang="en-US" sz="600" dirty="0">
                    <a:solidFill>
                      <a:srgbClr val="FFFFFF"/>
                    </a:solidFill>
                    <a:latin typeface="Segoe UI"/>
                  </a:rPr>
                  <a:t>Node</a:t>
                </a:r>
              </a:p>
            </p:txBody>
          </p:sp>
          <p:sp>
            <p:nvSpPr>
              <p:cNvPr id="96" name="Oval 95"/>
              <p:cNvSpPr/>
              <p:nvPr/>
            </p:nvSpPr>
            <p:spPr>
              <a:xfrm>
                <a:off x="4445582" y="4479883"/>
                <a:ext cx="863522" cy="532910"/>
              </a:xfrm>
              <a:prstGeom prst="ellipse">
                <a:avLst/>
              </a:prstGeom>
              <a:solidFill>
                <a:srgbClr val="00BCF2"/>
              </a:solidFill>
              <a:ln w="10795" cap="flat" cmpd="sng" algn="ctr">
                <a:solidFill>
                  <a:srgbClr val="0070C0"/>
                </a:solidFill>
                <a:prstDash val="solid"/>
              </a:ln>
              <a:effectLst/>
            </p:spPr>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685730">
                  <a:defRPr/>
                </a:pPr>
                <a:r>
                  <a:rPr lang="en-US" sz="600" dirty="0">
                    <a:solidFill>
                      <a:srgbClr val="FFFFFF"/>
                    </a:solidFill>
                    <a:latin typeface="Segoe UI"/>
                  </a:rPr>
                  <a:t>Node</a:t>
                </a:r>
              </a:p>
            </p:txBody>
          </p:sp>
          <p:sp>
            <p:nvSpPr>
              <p:cNvPr id="97" name="Oval 96"/>
              <p:cNvSpPr/>
              <p:nvPr/>
            </p:nvSpPr>
            <p:spPr>
              <a:xfrm>
                <a:off x="7338888" y="1572798"/>
                <a:ext cx="863522" cy="532910"/>
              </a:xfrm>
              <a:prstGeom prst="ellipse">
                <a:avLst/>
              </a:prstGeom>
              <a:solidFill>
                <a:srgbClr val="00BCF2"/>
              </a:solidFill>
              <a:ln w="10795" cap="flat" cmpd="sng" algn="ctr">
                <a:solidFill>
                  <a:srgbClr val="0070C0"/>
                </a:solidFill>
                <a:prstDash val="solid"/>
              </a:ln>
              <a:effectLst/>
            </p:spPr>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685730">
                  <a:defRPr/>
                </a:pPr>
                <a:r>
                  <a:rPr lang="en-US" sz="600" dirty="0">
                    <a:solidFill>
                      <a:srgbClr val="FFFFFF"/>
                    </a:solidFill>
                    <a:latin typeface="Segoe UI"/>
                  </a:rPr>
                  <a:t>Node</a:t>
                </a:r>
              </a:p>
            </p:txBody>
          </p:sp>
          <p:sp>
            <p:nvSpPr>
              <p:cNvPr id="98" name="TextBox 64"/>
              <p:cNvSpPr txBox="1"/>
              <p:nvPr/>
            </p:nvSpPr>
            <p:spPr>
              <a:xfrm>
                <a:off x="5403634" y="2583653"/>
                <a:ext cx="1199831" cy="499906"/>
              </a:xfrm>
              <a:prstGeom prst="rect">
                <a:avLst/>
              </a:prstGeom>
              <a:noFill/>
            </p:spPr>
            <p:txBody>
              <a:bodyPr wrap="none" lIns="134444" tIns="107555" rIns="134444" bIns="107555"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685730">
                  <a:lnSpc>
                    <a:spcPct val="90000"/>
                  </a:lnSpc>
                  <a:spcAft>
                    <a:spcPts val="441"/>
                  </a:spcAft>
                  <a:defRPr/>
                </a:pPr>
                <a:r>
                  <a:rPr lang="en-US" sz="772">
                    <a:gradFill>
                      <a:gsLst>
                        <a:gs pos="2917">
                          <a:srgbClr val="FFFFFF"/>
                        </a:gs>
                        <a:gs pos="30000">
                          <a:srgbClr val="FFFFFF"/>
                        </a:gs>
                      </a:gsLst>
                      <a:lin ang="5400000" scaled="0"/>
                    </a:gradFill>
                    <a:latin typeface="Segoe UI"/>
                  </a:rPr>
                  <a:t>FD0/UD0</a:t>
                </a:r>
              </a:p>
            </p:txBody>
          </p:sp>
          <p:sp>
            <p:nvSpPr>
              <p:cNvPr id="99" name="TextBox 65"/>
              <p:cNvSpPr txBox="1"/>
              <p:nvPr/>
            </p:nvSpPr>
            <p:spPr>
              <a:xfrm>
                <a:off x="5512072" y="4246362"/>
                <a:ext cx="1199831" cy="499906"/>
              </a:xfrm>
              <a:prstGeom prst="rect">
                <a:avLst/>
              </a:prstGeom>
              <a:noFill/>
            </p:spPr>
            <p:txBody>
              <a:bodyPr wrap="none" lIns="134444" tIns="107555" rIns="134444" bIns="107555"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685730">
                  <a:lnSpc>
                    <a:spcPct val="90000"/>
                  </a:lnSpc>
                  <a:spcAft>
                    <a:spcPts val="441"/>
                  </a:spcAft>
                  <a:defRPr/>
                </a:pPr>
                <a:r>
                  <a:rPr lang="en-US" sz="772">
                    <a:gradFill>
                      <a:gsLst>
                        <a:gs pos="2917">
                          <a:srgbClr val="FFFFFF"/>
                        </a:gs>
                        <a:gs pos="30000">
                          <a:srgbClr val="FFFFFF"/>
                        </a:gs>
                      </a:gsLst>
                      <a:lin ang="5400000" scaled="0"/>
                    </a:gradFill>
                    <a:latin typeface="Segoe UI"/>
                  </a:rPr>
                  <a:t>FD0/UD1</a:t>
                </a:r>
              </a:p>
            </p:txBody>
          </p:sp>
          <p:sp>
            <p:nvSpPr>
              <p:cNvPr id="100" name="TextBox 66"/>
              <p:cNvSpPr txBox="1"/>
              <p:nvPr/>
            </p:nvSpPr>
            <p:spPr>
              <a:xfrm>
                <a:off x="8114752" y="5783262"/>
                <a:ext cx="1199831" cy="499906"/>
              </a:xfrm>
              <a:prstGeom prst="rect">
                <a:avLst/>
              </a:prstGeom>
              <a:noFill/>
            </p:spPr>
            <p:txBody>
              <a:bodyPr wrap="none" lIns="134444" tIns="107555" rIns="134444" bIns="107555"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685730">
                  <a:lnSpc>
                    <a:spcPct val="90000"/>
                  </a:lnSpc>
                  <a:spcAft>
                    <a:spcPts val="441"/>
                  </a:spcAft>
                  <a:defRPr/>
                </a:pPr>
                <a:r>
                  <a:rPr lang="en-US" sz="772">
                    <a:gradFill>
                      <a:gsLst>
                        <a:gs pos="2917">
                          <a:srgbClr val="FFFFFF"/>
                        </a:gs>
                        <a:gs pos="30000">
                          <a:srgbClr val="FFFFFF"/>
                        </a:gs>
                      </a:gsLst>
                      <a:lin ang="5400000" scaled="0"/>
                    </a:gradFill>
                    <a:latin typeface="Segoe UI"/>
                  </a:rPr>
                  <a:t>FD2/UD3</a:t>
                </a:r>
              </a:p>
            </p:txBody>
          </p:sp>
          <p:sp>
            <p:nvSpPr>
              <p:cNvPr id="101" name="TextBox 67"/>
              <p:cNvSpPr txBox="1"/>
              <p:nvPr/>
            </p:nvSpPr>
            <p:spPr>
              <a:xfrm>
                <a:off x="8003622" y="1136723"/>
                <a:ext cx="1199831" cy="499906"/>
              </a:xfrm>
              <a:prstGeom prst="rect">
                <a:avLst/>
              </a:prstGeom>
              <a:noFill/>
            </p:spPr>
            <p:txBody>
              <a:bodyPr wrap="none" lIns="134444" tIns="107555" rIns="134444" bIns="107555"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685730">
                  <a:lnSpc>
                    <a:spcPct val="90000"/>
                  </a:lnSpc>
                  <a:spcAft>
                    <a:spcPts val="441"/>
                  </a:spcAft>
                  <a:defRPr/>
                </a:pPr>
                <a:r>
                  <a:rPr lang="en-US" sz="772">
                    <a:gradFill>
                      <a:gsLst>
                        <a:gs pos="2917">
                          <a:srgbClr val="FFFFFF"/>
                        </a:gs>
                        <a:gs pos="30000">
                          <a:srgbClr val="FFFFFF"/>
                        </a:gs>
                      </a:gsLst>
                      <a:lin ang="5400000" scaled="0"/>
                    </a:gradFill>
                    <a:latin typeface="Segoe UI"/>
                  </a:rPr>
                  <a:t>FD1/UD6</a:t>
                </a:r>
              </a:p>
            </p:txBody>
          </p:sp>
          <p:sp>
            <p:nvSpPr>
              <p:cNvPr id="102" name="TextBox 68"/>
              <p:cNvSpPr txBox="1"/>
              <p:nvPr/>
            </p:nvSpPr>
            <p:spPr>
              <a:xfrm>
                <a:off x="10634305" y="2596925"/>
                <a:ext cx="1199831" cy="499906"/>
              </a:xfrm>
              <a:prstGeom prst="rect">
                <a:avLst/>
              </a:prstGeom>
              <a:noFill/>
            </p:spPr>
            <p:txBody>
              <a:bodyPr wrap="none" lIns="134444" tIns="107555" rIns="134444" bIns="107555"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685730">
                  <a:lnSpc>
                    <a:spcPct val="90000"/>
                  </a:lnSpc>
                  <a:spcAft>
                    <a:spcPts val="441"/>
                  </a:spcAft>
                  <a:defRPr/>
                </a:pPr>
                <a:r>
                  <a:rPr lang="en-US" sz="772">
                    <a:gradFill>
                      <a:gsLst>
                        <a:gs pos="2917">
                          <a:srgbClr val="FFFFFF"/>
                        </a:gs>
                        <a:gs pos="30000">
                          <a:srgbClr val="FFFFFF"/>
                        </a:gs>
                      </a:gsLst>
                      <a:lin ang="5400000" scaled="0"/>
                    </a:gradFill>
                    <a:latin typeface="Segoe UI"/>
                  </a:rPr>
                  <a:t>FD1/UD5</a:t>
                </a:r>
              </a:p>
            </p:txBody>
          </p:sp>
          <p:sp>
            <p:nvSpPr>
              <p:cNvPr id="103" name="TextBox 69"/>
              <p:cNvSpPr txBox="1"/>
              <p:nvPr/>
            </p:nvSpPr>
            <p:spPr>
              <a:xfrm>
                <a:off x="10714038" y="4335462"/>
                <a:ext cx="1199831" cy="499906"/>
              </a:xfrm>
              <a:prstGeom prst="rect">
                <a:avLst/>
              </a:prstGeom>
              <a:noFill/>
            </p:spPr>
            <p:txBody>
              <a:bodyPr wrap="none" lIns="134444" tIns="107555" rIns="134444" bIns="107555"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685730">
                  <a:lnSpc>
                    <a:spcPct val="90000"/>
                  </a:lnSpc>
                  <a:spcAft>
                    <a:spcPts val="441"/>
                  </a:spcAft>
                  <a:defRPr/>
                </a:pPr>
                <a:r>
                  <a:rPr lang="en-US" sz="772">
                    <a:gradFill>
                      <a:gsLst>
                        <a:gs pos="2917">
                          <a:srgbClr val="FFFFFF"/>
                        </a:gs>
                        <a:gs pos="30000">
                          <a:srgbClr val="FFFFFF"/>
                        </a:gs>
                      </a:gsLst>
                      <a:lin ang="5400000" scaled="0"/>
                    </a:gradFill>
                    <a:latin typeface="Segoe UI"/>
                  </a:rPr>
                  <a:t>FD2/UD4</a:t>
                </a:r>
              </a:p>
            </p:txBody>
          </p:sp>
        </p:grpSp>
        <p:sp>
          <p:nvSpPr>
            <p:cNvPr id="88" name="Arc 87"/>
            <p:cNvSpPr/>
            <p:nvPr/>
          </p:nvSpPr>
          <p:spPr>
            <a:xfrm rot="6714129">
              <a:off x="7904271" y="-1044346"/>
              <a:ext cx="2046251" cy="6476287"/>
            </a:xfrm>
            <a:prstGeom prst="arc">
              <a:avLst>
                <a:gd name="adj1" fmla="val 16630267"/>
                <a:gd name="adj2" fmla="val 5066703"/>
              </a:avLst>
            </a:prstGeom>
            <a:noFill/>
            <a:ln w="22225" cap="flat" cmpd="sng" algn="ctr">
              <a:solidFill>
                <a:srgbClr val="B4A0FF"/>
              </a:solidFill>
              <a:prstDash val="sysDash"/>
            </a:ln>
            <a:effectLst/>
          </p:spPr>
          <p:txBody>
            <a:bodyPr rtlCol="0" anchor="ctr"/>
            <a:lstStyle/>
            <a:p>
              <a:pPr algn="ctr" defTabSz="685730"/>
              <a:endParaRPr lang="en-US" sz="772" kern="0">
                <a:solidFill>
                  <a:srgbClr val="FFFFFF"/>
                </a:solidFill>
                <a:latin typeface="Segoe UI"/>
              </a:endParaRPr>
            </a:p>
          </p:txBody>
        </p:sp>
        <p:sp>
          <p:nvSpPr>
            <p:cNvPr id="89" name="Arc 88"/>
            <p:cNvSpPr/>
            <p:nvPr/>
          </p:nvSpPr>
          <p:spPr>
            <a:xfrm rot="14597496">
              <a:off x="7494774" y="2360794"/>
              <a:ext cx="2272326" cy="6476287"/>
            </a:xfrm>
            <a:prstGeom prst="arc">
              <a:avLst>
                <a:gd name="adj1" fmla="val 16630267"/>
                <a:gd name="adj2" fmla="val 5066703"/>
              </a:avLst>
            </a:prstGeom>
            <a:noFill/>
            <a:ln w="22225" cap="flat" cmpd="sng" algn="ctr">
              <a:solidFill>
                <a:srgbClr val="B4A0FF"/>
              </a:solidFill>
              <a:prstDash val="sysDash"/>
            </a:ln>
            <a:effectLst/>
          </p:spPr>
          <p:txBody>
            <a:bodyPr rtlCol="0" anchor="ctr"/>
            <a:lstStyle/>
            <a:p>
              <a:pPr algn="ctr" defTabSz="685730"/>
              <a:endParaRPr lang="en-US" sz="772" kern="0">
                <a:solidFill>
                  <a:srgbClr val="FFFFFF"/>
                </a:solidFill>
                <a:latin typeface="Segoe UI"/>
              </a:endParaRPr>
            </a:p>
          </p:txBody>
        </p:sp>
        <p:sp>
          <p:nvSpPr>
            <p:cNvPr id="90" name="Arc 89"/>
            <p:cNvSpPr/>
            <p:nvPr/>
          </p:nvSpPr>
          <p:spPr>
            <a:xfrm rot="2128995">
              <a:off x="3567753" y="2017122"/>
              <a:ext cx="3847871" cy="3931729"/>
            </a:xfrm>
            <a:prstGeom prst="arc">
              <a:avLst>
                <a:gd name="adj1" fmla="val 13615535"/>
                <a:gd name="adj2" fmla="val 3790941"/>
              </a:avLst>
            </a:prstGeom>
            <a:noFill/>
            <a:ln w="22225" cap="flat" cmpd="sng" algn="ctr">
              <a:solidFill>
                <a:srgbClr val="B4A0FF"/>
              </a:solidFill>
              <a:prstDash val="sysDash"/>
            </a:ln>
            <a:effectLst/>
          </p:spPr>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685730">
                <a:defRPr/>
              </a:pPr>
              <a:endParaRPr lang="en-US" sz="772">
                <a:solidFill>
                  <a:srgbClr val="FFFFFF"/>
                </a:solidFill>
                <a:latin typeface="Segoe UI"/>
              </a:endParaRPr>
            </a:p>
          </p:txBody>
        </p:sp>
      </p:grpSp>
    </p:spTree>
    <p:extLst>
      <p:ext uri="{BB962C8B-B14F-4D97-AF65-F5344CB8AC3E}">
        <p14:creationId xmlns:p14="http://schemas.microsoft.com/office/powerpoint/2010/main" val="1164876880"/>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9042" name="Rectangle 2"/>
          <p:cNvSpPr>
            <a:spLocks noGrp="1" noChangeArrowheads="1"/>
          </p:cNvSpPr>
          <p:nvPr>
            <p:ph type="title"/>
          </p:nvPr>
        </p:nvSpPr>
        <p:spPr/>
        <p:txBody>
          <a:bodyPr>
            <a:normAutofit/>
          </a:bodyPr>
          <a:lstStyle/>
          <a:p>
            <a:r>
              <a:rPr lang="en-US" dirty="0"/>
              <a:t>Ring Topology</a:t>
            </a:r>
          </a:p>
        </p:txBody>
      </p:sp>
      <p:sp>
        <p:nvSpPr>
          <p:cNvPr id="2" name="Slide Number Placeholder 1"/>
          <p:cNvSpPr>
            <a:spLocks noGrp="1"/>
          </p:cNvSpPr>
          <p:nvPr>
            <p:ph type="sldNum" sz="quarter" idx="12"/>
          </p:nvPr>
        </p:nvSpPr>
        <p:spPr/>
        <p:txBody>
          <a:bodyPr/>
          <a:lstStyle/>
          <a:p>
            <a:fld id="{DE9C4EB6-E4C2-4D79-BB42-3E23C9ACDC7F}" type="slidenum">
              <a:rPr lang="en-US" smtClean="0"/>
              <a:t>36</a:t>
            </a:fld>
            <a:endParaRPr lang="en-US"/>
          </a:p>
        </p:txBody>
      </p:sp>
      <p:sp>
        <p:nvSpPr>
          <p:cNvPr id="599120" name="Rectangle 80"/>
          <p:cNvSpPr>
            <a:spLocks noGrp="1" noChangeArrowheads="1"/>
          </p:cNvSpPr>
          <p:nvPr>
            <p:ph sz="quarter" idx="1"/>
          </p:nvPr>
        </p:nvSpPr>
        <p:spPr/>
        <p:txBody>
          <a:bodyPr>
            <a:normAutofit/>
          </a:bodyPr>
          <a:lstStyle/>
          <a:p>
            <a:pPr marL="346075" indent="-346075">
              <a:lnSpc>
                <a:spcPct val="110000"/>
              </a:lnSpc>
            </a:pPr>
            <a:r>
              <a:rPr lang="en-US" sz="2400" dirty="0"/>
              <a:t>Unique ID per node</a:t>
            </a:r>
          </a:p>
          <a:p>
            <a:pPr marL="346075" indent="-346075">
              <a:lnSpc>
                <a:spcPct val="110000"/>
              </a:lnSpc>
            </a:pPr>
            <a:endParaRPr lang="en-US" sz="2400" dirty="0"/>
          </a:p>
          <a:p>
            <a:pPr marL="346075" indent="-346075">
              <a:lnSpc>
                <a:spcPct val="110000"/>
              </a:lnSpc>
            </a:pPr>
            <a:r>
              <a:rPr lang="en-US" sz="2400" dirty="0"/>
              <a:t>Active nodes know their neighborhood</a:t>
            </a:r>
          </a:p>
          <a:p>
            <a:pPr marL="346075" indent="-346075">
              <a:lnSpc>
                <a:spcPct val="110000"/>
              </a:lnSpc>
            </a:pPr>
            <a:endParaRPr lang="en-US" sz="2400" dirty="0"/>
          </a:p>
          <a:p>
            <a:pPr marL="346075" indent="-346075">
              <a:lnSpc>
                <a:spcPct val="110000"/>
              </a:lnSpc>
            </a:pPr>
            <a:r>
              <a:rPr lang="en-US" sz="2400" dirty="0"/>
              <a:t>Ring is bootstrapped by seed nodes</a:t>
            </a:r>
          </a:p>
          <a:p>
            <a:pPr marL="346075" indent="-346075">
              <a:lnSpc>
                <a:spcPct val="110000"/>
              </a:lnSpc>
            </a:pPr>
            <a:endParaRPr lang="en-US" sz="2400" dirty="0"/>
          </a:p>
          <a:p>
            <a:pPr marL="346075" indent="-346075">
              <a:lnSpc>
                <a:spcPct val="110000"/>
              </a:lnSpc>
            </a:pPr>
            <a:endParaRPr lang="en-US" sz="2400" dirty="0"/>
          </a:p>
        </p:txBody>
      </p:sp>
      <p:grpSp>
        <p:nvGrpSpPr>
          <p:cNvPr id="99" name="Group 62"/>
          <p:cNvGrpSpPr/>
          <p:nvPr/>
        </p:nvGrpSpPr>
        <p:grpSpPr>
          <a:xfrm>
            <a:off x="4574897" y="1682856"/>
            <a:ext cx="4484589" cy="4328025"/>
            <a:chOff x="4574897" y="1682856"/>
            <a:chExt cx="4484589" cy="4328025"/>
          </a:xfrm>
        </p:grpSpPr>
        <p:sp>
          <p:nvSpPr>
            <p:cNvPr id="100" name="Text Box 14"/>
            <p:cNvSpPr txBox="1">
              <a:spLocks noChangeArrowheads="1"/>
            </p:cNvSpPr>
            <p:nvPr/>
          </p:nvSpPr>
          <p:spPr bwMode="auto">
            <a:xfrm rot="233390">
              <a:off x="8707061" y="3575499"/>
              <a:ext cx="352425" cy="274638"/>
            </a:xfrm>
            <a:prstGeom prst="rect">
              <a:avLst/>
            </a:prstGeom>
            <a:noFill/>
            <a:ln w="19050">
              <a:noFill/>
              <a:miter lim="800000"/>
              <a:headEnd/>
              <a:tailEnd type="none" w="lg" len="lg"/>
            </a:ln>
            <a:effectLst/>
          </p:spPr>
          <p:txBody>
            <a:bodyPr vert="horz" wrap="none" lIns="91440" tIns="45720" rIns="91440" bIns="45720" numCol="1" anchor="t" anchorCtr="0" compatLnSpc="1">
              <a:prstTxWarp prst="textNoShape">
                <a:avLst/>
              </a:prstTxWarp>
              <a:spAutoFit/>
            </a:bodyPr>
            <a:lstStyle/>
            <a:p>
              <a:pPr marL="0" marR="0" lvl="0" indent="0" algn="l" defTabSz="914400" eaLnBrk="1" fontAlgn="auto" latinLnBrk="0" hangingPunct="1">
                <a:lnSpc>
                  <a:spcPct val="100000"/>
                </a:lnSpc>
                <a:spcBef>
                  <a:spcPct val="0"/>
                </a:spcBef>
                <a:spcAft>
                  <a:spcPts val="0"/>
                </a:spcAft>
                <a:buClrTx/>
                <a:buSzTx/>
                <a:buFontTx/>
                <a:buNone/>
                <a:tabLst/>
                <a:defRPr/>
              </a:pPr>
              <a:r>
                <a:rPr kumimoji="0" lang="en-US" sz="1200" b="0" i="0" u="none" strike="noStrike" kern="0" cap="none" spc="0" normalizeH="0" baseline="0" noProof="0">
                  <a:ln>
                    <a:noFill/>
                  </a:ln>
                  <a:solidFill>
                    <a:sysClr val="windowText" lastClr="000000"/>
                  </a:solidFill>
                  <a:effectLst/>
                  <a:uLnTx/>
                  <a:uFillTx/>
                  <a:latin typeface="Arial" charset="0"/>
                </a:rPr>
                <a:t>64</a:t>
              </a:r>
            </a:p>
          </p:txBody>
        </p:sp>
        <p:sp>
          <p:nvSpPr>
            <p:cNvPr id="101" name="Text Box 16"/>
            <p:cNvSpPr txBox="1">
              <a:spLocks noChangeArrowheads="1"/>
            </p:cNvSpPr>
            <p:nvPr/>
          </p:nvSpPr>
          <p:spPr bwMode="auto">
            <a:xfrm rot="16286">
              <a:off x="4756636" y="2970967"/>
              <a:ext cx="436563" cy="274638"/>
            </a:xfrm>
            <a:prstGeom prst="rect">
              <a:avLst/>
            </a:prstGeom>
            <a:noFill/>
            <a:ln w="19050">
              <a:noFill/>
              <a:miter lim="800000"/>
              <a:headEnd/>
              <a:tailEnd type="none" w="lg" len="lg"/>
            </a:ln>
            <a:effectLst/>
          </p:spPr>
          <p:txBody>
            <a:bodyPr vert="horz" wrap="none" lIns="91440" tIns="45720" rIns="91440" bIns="45720" numCol="1" anchor="t" anchorCtr="0" compatLnSpc="1">
              <a:prstTxWarp prst="textNoShape">
                <a:avLst/>
              </a:prstTxWarp>
              <a:spAutoFit/>
            </a:bodyPr>
            <a:lstStyle/>
            <a:p>
              <a:pPr marL="0" marR="0" lvl="0" indent="0" algn="l" defTabSz="914400" eaLnBrk="1" fontAlgn="auto" latinLnBrk="0" hangingPunct="1">
                <a:lnSpc>
                  <a:spcPct val="100000"/>
                </a:lnSpc>
                <a:spcBef>
                  <a:spcPct val="0"/>
                </a:spcBef>
                <a:spcAft>
                  <a:spcPts val="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latin typeface="Arial" charset="0"/>
                </a:rPr>
                <a:t>210</a:t>
              </a:r>
            </a:p>
          </p:txBody>
        </p:sp>
        <p:sp>
          <p:nvSpPr>
            <p:cNvPr id="102" name="Oval 17"/>
            <p:cNvSpPr>
              <a:spLocks noChangeArrowheads="1"/>
            </p:cNvSpPr>
            <p:nvPr/>
          </p:nvSpPr>
          <p:spPr bwMode="auto">
            <a:xfrm>
              <a:off x="5061079" y="2041409"/>
              <a:ext cx="3657600" cy="3657602"/>
            </a:xfrm>
            <a:prstGeom prst="ellipse">
              <a:avLst/>
            </a:prstGeom>
            <a:noFill/>
            <a:ln w="25400">
              <a:solidFill>
                <a:sysClr val="windowText" lastClr="000000"/>
              </a:solidFill>
              <a:round/>
              <a:headEnd/>
              <a:tailEnd type="none" w="lg" len="lg"/>
            </a:ln>
            <a:effectLst/>
          </p:spPr>
          <p:txBody>
            <a:bodyPr vert="horz" wrap="none" lIns="91440" tIns="45720" rIns="91440" bIns="45720" numCol="1" anchor="ctr" anchorCtr="0" compatLnSpc="1">
              <a:prstTxWarp prst="textNoShape">
                <a:avLst/>
              </a:prstTxWarp>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charset="0"/>
              </a:endParaRPr>
            </a:p>
          </p:txBody>
        </p:sp>
        <p:sp>
          <p:nvSpPr>
            <p:cNvPr id="103" name="Text Box 18"/>
            <p:cNvSpPr txBox="1">
              <a:spLocks noChangeArrowheads="1"/>
            </p:cNvSpPr>
            <p:nvPr/>
          </p:nvSpPr>
          <p:spPr bwMode="auto">
            <a:xfrm>
              <a:off x="6831822" y="1682856"/>
              <a:ext cx="269626" cy="276999"/>
            </a:xfrm>
            <a:prstGeom prst="rect">
              <a:avLst/>
            </a:prstGeom>
            <a:noFill/>
            <a:ln w="19050">
              <a:noFill/>
              <a:miter lim="800000"/>
              <a:headEnd/>
              <a:tailEnd type="none" w="lg" len="lg"/>
            </a:ln>
            <a:effectLst/>
          </p:spPr>
          <p:txBody>
            <a:bodyPr vert="horz" wrap="none" lIns="91440" tIns="45720" rIns="91440" bIns="45720" numCol="1" anchor="t" anchorCtr="0" compatLnSpc="1">
              <a:prstTxWarp prst="textNoShape">
                <a:avLst/>
              </a:prstTxWarp>
              <a:spAutoFit/>
            </a:bodyPr>
            <a:lstStyle/>
            <a:p>
              <a:pPr marL="0" marR="0" lvl="0" indent="0" algn="l" defTabSz="914400" eaLnBrk="1" fontAlgn="auto" latinLnBrk="0" hangingPunct="1">
                <a:lnSpc>
                  <a:spcPct val="100000"/>
                </a:lnSpc>
                <a:spcBef>
                  <a:spcPct val="0"/>
                </a:spcBef>
                <a:spcAft>
                  <a:spcPts val="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latin typeface="Arial" charset="0"/>
                </a:rPr>
                <a:t>0</a:t>
              </a:r>
            </a:p>
          </p:txBody>
        </p:sp>
        <p:sp>
          <p:nvSpPr>
            <p:cNvPr id="104" name="Text Box 19"/>
            <p:cNvSpPr txBox="1">
              <a:spLocks noChangeArrowheads="1"/>
            </p:cNvSpPr>
            <p:nvPr/>
          </p:nvSpPr>
          <p:spPr bwMode="auto">
            <a:xfrm>
              <a:off x="7839816" y="2029804"/>
              <a:ext cx="352425" cy="274638"/>
            </a:xfrm>
            <a:prstGeom prst="rect">
              <a:avLst/>
            </a:prstGeom>
            <a:noFill/>
            <a:ln w="19050">
              <a:noFill/>
              <a:miter lim="800000"/>
              <a:headEnd/>
              <a:tailEnd type="none" w="lg" len="lg"/>
            </a:ln>
            <a:effectLst/>
          </p:spPr>
          <p:txBody>
            <a:bodyPr vert="horz" wrap="none" lIns="91440" tIns="45720" rIns="91440" bIns="45720" numCol="1" anchor="t" anchorCtr="0" compatLnSpc="1">
              <a:prstTxWarp prst="textNoShape">
                <a:avLst/>
              </a:prstTxWarp>
              <a:spAutoFit/>
            </a:bodyPr>
            <a:lstStyle/>
            <a:p>
              <a:pPr marL="0" marR="0" lvl="0" indent="0" algn="l" defTabSz="914400" eaLnBrk="1" fontAlgn="auto" latinLnBrk="0" hangingPunct="1">
                <a:lnSpc>
                  <a:spcPct val="100000"/>
                </a:lnSpc>
                <a:spcBef>
                  <a:spcPct val="0"/>
                </a:spcBef>
                <a:spcAft>
                  <a:spcPts val="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latin typeface="Arial" charset="0"/>
                </a:rPr>
                <a:t>30</a:t>
              </a:r>
            </a:p>
          </p:txBody>
        </p:sp>
        <p:sp>
          <p:nvSpPr>
            <p:cNvPr id="105" name="Text Box 20"/>
            <p:cNvSpPr txBox="1">
              <a:spLocks noChangeArrowheads="1"/>
            </p:cNvSpPr>
            <p:nvPr/>
          </p:nvSpPr>
          <p:spPr bwMode="auto">
            <a:xfrm rot="233390">
              <a:off x="8272678" y="5071551"/>
              <a:ext cx="352425" cy="274638"/>
            </a:xfrm>
            <a:prstGeom prst="rect">
              <a:avLst/>
            </a:prstGeom>
            <a:noFill/>
            <a:ln w="19050">
              <a:noFill/>
              <a:miter lim="800000"/>
              <a:headEnd/>
              <a:tailEnd type="none" w="lg" len="lg"/>
            </a:ln>
            <a:effectLst/>
          </p:spPr>
          <p:txBody>
            <a:bodyPr vert="horz" wrap="none" lIns="91440" tIns="45720" rIns="91440" bIns="45720" numCol="1" anchor="t" anchorCtr="0" compatLnSpc="1">
              <a:prstTxWarp prst="textNoShape">
                <a:avLst/>
              </a:prstTxWarp>
              <a:spAutoFit/>
            </a:bodyPr>
            <a:lstStyle/>
            <a:p>
              <a:pPr marL="0" marR="0" lvl="0" indent="0" algn="l" defTabSz="914400" eaLnBrk="1" fontAlgn="auto" latinLnBrk="0" hangingPunct="1">
                <a:lnSpc>
                  <a:spcPct val="100000"/>
                </a:lnSpc>
                <a:spcBef>
                  <a:spcPct val="0"/>
                </a:spcBef>
                <a:spcAft>
                  <a:spcPts val="0"/>
                </a:spcAft>
                <a:buClrTx/>
                <a:buSzTx/>
                <a:buFontTx/>
                <a:buNone/>
                <a:tabLst/>
                <a:defRPr/>
              </a:pPr>
              <a:r>
                <a:rPr kumimoji="0" lang="en-US" sz="1200" b="0" i="0" u="none" strike="noStrike" kern="0" cap="none" spc="0" normalizeH="0" baseline="0" noProof="0">
                  <a:ln>
                    <a:noFill/>
                  </a:ln>
                  <a:solidFill>
                    <a:sysClr val="windowText" lastClr="000000"/>
                  </a:solidFill>
                  <a:effectLst/>
                  <a:uLnTx/>
                  <a:uFillTx/>
                  <a:latin typeface="Arial" charset="0"/>
                </a:rPr>
                <a:t>90</a:t>
              </a:r>
            </a:p>
          </p:txBody>
        </p:sp>
        <p:sp>
          <p:nvSpPr>
            <p:cNvPr id="106" name="Text Box 21"/>
            <p:cNvSpPr txBox="1">
              <a:spLocks noChangeArrowheads="1"/>
            </p:cNvSpPr>
            <p:nvPr/>
          </p:nvSpPr>
          <p:spPr bwMode="auto">
            <a:xfrm rot="16286">
              <a:off x="6561563" y="5736243"/>
              <a:ext cx="436563" cy="274638"/>
            </a:xfrm>
            <a:prstGeom prst="rect">
              <a:avLst/>
            </a:prstGeom>
            <a:noFill/>
            <a:ln w="19050">
              <a:noFill/>
              <a:miter lim="800000"/>
              <a:headEnd/>
              <a:tailEnd type="none" w="lg" len="lg"/>
            </a:ln>
            <a:effectLst/>
          </p:spPr>
          <p:txBody>
            <a:bodyPr vert="horz" wrap="none" lIns="91440" tIns="45720" rIns="91440" bIns="45720" numCol="1" anchor="t" anchorCtr="0" compatLnSpc="1">
              <a:prstTxWarp prst="textNoShape">
                <a:avLst/>
              </a:prstTxWarp>
              <a:spAutoFit/>
            </a:bodyPr>
            <a:lstStyle/>
            <a:p>
              <a:pPr marL="0" marR="0" lvl="0" indent="0" algn="l" defTabSz="914400" eaLnBrk="1" fontAlgn="auto" latinLnBrk="0" hangingPunct="1">
                <a:lnSpc>
                  <a:spcPct val="100000"/>
                </a:lnSpc>
                <a:spcBef>
                  <a:spcPct val="0"/>
                </a:spcBef>
                <a:spcAft>
                  <a:spcPts val="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latin typeface="Arial" charset="0"/>
                </a:rPr>
                <a:t>135</a:t>
              </a:r>
            </a:p>
          </p:txBody>
        </p:sp>
        <p:sp>
          <p:nvSpPr>
            <p:cNvPr id="107" name="Text Box 22"/>
            <p:cNvSpPr txBox="1">
              <a:spLocks noChangeArrowheads="1"/>
            </p:cNvSpPr>
            <p:nvPr/>
          </p:nvSpPr>
          <p:spPr bwMode="auto">
            <a:xfrm rot="16286">
              <a:off x="4778574" y="4557373"/>
              <a:ext cx="436563" cy="274638"/>
            </a:xfrm>
            <a:prstGeom prst="rect">
              <a:avLst/>
            </a:prstGeom>
            <a:noFill/>
            <a:ln w="19050">
              <a:noFill/>
              <a:miter lim="800000"/>
              <a:headEnd/>
              <a:tailEnd type="none" w="lg" len="lg"/>
            </a:ln>
            <a:effectLst/>
          </p:spPr>
          <p:txBody>
            <a:bodyPr vert="horz" wrap="none" lIns="91440" tIns="45720" rIns="91440" bIns="45720" numCol="1" anchor="t" anchorCtr="0" compatLnSpc="1">
              <a:prstTxWarp prst="textNoShape">
                <a:avLst/>
              </a:prstTxWarp>
              <a:spAutoFit/>
            </a:bodyPr>
            <a:lstStyle/>
            <a:p>
              <a:pPr marL="0" marR="0" lvl="0" indent="0" algn="l" defTabSz="914400" eaLnBrk="1" fontAlgn="auto" latinLnBrk="0" hangingPunct="1">
                <a:lnSpc>
                  <a:spcPct val="100000"/>
                </a:lnSpc>
                <a:spcBef>
                  <a:spcPct val="0"/>
                </a:spcBef>
                <a:spcAft>
                  <a:spcPts val="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latin typeface="Arial" charset="0"/>
                </a:rPr>
                <a:t>180</a:t>
              </a:r>
            </a:p>
          </p:txBody>
        </p:sp>
        <p:sp>
          <p:nvSpPr>
            <p:cNvPr id="108" name="Text Box 23"/>
            <p:cNvSpPr txBox="1">
              <a:spLocks noChangeArrowheads="1"/>
            </p:cNvSpPr>
            <p:nvPr/>
          </p:nvSpPr>
          <p:spPr bwMode="auto">
            <a:xfrm rot="16286">
              <a:off x="5433984" y="2085516"/>
              <a:ext cx="436563" cy="274638"/>
            </a:xfrm>
            <a:prstGeom prst="rect">
              <a:avLst/>
            </a:prstGeom>
            <a:noFill/>
            <a:ln w="19050">
              <a:noFill/>
              <a:miter lim="800000"/>
              <a:headEnd/>
              <a:tailEnd type="none" w="lg" len="lg"/>
            </a:ln>
            <a:effectLst/>
          </p:spPr>
          <p:txBody>
            <a:bodyPr vert="horz" wrap="none" lIns="91440" tIns="45720" rIns="91440" bIns="45720" numCol="1" anchor="t" anchorCtr="0" compatLnSpc="1">
              <a:prstTxWarp prst="textNoShape">
                <a:avLst/>
              </a:prstTxWarp>
              <a:spAutoFit/>
            </a:bodyPr>
            <a:lstStyle/>
            <a:p>
              <a:pPr marL="0" marR="0" lvl="0" indent="0" algn="l" defTabSz="914400" eaLnBrk="1" fontAlgn="auto" latinLnBrk="0" hangingPunct="1">
                <a:lnSpc>
                  <a:spcPct val="100000"/>
                </a:lnSpc>
                <a:spcBef>
                  <a:spcPct val="0"/>
                </a:spcBef>
                <a:spcAft>
                  <a:spcPts val="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latin typeface="Arial" charset="0"/>
                </a:rPr>
                <a:t>225</a:t>
              </a:r>
            </a:p>
          </p:txBody>
        </p:sp>
        <p:sp>
          <p:nvSpPr>
            <p:cNvPr id="109" name="Text Box 24"/>
            <p:cNvSpPr txBox="1">
              <a:spLocks noChangeArrowheads="1"/>
            </p:cNvSpPr>
            <p:nvPr/>
          </p:nvSpPr>
          <p:spPr bwMode="auto">
            <a:xfrm>
              <a:off x="8590289" y="2972354"/>
              <a:ext cx="352425" cy="274638"/>
            </a:xfrm>
            <a:prstGeom prst="rect">
              <a:avLst/>
            </a:prstGeom>
            <a:noFill/>
            <a:ln w="19050">
              <a:noFill/>
              <a:miter lim="800000"/>
              <a:headEnd/>
              <a:tailEnd type="none" w="lg" len="lg"/>
            </a:ln>
            <a:effectLst/>
          </p:spPr>
          <p:txBody>
            <a:bodyPr vert="horz" wrap="none" lIns="91440" tIns="45720" rIns="91440" bIns="45720" numCol="1" anchor="t" anchorCtr="0" compatLnSpc="1">
              <a:prstTxWarp prst="textNoShape">
                <a:avLst/>
              </a:prstTxWarp>
              <a:spAutoFit/>
            </a:bodyPr>
            <a:lstStyle/>
            <a:p>
              <a:pPr marL="0" marR="0" lvl="0" indent="0" algn="l" defTabSz="914400" eaLnBrk="1" fontAlgn="auto" latinLnBrk="0" hangingPunct="1">
                <a:lnSpc>
                  <a:spcPct val="100000"/>
                </a:lnSpc>
                <a:spcBef>
                  <a:spcPct val="0"/>
                </a:spcBef>
                <a:spcAft>
                  <a:spcPts val="0"/>
                </a:spcAft>
                <a:buClrTx/>
                <a:buSzTx/>
                <a:buFontTx/>
                <a:buNone/>
                <a:tabLst/>
                <a:defRPr/>
              </a:pPr>
              <a:r>
                <a:rPr kumimoji="0" lang="en-US" sz="1200" b="0" i="0" u="none" strike="noStrike" kern="0" cap="none" spc="0" normalizeH="0" baseline="0" noProof="0">
                  <a:ln>
                    <a:noFill/>
                  </a:ln>
                  <a:solidFill>
                    <a:sysClr val="windowText" lastClr="000000"/>
                  </a:solidFill>
                  <a:effectLst/>
                  <a:uLnTx/>
                  <a:uFillTx/>
                  <a:latin typeface="Arial" charset="0"/>
                </a:rPr>
                <a:t>50</a:t>
              </a:r>
            </a:p>
          </p:txBody>
        </p:sp>
        <p:sp>
          <p:nvSpPr>
            <p:cNvPr id="110" name="Text Box 25"/>
            <p:cNvSpPr txBox="1">
              <a:spLocks noChangeArrowheads="1"/>
            </p:cNvSpPr>
            <p:nvPr/>
          </p:nvSpPr>
          <p:spPr bwMode="auto">
            <a:xfrm rot="233390">
              <a:off x="8645529" y="4343328"/>
              <a:ext cx="352425" cy="274638"/>
            </a:xfrm>
            <a:prstGeom prst="rect">
              <a:avLst/>
            </a:prstGeom>
            <a:noFill/>
            <a:ln w="19050">
              <a:noFill/>
              <a:miter lim="800000"/>
              <a:headEnd/>
              <a:tailEnd type="none" w="lg" len="lg"/>
            </a:ln>
            <a:effectLst/>
          </p:spPr>
          <p:txBody>
            <a:bodyPr vert="horz" wrap="none" lIns="91440" tIns="45720" rIns="91440" bIns="45720" numCol="1" anchor="t" anchorCtr="0" compatLnSpc="1">
              <a:prstTxWarp prst="textNoShape">
                <a:avLst/>
              </a:prstTxWarp>
              <a:spAutoFit/>
            </a:bodyPr>
            <a:lstStyle/>
            <a:p>
              <a:pPr marL="0" marR="0" lvl="0" indent="0" algn="l" defTabSz="914400" eaLnBrk="1" fontAlgn="auto" latinLnBrk="0" hangingPunct="1">
                <a:lnSpc>
                  <a:spcPct val="100000"/>
                </a:lnSpc>
                <a:spcBef>
                  <a:spcPct val="0"/>
                </a:spcBef>
                <a:spcAft>
                  <a:spcPts val="0"/>
                </a:spcAft>
                <a:buClrTx/>
                <a:buSzTx/>
                <a:buFontTx/>
                <a:buNone/>
                <a:tabLst/>
                <a:defRPr/>
              </a:pPr>
              <a:r>
                <a:rPr kumimoji="0" lang="en-US" sz="1200" b="0" i="0" u="none" strike="noStrike" kern="0" cap="none" spc="0" normalizeH="0" baseline="0" noProof="0">
                  <a:ln>
                    <a:noFill/>
                  </a:ln>
                  <a:solidFill>
                    <a:sysClr val="windowText" lastClr="000000"/>
                  </a:solidFill>
                  <a:effectLst/>
                  <a:uLnTx/>
                  <a:uFillTx/>
                  <a:latin typeface="Arial" charset="0"/>
                </a:rPr>
                <a:t>76</a:t>
              </a:r>
            </a:p>
          </p:txBody>
        </p:sp>
        <p:sp>
          <p:nvSpPr>
            <p:cNvPr id="111" name="Text Box 26"/>
            <p:cNvSpPr txBox="1">
              <a:spLocks noChangeArrowheads="1"/>
            </p:cNvSpPr>
            <p:nvPr/>
          </p:nvSpPr>
          <p:spPr bwMode="auto">
            <a:xfrm rot="16286">
              <a:off x="7127034" y="5698366"/>
              <a:ext cx="436563" cy="274638"/>
            </a:xfrm>
            <a:prstGeom prst="rect">
              <a:avLst/>
            </a:prstGeom>
            <a:noFill/>
            <a:ln w="19050">
              <a:noFill/>
              <a:miter lim="800000"/>
              <a:headEnd/>
              <a:tailEnd type="none" w="lg" len="lg"/>
            </a:ln>
            <a:effectLst/>
          </p:spPr>
          <p:txBody>
            <a:bodyPr vert="horz" wrap="none" lIns="91440" tIns="45720" rIns="91440" bIns="45720" numCol="1" anchor="t" anchorCtr="0" compatLnSpc="1">
              <a:prstTxWarp prst="textNoShape">
                <a:avLst/>
              </a:prstTxWarp>
              <a:spAutoFit/>
            </a:bodyPr>
            <a:lstStyle/>
            <a:p>
              <a:pPr marL="0" marR="0" lvl="0" indent="0" algn="l" defTabSz="914400" eaLnBrk="1" fontAlgn="auto" latinLnBrk="0" hangingPunct="1">
                <a:lnSpc>
                  <a:spcPct val="100000"/>
                </a:lnSpc>
                <a:spcBef>
                  <a:spcPct val="0"/>
                </a:spcBef>
                <a:spcAft>
                  <a:spcPts val="0"/>
                </a:spcAft>
                <a:buClrTx/>
                <a:buSzTx/>
                <a:buFontTx/>
                <a:buNone/>
                <a:tabLst/>
                <a:defRPr/>
              </a:pPr>
              <a:r>
                <a:rPr kumimoji="0" lang="en-US" sz="1200" b="0" i="0" u="none" strike="noStrike" kern="0" cap="none" spc="0" normalizeH="0" baseline="0" noProof="0">
                  <a:ln>
                    <a:noFill/>
                  </a:ln>
                  <a:solidFill>
                    <a:sysClr val="windowText" lastClr="000000"/>
                  </a:solidFill>
                  <a:effectLst/>
                  <a:uLnTx/>
                  <a:uFillTx/>
                  <a:latin typeface="Arial" charset="0"/>
                </a:rPr>
                <a:t>120</a:t>
              </a:r>
            </a:p>
          </p:txBody>
        </p:sp>
        <p:sp>
          <p:nvSpPr>
            <p:cNvPr id="112" name="Text Box 27"/>
            <p:cNvSpPr txBox="1">
              <a:spLocks noChangeArrowheads="1"/>
            </p:cNvSpPr>
            <p:nvPr/>
          </p:nvSpPr>
          <p:spPr bwMode="auto">
            <a:xfrm rot="16286">
              <a:off x="5442665" y="5492981"/>
              <a:ext cx="436563" cy="274638"/>
            </a:xfrm>
            <a:prstGeom prst="rect">
              <a:avLst/>
            </a:prstGeom>
            <a:noFill/>
            <a:ln w="19050">
              <a:noFill/>
              <a:miter lim="800000"/>
              <a:headEnd/>
              <a:tailEnd type="none" w="lg" len="lg"/>
            </a:ln>
            <a:effectLst/>
          </p:spPr>
          <p:txBody>
            <a:bodyPr vert="horz" wrap="none" lIns="91440" tIns="45720" rIns="91440" bIns="45720" numCol="1" anchor="t" anchorCtr="0" compatLnSpc="1">
              <a:prstTxWarp prst="textNoShape">
                <a:avLst/>
              </a:prstTxWarp>
              <a:spAutoFit/>
            </a:bodyPr>
            <a:lstStyle/>
            <a:p>
              <a:pPr marL="0" marR="0" lvl="0" indent="0" algn="l" defTabSz="914400" eaLnBrk="1" fontAlgn="auto" latinLnBrk="0" hangingPunct="1">
                <a:lnSpc>
                  <a:spcPct val="100000"/>
                </a:lnSpc>
                <a:spcBef>
                  <a:spcPct val="0"/>
                </a:spcBef>
                <a:spcAft>
                  <a:spcPts val="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latin typeface="Arial" charset="0"/>
                </a:rPr>
                <a:t>151</a:t>
              </a:r>
            </a:p>
          </p:txBody>
        </p:sp>
        <p:sp>
          <p:nvSpPr>
            <p:cNvPr id="113" name="Text Box 28"/>
            <p:cNvSpPr txBox="1">
              <a:spLocks noChangeArrowheads="1"/>
            </p:cNvSpPr>
            <p:nvPr/>
          </p:nvSpPr>
          <p:spPr bwMode="auto">
            <a:xfrm rot="233390">
              <a:off x="7725086" y="5505564"/>
              <a:ext cx="436563" cy="274638"/>
            </a:xfrm>
            <a:prstGeom prst="rect">
              <a:avLst/>
            </a:prstGeom>
            <a:noFill/>
            <a:ln w="19050">
              <a:noFill/>
              <a:miter lim="800000"/>
              <a:headEnd/>
              <a:tailEnd type="none" w="lg" len="lg"/>
            </a:ln>
            <a:effectLst/>
          </p:spPr>
          <p:txBody>
            <a:bodyPr vert="horz" wrap="none" lIns="91440" tIns="45720" rIns="91440" bIns="45720" numCol="1" anchor="t" anchorCtr="0" compatLnSpc="1">
              <a:prstTxWarp prst="textNoShape">
                <a:avLst/>
              </a:prstTxWarp>
              <a:spAutoFit/>
            </a:bodyPr>
            <a:lstStyle/>
            <a:p>
              <a:pPr marL="0" marR="0" lvl="0" indent="0" algn="l" defTabSz="914400" eaLnBrk="1" fontAlgn="auto" latinLnBrk="0" hangingPunct="1">
                <a:lnSpc>
                  <a:spcPct val="100000"/>
                </a:lnSpc>
                <a:spcBef>
                  <a:spcPct val="0"/>
                </a:spcBef>
                <a:spcAft>
                  <a:spcPts val="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latin typeface="Arial" charset="0"/>
                </a:rPr>
                <a:t>103</a:t>
              </a:r>
            </a:p>
          </p:txBody>
        </p:sp>
        <p:sp>
          <p:nvSpPr>
            <p:cNvPr id="114" name="Text Box 29"/>
            <p:cNvSpPr txBox="1">
              <a:spLocks noChangeArrowheads="1"/>
            </p:cNvSpPr>
            <p:nvPr/>
          </p:nvSpPr>
          <p:spPr bwMode="auto">
            <a:xfrm rot="16286">
              <a:off x="4574897" y="3630701"/>
              <a:ext cx="436563" cy="274638"/>
            </a:xfrm>
            <a:prstGeom prst="rect">
              <a:avLst/>
            </a:prstGeom>
            <a:noFill/>
            <a:ln w="19050">
              <a:noFill/>
              <a:miter lim="800000"/>
              <a:headEnd/>
              <a:tailEnd type="none" w="lg" len="lg"/>
            </a:ln>
            <a:effectLst/>
          </p:spPr>
          <p:txBody>
            <a:bodyPr vert="horz" wrap="none" lIns="91440" tIns="45720" rIns="91440" bIns="45720" numCol="1" anchor="t" anchorCtr="0" compatLnSpc="1">
              <a:prstTxWarp prst="textNoShape">
                <a:avLst/>
              </a:prstTxWarp>
              <a:spAutoFit/>
            </a:bodyPr>
            <a:lstStyle/>
            <a:p>
              <a:pPr marL="0" marR="0" lvl="0" indent="0" algn="l" defTabSz="914400" eaLnBrk="1" fontAlgn="auto" latinLnBrk="0" hangingPunct="1">
                <a:lnSpc>
                  <a:spcPct val="100000"/>
                </a:lnSpc>
                <a:spcBef>
                  <a:spcPct val="0"/>
                </a:spcBef>
                <a:spcAft>
                  <a:spcPts val="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latin typeface="Arial" charset="0"/>
                </a:rPr>
                <a:t>200</a:t>
              </a:r>
            </a:p>
          </p:txBody>
        </p:sp>
        <p:sp>
          <p:nvSpPr>
            <p:cNvPr id="115" name="Rectangle 30"/>
            <p:cNvSpPr>
              <a:spLocks noChangeArrowheads="1"/>
            </p:cNvSpPr>
            <p:nvPr/>
          </p:nvSpPr>
          <p:spPr bwMode="auto">
            <a:xfrm rot="15970068">
              <a:off x="8674285" y="3748215"/>
              <a:ext cx="76200" cy="76200"/>
            </a:xfrm>
            <a:prstGeom prst="rect">
              <a:avLst/>
            </a:prstGeom>
            <a:solidFill>
              <a:srgbClr val="C0504D">
                <a:lumMod val="75000"/>
              </a:srgbClr>
            </a:solidFill>
            <a:ln w="19050">
              <a:solidFill>
                <a:srgbClr val="C0504D">
                  <a:lumMod val="75000"/>
                </a:srgbClr>
              </a:solidFill>
              <a:miter lim="800000"/>
              <a:headEnd/>
              <a:tailEnd type="none" w="lg" len="lg"/>
            </a:ln>
            <a:effectLst/>
          </p:spPr>
          <p:txBody>
            <a:bodyPr vert="horz" wrap="none" lIns="91440" tIns="45720" rIns="91440" bIns="45720" numCol="1" anchor="ctr" anchorCtr="0" compatLnSpc="1">
              <a:prstTxWarp prst="textNoShape">
                <a:avLst/>
              </a:prstTxWarp>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6" name="Rectangle 31"/>
            <p:cNvSpPr>
              <a:spLocks noChangeArrowheads="1"/>
            </p:cNvSpPr>
            <p:nvPr/>
          </p:nvSpPr>
          <p:spPr bwMode="auto">
            <a:xfrm rot="15970068">
              <a:off x="8471298" y="2998105"/>
              <a:ext cx="76200" cy="76200"/>
            </a:xfrm>
            <a:prstGeom prst="rect">
              <a:avLst/>
            </a:prstGeom>
            <a:solidFill>
              <a:srgbClr val="C0504D">
                <a:lumMod val="75000"/>
              </a:srgbClr>
            </a:solidFill>
            <a:ln w="19050">
              <a:solidFill>
                <a:srgbClr val="C0504D">
                  <a:lumMod val="75000"/>
                </a:srgbClr>
              </a:solidFill>
              <a:miter lim="800000"/>
              <a:headEnd/>
              <a:tailEnd type="none" w="lg" len="lg"/>
            </a:ln>
            <a:effectLst/>
          </p:spPr>
          <p:txBody>
            <a:bodyPr vert="horz" wrap="none" lIns="91440" tIns="45720" rIns="91440" bIns="45720" numCol="1" anchor="ctr" anchorCtr="0" compatLnSpc="1">
              <a:prstTxWarp prst="textNoShape">
                <a:avLst/>
              </a:prstTxWarp>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7" name="Rectangle 32"/>
            <p:cNvSpPr>
              <a:spLocks noChangeArrowheads="1"/>
            </p:cNvSpPr>
            <p:nvPr/>
          </p:nvSpPr>
          <p:spPr bwMode="auto">
            <a:xfrm rot="15970068">
              <a:off x="7944901" y="2368779"/>
              <a:ext cx="76200" cy="76200"/>
            </a:xfrm>
            <a:prstGeom prst="rect">
              <a:avLst/>
            </a:prstGeom>
            <a:solidFill>
              <a:srgbClr val="C0504D">
                <a:lumMod val="75000"/>
              </a:srgbClr>
            </a:solidFill>
            <a:ln w="19050">
              <a:solidFill>
                <a:srgbClr val="C0504D">
                  <a:lumMod val="75000"/>
                </a:srgbClr>
              </a:solidFill>
              <a:miter lim="800000"/>
              <a:headEnd/>
              <a:tailEnd type="none" w="lg" len="lg"/>
            </a:ln>
            <a:effectLst/>
          </p:spPr>
          <p:txBody>
            <a:bodyPr vert="horz" wrap="none" lIns="91440" tIns="45720" rIns="91440" bIns="45720" numCol="1" anchor="ctr" anchorCtr="0" compatLnSpc="1">
              <a:prstTxWarp prst="textNoShape">
                <a:avLst/>
              </a:prstTxWarp>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8" name="Rectangle 33"/>
            <p:cNvSpPr>
              <a:spLocks noChangeArrowheads="1"/>
            </p:cNvSpPr>
            <p:nvPr/>
          </p:nvSpPr>
          <p:spPr bwMode="auto">
            <a:xfrm rot="15970068">
              <a:off x="6876859" y="1997531"/>
              <a:ext cx="76200" cy="76200"/>
            </a:xfrm>
            <a:prstGeom prst="rect">
              <a:avLst/>
            </a:prstGeom>
            <a:solidFill>
              <a:srgbClr val="C0504D">
                <a:lumMod val="75000"/>
              </a:srgbClr>
            </a:solidFill>
            <a:ln w="19050">
              <a:solidFill>
                <a:srgbClr val="C0504D">
                  <a:lumMod val="75000"/>
                </a:srgbClr>
              </a:solidFill>
              <a:miter lim="800000"/>
              <a:headEnd/>
              <a:tailEnd type="none" w="lg" len="lg"/>
            </a:ln>
            <a:effectLst/>
          </p:spPr>
          <p:txBody>
            <a:bodyPr vert="horz" wrap="none" lIns="91440" tIns="45720" rIns="91440" bIns="45720" numCol="1" anchor="ctr" anchorCtr="0" compatLnSpc="1">
              <a:prstTxWarp prst="textNoShape">
                <a:avLst/>
              </a:prstTxWarp>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9" name="Rectangle 34"/>
            <p:cNvSpPr>
              <a:spLocks noChangeArrowheads="1"/>
            </p:cNvSpPr>
            <p:nvPr/>
          </p:nvSpPr>
          <p:spPr bwMode="auto">
            <a:xfrm rot="15970068">
              <a:off x="8568061" y="4442668"/>
              <a:ext cx="76200" cy="76200"/>
            </a:xfrm>
            <a:prstGeom prst="rect">
              <a:avLst/>
            </a:prstGeom>
            <a:solidFill>
              <a:srgbClr val="C0504D">
                <a:lumMod val="75000"/>
              </a:srgbClr>
            </a:solidFill>
            <a:ln w="19050">
              <a:solidFill>
                <a:srgbClr val="C0504D">
                  <a:lumMod val="75000"/>
                </a:srgbClr>
              </a:solidFill>
              <a:miter lim="800000"/>
              <a:headEnd/>
              <a:tailEnd type="none" w="lg" len="lg"/>
            </a:ln>
            <a:effectLst/>
          </p:spPr>
          <p:txBody>
            <a:bodyPr vert="horz" wrap="none" lIns="91440" tIns="45720" rIns="91440" bIns="45720" numCol="1" anchor="ctr" anchorCtr="0" compatLnSpc="1">
              <a:prstTxWarp prst="textNoShape">
                <a:avLst/>
              </a:prstTxWarp>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0" name="Rectangle 35"/>
            <p:cNvSpPr>
              <a:spLocks noChangeArrowheads="1"/>
            </p:cNvSpPr>
            <p:nvPr/>
          </p:nvSpPr>
          <p:spPr bwMode="auto">
            <a:xfrm rot="15970068">
              <a:off x="8228655" y="5076369"/>
              <a:ext cx="76200" cy="76200"/>
            </a:xfrm>
            <a:prstGeom prst="rect">
              <a:avLst/>
            </a:prstGeom>
            <a:solidFill>
              <a:srgbClr val="C0504D">
                <a:lumMod val="75000"/>
              </a:srgbClr>
            </a:solidFill>
            <a:ln w="19050">
              <a:solidFill>
                <a:srgbClr val="C0504D">
                  <a:lumMod val="75000"/>
                </a:srgbClr>
              </a:solidFill>
              <a:miter lim="800000"/>
              <a:headEnd/>
              <a:tailEnd type="none" w="lg" len="lg"/>
            </a:ln>
            <a:effectLst/>
          </p:spPr>
          <p:txBody>
            <a:bodyPr vert="horz" wrap="none" lIns="91440" tIns="45720" rIns="91440" bIns="45720" numCol="1" anchor="ctr" anchorCtr="0" compatLnSpc="1">
              <a:prstTxWarp prst="textNoShape">
                <a:avLst/>
              </a:prstTxWarp>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1" name="Rectangle 36"/>
            <p:cNvSpPr>
              <a:spLocks noChangeArrowheads="1"/>
            </p:cNvSpPr>
            <p:nvPr/>
          </p:nvSpPr>
          <p:spPr bwMode="auto">
            <a:xfrm rot="15970068">
              <a:off x="7863785" y="5329922"/>
              <a:ext cx="76200" cy="76200"/>
            </a:xfrm>
            <a:prstGeom prst="rect">
              <a:avLst/>
            </a:prstGeom>
            <a:solidFill>
              <a:srgbClr val="C0504D">
                <a:lumMod val="75000"/>
              </a:srgbClr>
            </a:solidFill>
            <a:ln w="19050">
              <a:solidFill>
                <a:srgbClr val="C0504D">
                  <a:lumMod val="75000"/>
                </a:srgbClr>
              </a:solidFill>
              <a:miter lim="800000"/>
              <a:headEnd/>
              <a:tailEnd type="none" w="lg" len="lg"/>
            </a:ln>
            <a:effectLst/>
          </p:spPr>
          <p:txBody>
            <a:bodyPr vert="horz" wrap="none" lIns="91440" tIns="45720" rIns="91440" bIns="45720" numCol="1" anchor="ctr" anchorCtr="0" compatLnSpc="1">
              <a:prstTxWarp prst="textNoShape">
                <a:avLst/>
              </a:prstTxWarp>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2" name="Rectangle 37"/>
            <p:cNvSpPr>
              <a:spLocks noChangeArrowheads="1"/>
            </p:cNvSpPr>
            <p:nvPr/>
          </p:nvSpPr>
          <p:spPr bwMode="auto">
            <a:xfrm rot="15970068">
              <a:off x="7270826" y="5598753"/>
              <a:ext cx="76200" cy="76200"/>
            </a:xfrm>
            <a:prstGeom prst="rect">
              <a:avLst/>
            </a:prstGeom>
            <a:solidFill>
              <a:srgbClr val="C0504D">
                <a:lumMod val="75000"/>
              </a:srgbClr>
            </a:solidFill>
            <a:ln w="19050">
              <a:solidFill>
                <a:srgbClr val="C0504D">
                  <a:lumMod val="75000"/>
                </a:srgbClr>
              </a:solidFill>
              <a:miter lim="800000"/>
              <a:headEnd/>
              <a:tailEnd type="none" w="lg" len="lg"/>
            </a:ln>
            <a:effectLst/>
          </p:spPr>
          <p:txBody>
            <a:bodyPr vert="horz" wrap="none" lIns="91440" tIns="45720" rIns="91440" bIns="45720" numCol="1" anchor="ctr" anchorCtr="0" compatLnSpc="1">
              <a:prstTxWarp prst="textNoShape">
                <a:avLst/>
              </a:prstTxWarp>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3" name="Rectangle 38"/>
            <p:cNvSpPr>
              <a:spLocks noChangeArrowheads="1"/>
            </p:cNvSpPr>
            <p:nvPr/>
          </p:nvSpPr>
          <p:spPr bwMode="auto">
            <a:xfrm rot="15970068">
              <a:off x="6738619" y="5634403"/>
              <a:ext cx="76200" cy="76200"/>
            </a:xfrm>
            <a:prstGeom prst="rect">
              <a:avLst/>
            </a:prstGeom>
            <a:solidFill>
              <a:srgbClr val="C0504D">
                <a:lumMod val="75000"/>
              </a:srgbClr>
            </a:solidFill>
            <a:ln w="19050">
              <a:solidFill>
                <a:srgbClr val="C0504D">
                  <a:lumMod val="75000"/>
                </a:srgbClr>
              </a:solidFill>
              <a:miter lim="800000"/>
              <a:headEnd/>
              <a:tailEnd type="none" w="lg" len="lg"/>
            </a:ln>
            <a:effectLst/>
          </p:spPr>
          <p:txBody>
            <a:bodyPr vert="horz" wrap="square" lIns="91440" tIns="45720" rIns="91440" bIns="45720" numCol="1" anchor="ctr" anchorCtr="0" compatLnSpc="1">
              <a:prstTxWarp prst="textNoShape">
                <a:avLst/>
              </a:prstTxWarp>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4" name="Rectangle 39"/>
            <p:cNvSpPr>
              <a:spLocks noChangeArrowheads="1"/>
            </p:cNvSpPr>
            <p:nvPr/>
          </p:nvSpPr>
          <p:spPr bwMode="auto">
            <a:xfrm rot="15970068">
              <a:off x="5881921" y="5386305"/>
              <a:ext cx="76200" cy="76200"/>
            </a:xfrm>
            <a:prstGeom prst="rect">
              <a:avLst/>
            </a:prstGeom>
            <a:solidFill>
              <a:srgbClr val="C0504D">
                <a:lumMod val="75000"/>
              </a:srgbClr>
            </a:solidFill>
            <a:ln w="19050">
              <a:solidFill>
                <a:srgbClr val="C0504D">
                  <a:lumMod val="75000"/>
                </a:srgbClr>
              </a:solidFill>
              <a:miter lim="800000"/>
              <a:headEnd/>
              <a:tailEnd type="none" w="lg" len="lg"/>
            </a:ln>
            <a:effectLst/>
          </p:spPr>
          <p:txBody>
            <a:bodyPr vert="horz" wrap="none" lIns="91440" tIns="45720" rIns="91440" bIns="45720" numCol="1" anchor="ctr" anchorCtr="0" compatLnSpc="1">
              <a:prstTxWarp prst="textNoShape">
                <a:avLst/>
              </a:prstTxWarp>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5" name="Rectangle 40"/>
            <p:cNvSpPr>
              <a:spLocks noChangeArrowheads="1"/>
            </p:cNvSpPr>
            <p:nvPr/>
          </p:nvSpPr>
          <p:spPr bwMode="auto">
            <a:xfrm rot="15970068">
              <a:off x="5205841" y="4604242"/>
              <a:ext cx="76200" cy="76200"/>
            </a:xfrm>
            <a:prstGeom prst="rect">
              <a:avLst/>
            </a:prstGeom>
            <a:solidFill>
              <a:srgbClr val="C0504D">
                <a:lumMod val="75000"/>
              </a:srgbClr>
            </a:solidFill>
            <a:ln w="19050">
              <a:solidFill>
                <a:srgbClr val="C0504D">
                  <a:lumMod val="75000"/>
                </a:srgbClr>
              </a:solidFill>
              <a:miter lim="800000"/>
              <a:headEnd/>
              <a:tailEnd type="none" w="lg" len="lg"/>
            </a:ln>
            <a:effectLst/>
          </p:spPr>
          <p:txBody>
            <a:bodyPr vert="horz" wrap="none" lIns="91440" tIns="45720" rIns="91440" bIns="45720" numCol="1" anchor="ctr" anchorCtr="0" compatLnSpc="1">
              <a:prstTxWarp prst="textNoShape">
                <a:avLst/>
              </a:prstTxWarp>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6" name="Rectangle 41"/>
            <p:cNvSpPr>
              <a:spLocks noChangeArrowheads="1"/>
            </p:cNvSpPr>
            <p:nvPr/>
          </p:nvSpPr>
          <p:spPr bwMode="auto">
            <a:xfrm rot="15970068">
              <a:off x="5021406" y="3751061"/>
              <a:ext cx="76200" cy="76200"/>
            </a:xfrm>
            <a:prstGeom prst="rect">
              <a:avLst/>
            </a:prstGeom>
            <a:solidFill>
              <a:srgbClr val="C0504D">
                <a:lumMod val="75000"/>
              </a:srgbClr>
            </a:solidFill>
            <a:ln w="19050">
              <a:solidFill>
                <a:srgbClr val="C0504D">
                  <a:lumMod val="75000"/>
                </a:srgbClr>
              </a:solidFill>
              <a:miter lim="800000"/>
              <a:headEnd/>
              <a:tailEnd type="none" w="lg" len="lg"/>
            </a:ln>
            <a:effectLst/>
          </p:spPr>
          <p:txBody>
            <a:bodyPr vert="horz" wrap="none" lIns="91440" tIns="45720" rIns="91440" bIns="45720" numCol="1" anchor="ctr" anchorCtr="0" compatLnSpc="1">
              <a:prstTxWarp prst="textNoShape">
                <a:avLst/>
              </a:prstTxWarp>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7" name="Rectangle 42"/>
            <p:cNvSpPr>
              <a:spLocks noChangeArrowheads="1"/>
            </p:cNvSpPr>
            <p:nvPr/>
          </p:nvSpPr>
          <p:spPr bwMode="auto">
            <a:xfrm rot="15970068">
              <a:off x="5125993" y="3222188"/>
              <a:ext cx="76200" cy="76200"/>
            </a:xfrm>
            <a:prstGeom prst="rect">
              <a:avLst/>
            </a:prstGeom>
            <a:solidFill>
              <a:srgbClr val="C0504D">
                <a:lumMod val="75000"/>
              </a:srgbClr>
            </a:solidFill>
            <a:ln w="19050">
              <a:solidFill>
                <a:srgbClr val="C0504D">
                  <a:lumMod val="75000"/>
                </a:srgbClr>
              </a:solidFill>
              <a:miter lim="800000"/>
              <a:headEnd/>
              <a:tailEnd type="none" w="lg" len="lg"/>
            </a:ln>
            <a:effectLst/>
          </p:spPr>
          <p:txBody>
            <a:bodyPr vert="horz" wrap="none" lIns="91440" tIns="45720" rIns="91440" bIns="45720" numCol="1" anchor="ctr" anchorCtr="0" compatLnSpc="1">
              <a:prstTxWarp prst="textNoShape">
                <a:avLst/>
              </a:prstTxWarp>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8" name="Rectangle 44"/>
            <p:cNvSpPr>
              <a:spLocks noChangeArrowheads="1"/>
            </p:cNvSpPr>
            <p:nvPr/>
          </p:nvSpPr>
          <p:spPr bwMode="auto">
            <a:xfrm rot="15970068">
              <a:off x="8436373" y="4756972"/>
              <a:ext cx="76200" cy="76200"/>
            </a:xfrm>
            <a:prstGeom prst="rect">
              <a:avLst/>
            </a:prstGeom>
            <a:solidFill>
              <a:srgbClr val="C0504D">
                <a:lumMod val="75000"/>
              </a:srgbClr>
            </a:solidFill>
            <a:ln w="19050">
              <a:solidFill>
                <a:srgbClr val="C0504D">
                  <a:lumMod val="75000"/>
                </a:srgbClr>
              </a:solidFill>
              <a:miter lim="800000"/>
              <a:headEnd/>
              <a:tailEnd type="none" w="lg" len="lg"/>
            </a:ln>
            <a:effectLst/>
          </p:spPr>
          <p:txBody>
            <a:bodyPr vert="horz" wrap="none" lIns="91440" tIns="45720" rIns="91440" bIns="45720" numCol="1" anchor="ctr" anchorCtr="0" compatLnSpc="1">
              <a:prstTxWarp prst="textNoShape">
                <a:avLst/>
              </a:prstTxWarp>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9" name="Rectangle 45"/>
            <p:cNvSpPr>
              <a:spLocks noChangeArrowheads="1"/>
            </p:cNvSpPr>
            <p:nvPr/>
          </p:nvSpPr>
          <p:spPr bwMode="auto">
            <a:xfrm rot="15970068">
              <a:off x="8010752" y="5243706"/>
              <a:ext cx="76200" cy="76200"/>
            </a:xfrm>
            <a:prstGeom prst="rect">
              <a:avLst/>
            </a:prstGeom>
            <a:solidFill>
              <a:srgbClr val="C0504D">
                <a:lumMod val="75000"/>
              </a:srgbClr>
            </a:solidFill>
            <a:ln w="19050">
              <a:solidFill>
                <a:srgbClr val="C0504D">
                  <a:lumMod val="75000"/>
                </a:srgbClr>
              </a:solidFill>
              <a:miter lim="800000"/>
              <a:headEnd/>
              <a:tailEnd type="none" w="lg" len="lg"/>
            </a:ln>
            <a:effectLst/>
          </p:spPr>
          <p:txBody>
            <a:bodyPr vert="horz" wrap="none" lIns="91440" tIns="45720" rIns="91440" bIns="45720" numCol="1" anchor="ctr" anchorCtr="0" compatLnSpc="1">
              <a:prstTxWarp prst="textNoShape">
                <a:avLst/>
              </a:prstTxWarp>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0" name="Rectangle 46"/>
            <p:cNvSpPr>
              <a:spLocks noChangeArrowheads="1"/>
            </p:cNvSpPr>
            <p:nvPr/>
          </p:nvSpPr>
          <p:spPr bwMode="auto">
            <a:xfrm rot="15970068">
              <a:off x="5476309" y="5031621"/>
              <a:ext cx="76200" cy="76200"/>
            </a:xfrm>
            <a:prstGeom prst="rect">
              <a:avLst/>
            </a:prstGeom>
            <a:solidFill>
              <a:srgbClr val="C0504D">
                <a:lumMod val="75000"/>
              </a:srgbClr>
            </a:solidFill>
            <a:ln w="19050">
              <a:solidFill>
                <a:srgbClr val="C0504D">
                  <a:lumMod val="75000"/>
                </a:srgbClr>
              </a:solidFill>
              <a:miter lim="800000"/>
              <a:headEnd/>
              <a:tailEnd type="none" w="lg" len="lg"/>
            </a:ln>
            <a:effectLst/>
          </p:spPr>
          <p:txBody>
            <a:bodyPr vert="horz" wrap="none" lIns="91440" tIns="45720" rIns="91440" bIns="45720" numCol="1" anchor="ctr" anchorCtr="0" compatLnSpc="1">
              <a:prstTxWarp prst="textNoShape">
                <a:avLst/>
              </a:prstTxWarp>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1" name="Rectangle 47"/>
            <p:cNvSpPr>
              <a:spLocks noChangeArrowheads="1"/>
            </p:cNvSpPr>
            <p:nvPr/>
          </p:nvSpPr>
          <p:spPr bwMode="auto">
            <a:xfrm rot="15970068">
              <a:off x="5328618" y="2826762"/>
              <a:ext cx="76200" cy="76200"/>
            </a:xfrm>
            <a:prstGeom prst="rect">
              <a:avLst/>
            </a:prstGeom>
            <a:solidFill>
              <a:srgbClr val="C0504D">
                <a:lumMod val="75000"/>
              </a:srgbClr>
            </a:solidFill>
            <a:ln w="19050">
              <a:solidFill>
                <a:srgbClr val="C0504D">
                  <a:lumMod val="75000"/>
                </a:srgbClr>
              </a:solidFill>
              <a:miter lim="800000"/>
              <a:headEnd/>
              <a:tailEnd type="none" w="lg" len="lg"/>
            </a:ln>
            <a:effectLst/>
          </p:spPr>
          <p:txBody>
            <a:bodyPr vert="horz" wrap="none" lIns="91440" tIns="45720" rIns="91440" bIns="45720" numCol="1" anchor="ctr" anchorCtr="0" compatLnSpc="1">
              <a:prstTxWarp prst="textNoShape">
                <a:avLst/>
              </a:prstTxWarp>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2" name="Rectangle 48"/>
            <p:cNvSpPr>
              <a:spLocks noChangeArrowheads="1"/>
            </p:cNvSpPr>
            <p:nvPr/>
          </p:nvSpPr>
          <p:spPr bwMode="auto">
            <a:xfrm rot="15970068">
              <a:off x="8557513" y="3145071"/>
              <a:ext cx="76200" cy="76200"/>
            </a:xfrm>
            <a:prstGeom prst="rect">
              <a:avLst/>
            </a:prstGeom>
            <a:solidFill>
              <a:srgbClr val="C0504D">
                <a:lumMod val="75000"/>
              </a:srgbClr>
            </a:solidFill>
            <a:ln w="19050">
              <a:solidFill>
                <a:srgbClr val="C0504D">
                  <a:lumMod val="75000"/>
                </a:srgbClr>
              </a:solidFill>
              <a:miter lim="800000"/>
              <a:headEnd/>
              <a:tailEnd type="none" w="lg" len="lg"/>
            </a:ln>
            <a:effectLst/>
          </p:spPr>
          <p:txBody>
            <a:bodyPr vert="horz" wrap="none" lIns="91440" tIns="45720" rIns="91440" bIns="45720" numCol="1" anchor="ctr" anchorCtr="0" compatLnSpc="1">
              <a:prstTxWarp prst="textNoShape">
                <a:avLst/>
              </a:prstTxWarp>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3" name="Rectangle 49"/>
            <p:cNvSpPr>
              <a:spLocks noChangeArrowheads="1"/>
            </p:cNvSpPr>
            <p:nvPr/>
          </p:nvSpPr>
          <p:spPr bwMode="auto">
            <a:xfrm rot="15970068">
              <a:off x="8298867" y="2704172"/>
              <a:ext cx="76200" cy="76200"/>
            </a:xfrm>
            <a:prstGeom prst="rect">
              <a:avLst/>
            </a:prstGeom>
            <a:solidFill>
              <a:srgbClr val="C0504D">
                <a:lumMod val="75000"/>
              </a:srgbClr>
            </a:solidFill>
            <a:ln w="19050">
              <a:solidFill>
                <a:srgbClr val="C0504D">
                  <a:lumMod val="75000"/>
                </a:srgbClr>
              </a:solidFill>
              <a:miter lim="800000"/>
              <a:headEnd/>
              <a:tailEnd type="none" w="lg" len="lg"/>
            </a:ln>
            <a:effectLst/>
          </p:spPr>
          <p:txBody>
            <a:bodyPr vert="horz" wrap="none" lIns="91440" tIns="45720" rIns="91440" bIns="45720" numCol="1" anchor="ctr" anchorCtr="0" compatLnSpc="1">
              <a:prstTxWarp prst="textNoShape">
                <a:avLst/>
              </a:prstTxWarp>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4" name="Rectangle 51"/>
            <p:cNvSpPr>
              <a:spLocks noChangeArrowheads="1"/>
            </p:cNvSpPr>
            <p:nvPr/>
          </p:nvSpPr>
          <p:spPr bwMode="auto">
            <a:xfrm rot="15970068">
              <a:off x="7497828" y="2122479"/>
              <a:ext cx="76200" cy="76200"/>
            </a:xfrm>
            <a:prstGeom prst="rect">
              <a:avLst/>
            </a:prstGeom>
            <a:solidFill>
              <a:srgbClr val="C0504D">
                <a:lumMod val="75000"/>
              </a:srgbClr>
            </a:solidFill>
            <a:ln w="19050">
              <a:solidFill>
                <a:srgbClr val="C0504D">
                  <a:lumMod val="75000"/>
                </a:srgbClr>
              </a:solidFill>
              <a:miter lim="800000"/>
              <a:headEnd/>
              <a:tailEnd type="none" w="lg" len="lg"/>
            </a:ln>
            <a:effectLst/>
          </p:spPr>
          <p:txBody>
            <a:bodyPr vert="horz" wrap="none" lIns="91440" tIns="45720" rIns="91440" bIns="45720" numCol="1" anchor="ctr" anchorCtr="0" compatLnSpc="1">
              <a:prstTxWarp prst="textNoShape">
                <a:avLst/>
              </a:prstTxWarp>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5" name="Rectangle 52"/>
            <p:cNvSpPr>
              <a:spLocks noChangeArrowheads="1"/>
            </p:cNvSpPr>
            <p:nvPr/>
          </p:nvSpPr>
          <p:spPr bwMode="auto">
            <a:xfrm rot="233390">
              <a:off x="8484427" y="4812344"/>
              <a:ext cx="352425" cy="274638"/>
            </a:xfrm>
            <a:prstGeom prst="rect">
              <a:avLst/>
            </a:prstGeom>
            <a:noFill/>
            <a:ln w="19050">
              <a:noFill/>
              <a:miter lim="800000"/>
              <a:headEnd/>
              <a:tailEnd type="none" w="lg" len="lg"/>
            </a:ln>
            <a:effectLst/>
          </p:spPr>
          <p:txBody>
            <a:bodyPr vert="horz" wrap="none" lIns="91440" tIns="45720" rIns="91440" bIns="45720" numCol="1" anchor="t" anchorCtr="0" compatLnSpc="1">
              <a:prstTxWarp prst="textNoShape">
                <a:avLst/>
              </a:prstTxWarp>
              <a:spAutoFit/>
            </a:bodyPr>
            <a:lstStyle/>
            <a:p>
              <a:pPr marL="0" marR="0" lvl="0" indent="0" algn="l" defTabSz="914400" eaLnBrk="1" fontAlgn="auto" latinLnBrk="0" hangingPunct="1">
                <a:lnSpc>
                  <a:spcPct val="100000"/>
                </a:lnSpc>
                <a:spcBef>
                  <a:spcPct val="0"/>
                </a:spcBef>
                <a:spcAft>
                  <a:spcPts val="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latin typeface="Arial" charset="0"/>
                </a:rPr>
                <a:t>83</a:t>
              </a:r>
            </a:p>
          </p:txBody>
        </p:sp>
        <p:sp>
          <p:nvSpPr>
            <p:cNvPr id="136" name="Rectangle 53"/>
            <p:cNvSpPr>
              <a:spLocks noChangeArrowheads="1"/>
            </p:cNvSpPr>
            <p:nvPr/>
          </p:nvSpPr>
          <p:spPr bwMode="auto">
            <a:xfrm rot="233390">
              <a:off x="7982777" y="5304171"/>
              <a:ext cx="352425" cy="274638"/>
            </a:xfrm>
            <a:prstGeom prst="rect">
              <a:avLst/>
            </a:prstGeom>
            <a:noFill/>
            <a:ln w="19050">
              <a:noFill/>
              <a:miter lim="800000"/>
              <a:headEnd/>
              <a:tailEnd type="none" w="lg" len="lg"/>
            </a:ln>
            <a:effectLst/>
          </p:spPr>
          <p:txBody>
            <a:bodyPr vert="horz" wrap="none" lIns="91440" tIns="45720" rIns="91440" bIns="45720" numCol="1" anchor="t" anchorCtr="0" compatLnSpc="1">
              <a:prstTxWarp prst="textNoShape">
                <a:avLst/>
              </a:prstTxWarp>
              <a:spAutoFit/>
            </a:bodyPr>
            <a:lstStyle/>
            <a:p>
              <a:pPr marL="0" marR="0" lvl="0" indent="0" algn="l" defTabSz="914400" eaLnBrk="1" fontAlgn="auto" latinLnBrk="0" hangingPunct="1">
                <a:lnSpc>
                  <a:spcPct val="100000"/>
                </a:lnSpc>
                <a:spcBef>
                  <a:spcPct val="0"/>
                </a:spcBef>
                <a:spcAft>
                  <a:spcPts val="0"/>
                </a:spcAft>
                <a:buClrTx/>
                <a:buSzTx/>
                <a:buFontTx/>
                <a:buNone/>
                <a:tabLst/>
                <a:defRPr/>
              </a:pPr>
              <a:r>
                <a:rPr kumimoji="0" lang="en-US" sz="1200" b="0" i="0" u="none" strike="noStrike" kern="0" cap="none" spc="0" normalizeH="0" baseline="0" noProof="0">
                  <a:ln>
                    <a:noFill/>
                  </a:ln>
                  <a:solidFill>
                    <a:sysClr val="windowText" lastClr="000000"/>
                  </a:solidFill>
                  <a:effectLst/>
                  <a:uLnTx/>
                  <a:uFillTx/>
                  <a:latin typeface="Arial" charset="0"/>
                </a:rPr>
                <a:t>98</a:t>
              </a:r>
            </a:p>
          </p:txBody>
        </p:sp>
        <p:sp>
          <p:nvSpPr>
            <p:cNvPr id="137" name="Rectangle 54"/>
            <p:cNvSpPr>
              <a:spLocks noChangeArrowheads="1"/>
            </p:cNvSpPr>
            <p:nvPr/>
          </p:nvSpPr>
          <p:spPr bwMode="auto">
            <a:xfrm rot="16286">
              <a:off x="4979690" y="5065768"/>
              <a:ext cx="436563" cy="274638"/>
            </a:xfrm>
            <a:prstGeom prst="rect">
              <a:avLst/>
            </a:prstGeom>
            <a:noFill/>
            <a:ln w="19050">
              <a:noFill/>
              <a:miter lim="800000"/>
              <a:headEnd/>
              <a:tailEnd type="none" w="lg" len="lg"/>
            </a:ln>
            <a:effectLst/>
          </p:spPr>
          <p:txBody>
            <a:bodyPr vert="horz" wrap="none" lIns="91440" tIns="45720" rIns="91440" bIns="45720" numCol="1" anchor="t" anchorCtr="0" compatLnSpc="1">
              <a:prstTxWarp prst="textNoShape">
                <a:avLst/>
              </a:prstTxWarp>
              <a:spAutoFit/>
            </a:bodyPr>
            <a:lstStyle/>
            <a:p>
              <a:pPr marL="0" marR="0" lvl="0" indent="0" algn="l" defTabSz="914400" eaLnBrk="1" fontAlgn="auto" latinLnBrk="0" hangingPunct="1">
                <a:lnSpc>
                  <a:spcPct val="100000"/>
                </a:lnSpc>
                <a:spcBef>
                  <a:spcPct val="0"/>
                </a:spcBef>
                <a:spcAft>
                  <a:spcPts val="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latin typeface="Arial" charset="0"/>
                </a:rPr>
                <a:t>174</a:t>
              </a:r>
            </a:p>
          </p:txBody>
        </p:sp>
        <p:sp>
          <p:nvSpPr>
            <p:cNvPr id="138" name="Rectangle 55"/>
            <p:cNvSpPr>
              <a:spLocks noChangeArrowheads="1"/>
            </p:cNvSpPr>
            <p:nvPr/>
          </p:nvSpPr>
          <p:spPr bwMode="auto">
            <a:xfrm rot="16286">
              <a:off x="5002209" y="2480382"/>
              <a:ext cx="436563" cy="274638"/>
            </a:xfrm>
            <a:prstGeom prst="rect">
              <a:avLst/>
            </a:prstGeom>
            <a:noFill/>
            <a:ln w="19050">
              <a:noFill/>
              <a:miter lim="800000"/>
              <a:headEnd/>
              <a:tailEnd type="none" w="lg" len="lg"/>
            </a:ln>
            <a:effectLst/>
          </p:spPr>
          <p:txBody>
            <a:bodyPr vert="horz" wrap="none" lIns="91440" tIns="45720" rIns="91440" bIns="45720" numCol="1" anchor="t" anchorCtr="0" compatLnSpc="1">
              <a:prstTxWarp prst="textNoShape">
                <a:avLst/>
              </a:prstTxWarp>
              <a:spAutoFit/>
            </a:bodyPr>
            <a:lstStyle/>
            <a:p>
              <a:pPr marL="0" marR="0" lvl="0" indent="0" algn="l" defTabSz="914400" eaLnBrk="1" fontAlgn="auto" latinLnBrk="0" hangingPunct="1">
                <a:lnSpc>
                  <a:spcPct val="100000"/>
                </a:lnSpc>
                <a:spcBef>
                  <a:spcPct val="0"/>
                </a:spcBef>
                <a:spcAft>
                  <a:spcPts val="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latin typeface="Arial" charset="0"/>
                </a:rPr>
                <a:t>218</a:t>
              </a:r>
            </a:p>
          </p:txBody>
        </p:sp>
        <p:sp>
          <p:nvSpPr>
            <p:cNvPr id="139" name="Rectangle 56"/>
            <p:cNvSpPr>
              <a:spLocks noChangeArrowheads="1"/>
            </p:cNvSpPr>
            <p:nvPr/>
          </p:nvSpPr>
          <p:spPr bwMode="auto">
            <a:xfrm rot="16286">
              <a:off x="6020789" y="1724816"/>
              <a:ext cx="436563" cy="274638"/>
            </a:xfrm>
            <a:prstGeom prst="rect">
              <a:avLst/>
            </a:prstGeom>
            <a:noFill/>
            <a:ln w="19050">
              <a:noFill/>
              <a:miter lim="800000"/>
              <a:headEnd/>
              <a:tailEnd type="none" w="lg" len="lg"/>
            </a:ln>
            <a:effectLst/>
          </p:spPr>
          <p:txBody>
            <a:bodyPr vert="horz" wrap="none" lIns="91440" tIns="45720" rIns="91440" bIns="45720" numCol="1" anchor="t" anchorCtr="0" compatLnSpc="1">
              <a:prstTxWarp prst="textNoShape">
                <a:avLst/>
              </a:prstTxWarp>
              <a:spAutoFit/>
            </a:bodyPr>
            <a:lstStyle/>
            <a:p>
              <a:pPr marL="0" marR="0" lvl="0" indent="0" algn="l" defTabSz="914400" eaLnBrk="1" fontAlgn="auto" latinLnBrk="0" hangingPunct="1">
                <a:lnSpc>
                  <a:spcPct val="100000"/>
                </a:lnSpc>
                <a:spcBef>
                  <a:spcPct val="0"/>
                </a:spcBef>
                <a:spcAft>
                  <a:spcPts val="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latin typeface="Arial" charset="0"/>
                </a:rPr>
                <a:t>250</a:t>
              </a:r>
            </a:p>
          </p:txBody>
        </p:sp>
        <p:sp>
          <p:nvSpPr>
            <p:cNvPr id="140" name="Text Box 59"/>
            <p:cNvSpPr txBox="1">
              <a:spLocks noChangeArrowheads="1"/>
            </p:cNvSpPr>
            <p:nvPr/>
          </p:nvSpPr>
          <p:spPr bwMode="auto">
            <a:xfrm>
              <a:off x="8250521" y="2460518"/>
              <a:ext cx="352425" cy="274638"/>
            </a:xfrm>
            <a:prstGeom prst="rect">
              <a:avLst/>
            </a:prstGeom>
            <a:noFill/>
            <a:ln w="19050">
              <a:noFill/>
              <a:miter lim="800000"/>
              <a:headEnd/>
              <a:tailEnd type="none" w="lg" len="lg"/>
            </a:ln>
            <a:effectLst/>
          </p:spPr>
          <p:txBody>
            <a:bodyPr vert="horz" wrap="none" lIns="91440" tIns="45720" rIns="91440" bIns="45720" numCol="1" anchor="t" anchorCtr="0" compatLnSpc="1">
              <a:prstTxWarp prst="textNoShape">
                <a:avLst/>
              </a:prstTxWarp>
              <a:spAutoFit/>
            </a:bodyPr>
            <a:lstStyle/>
            <a:p>
              <a:pPr marL="0" marR="0" lvl="0" indent="0" algn="l" defTabSz="914400" eaLnBrk="1" fontAlgn="auto" latinLnBrk="0" hangingPunct="1">
                <a:lnSpc>
                  <a:spcPct val="100000"/>
                </a:lnSpc>
                <a:spcBef>
                  <a:spcPct val="0"/>
                </a:spcBef>
                <a:spcAft>
                  <a:spcPts val="0"/>
                </a:spcAft>
                <a:buClrTx/>
                <a:buSzTx/>
                <a:buFontTx/>
                <a:buNone/>
                <a:tabLst/>
                <a:defRPr/>
              </a:pPr>
              <a:r>
                <a:rPr kumimoji="0" lang="en-US" sz="1200" b="0" i="0" u="none" strike="noStrike" kern="0" cap="none" spc="0" normalizeH="0" baseline="0" noProof="0">
                  <a:ln>
                    <a:noFill/>
                  </a:ln>
                  <a:solidFill>
                    <a:sysClr val="windowText" lastClr="000000"/>
                  </a:solidFill>
                  <a:effectLst/>
                  <a:uLnTx/>
                  <a:uFillTx/>
                  <a:latin typeface="Arial" charset="0"/>
                </a:rPr>
                <a:t>40</a:t>
              </a:r>
            </a:p>
          </p:txBody>
        </p:sp>
        <p:sp>
          <p:nvSpPr>
            <p:cNvPr id="141" name="Text Box 60"/>
            <p:cNvSpPr txBox="1">
              <a:spLocks noChangeArrowheads="1"/>
            </p:cNvSpPr>
            <p:nvPr/>
          </p:nvSpPr>
          <p:spPr bwMode="auto">
            <a:xfrm>
              <a:off x="8417859" y="2678421"/>
              <a:ext cx="352425" cy="274638"/>
            </a:xfrm>
            <a:prstGeom prst="rect">
              <a:avLst/>
            </a:prstGeom>
            <a:noFill/>
            <a:ln w="19050">
              <a:noFill/>
              <a:miter lim="800000"/>
              <a:headEnd/>
              <a:tailEnd type="none" w="lg" len="lg"/>
            </a:ln>
            <a:effectLst/>
          </p:spPr>
          <p:txBody>
            <a:bodyPr vert="horz" wrap="none" lIns="91440" tIns="45720" rIns="91440" bIns="45720" numCol="1" anchor="t" anchorCtr="0" compatLnSpc="1">
              <a:prstTxWarp prst="textNoShape">
                <a:avLst/>
              </a:prstTxWarp>
              <a:spAutoFit/>
            </a:bodyPr>
            <a:lstStyle/>
            <a:p>
              <a:pPr marL="0" marR="0" lvl="0" indent="0" algn="l" defTabSz="914400" eaLnBrk="1" fontAlgn="auto" latinLnBrk="0" hangingPunct="1">
                <a:lnSpc>
                  <a:spcPct val="100000"/>
                </a:lnSpc>
                <a:spcBef>
                  <a:spcPct val="0"/>
                </a:spcBef>
                <a:spcAft>
                  <a:spcPts val="0"/>
                </a:spcAft>
                <a:buClrTx/>
                <a:buSzTx/>
                <a:buFontTx/>
                <a:buNone/>
                <a:tabLst/>
                <a:defRPr/>
              </a:pPr>
              <a:r>
                <a:rPr kumimoji="0" lang="en-US" sz="1200" b="0" i="0" u="none" strike="noStrike" kern="0" cap="none" spc="0" normalizeH="0" baseline="0" noProof="0">
                  <a:ln>
                    <a:noFill/>
                  </a:ln>
                  <a:solidFill>
                    <a:sysClr val="windowText" lastClr="000000"/>
                  </a:solidFill>
                  <a:effectLst/>
                  <a:uLnTx/>
                  <a:uFillTx/>
                  <a:latin typeface="Arial" charset="0"/>
                </a:rPr>
                <a:t>46</a:t>
              </a:r>
            </a:p>
          </p:txBody>
        </p:sp>
        <p:sp>
          <p:nvSpPr>
            <p:cNvPr id="142" name="Text Box 61"/>
            <p:cNvSpPr txBox="1">
              <a:spLocks noChangeArrowheads="1"/>
            </p:cNvSpPr>
            <p:nvPr/>
          </p:nvSpPr>
          <p:spPr bwMode="auto">
            <a:xfrm>
              <a:off x="7402683" y="1845884"/>
              <a:ext cx="352425" cy="274638"/>
            </a:xfrm>
            <a:prstGeom prst="rect">
              <a:avLst/>
            </a:prstGeom>
            <a:noFill/>
            <a:ln w="19050">
              <a:noFill/>
              <a:miter lim="800000"/>
              <a:headEnd/>
              <a:tailEnd type="none" w="lg" len="lg"/>
            </a:ln>
            <a:effectLst/>
          </p:spPr>
          <p:txBody>
            <a:bodyPr vert="horz" wrap="none" lIns="91440" tIns="45720" rIns="91440" bIns="45720" numCol="1" anchor="t" anchorCtr="0" compatLnSpc="1">
              <a:prstTxWarp prst="textNoShape">
                <a:avLst/>
              </a:prstTxWarp>
              <a:spAutoFit/>
            </a:bodyPr>
            <a:lstStyle/>
            <a:p>
              <a:pPr marL="0" marR="0" lvl="0" indent="0" algn="l" defTabSz="914400" eaLnBrk="1" fontAlgn="auto" latinLnBrk="0" hangingPunct="1">
                <a:lnSpc>
                  <a:spcPct val="100000"/>
                </a:lnSpc>
                <a:spcBef>
                  <a:spcPct val="0"/>
                </a:spcBef>
                <a:spcAft>
                  <a:spcPts val="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latin typeface="Arial" charset="0"/>
                </a:rPr>
                <a:t>17</a:t>
              </a:r>
            </a:p>
          </p:txBody>
        </p:sp>
        <p:sp>
          <p:nvSpPr>
            <p:cNvPr id="143" name="Rectangle 43"/>
            <p:cNvSpPr>
              <a:spLocks noChangeArrowheads="1"/>
            </p:cNvSpPr>
            <p:nvPr/>
          </p:nvSpPr>
          <p:spPr bwMode="auto">
            <a:xfrm rot="15970068">
              <a:off x="5707054" y="2395692"/>
              <a:ext cx="76200" cy="76200"/>
            </a:xfrm>
            <a:prstGeom prst="rect">
              <a:avLst/>
            </a:prstGeom>
            <a:solidFill>
              <a:srgbClr val="C0504D">
                <a:lumMod val="75000"/>
              </a:srgbClr>
            </a:solidFill>
            <a:ln w="19050">
              <a:solidFill>
                <a:srgbClr val="C0504D">
                  <a:lumMod val="75000"/>
                </a:srgbClr>
              </a:solidFill>
              <a:miter lim="800000"/>
              <a:headEnd/>
              <a:tailEnd type="none" w="lg" len="lg"/>
            </a:ln>
            <a:effectLst/>
          </p:spPr>
          <p:txBody>
            <a:bodyPr vert="horz" wrap="none" lIns="91440" tIns="45720" rIns="91440" bIns="45720" numCol="1" anchor="ctr" anchorCtr="0" compatLnSpc="1">
              <a:prstTxWarp prst="textNoShape">
                <a:avLst/>
              </a:prstTxWarp>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4" name="Rectangle 50"/>
            <p:cNvSpPr>
              <a:spLocks noChangeArrowheads="1"/>
            </p:cNvSpPr>
            <p:nvPr/>
          </p:nvSpPr>
          <p:spPr bwMode="auto">
            <a:xfrm rot="15970068">
              <a:off x="6297360" y="2087262"/>
              <a:ext cx="76200" cy="76200"/>
            </a:xfrm>
            <a:prstGeom prst="rect">
              <a:avLst/>
            </a:prstGeom>
            <a:solidFill>
              <a:srgbClr val="C0504D">
                <a:lumMod val="75000"/>
              </a:srgbClr>
            </a:solidFill>
            <a:ln w="19050">
              <a:solidFill>
                <a:srgbClr val="C0504D">
                  <a:lumMod val="75000"/>
                </a:srgbClr>
              </a:solidFill>
              <a:miter lim="800000"/>
              <a:headEnd/>
              <a:tailEnd type="none" w="lg" len="lg"/>
            </a:ln>
            <a:effectLst/>
          </p:spPr>
          <p:txBody>
            <a:bodyPr vert="horz" wrap="none" lIns="91440" tIns="45720" rIns="91440" bIns="45720" numCol="1" anchor="ctr" anchorCtr="0" compatLnSpc="1">
              <a:prstTxWarp prst="textNoShape">
                <a:avLst/>
              </a:prstTxWarp>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Tree>
    <p:extLst>
      <p:ext uri="{BB962C8B-B14F-4D97-AF65-F5344CB8AC3E}">
        <p14:creationId xmlns:p14="http://schemas.microsoft.com/office/powerpoint/2010/main" val="1691922161"/>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1858" name="Rectangle 2"/>
          <p:cNvSpPr>
            <a:spLocks noGrp="1" noChangeArrowheads="1"/>
          </p:cNvSpPr>
          <p:nvPr>
            <p:ph type="title"/>
          </p:nvPr>
        </p:nvSpPr>
        <p:spPr/>
        <p:txBody>
          <a:bodyPr>
            <a:normAutofit/>
          </a:bodyPr>
          <a:lstStyle/>
          <a:p>
            <a:r>
              <a:rPr lang="en-US" dirty="0">
                <a:solidFill>
                  <a:srgbClr val="002060"/>
                </a:solidFill>
              </a:rPr>
              <a:t>Routing Protocol: Distributed binary search</a:t>
            </a:r>
          </a:p>
        </p:txBody>
      </p:sp>
      <p:sp>
        <p:nvSpPr>
          <p:cNvPr id="2" name="Slide Number Placeholder 1"/>
          <p:cNvSpPr>
            <a:spLocks noGrp="1"/>
          </p:cNvSpPr>
          <p:nvPr>
            <p:ph type="sldNum" sz="quarter" idx="4294967295"/>
          </p:nvPr>
        </p:nvSpPr>
        <p:spPr>
          <a:xfrm>
            <a:off x="0" y="6356350"/>
            <a:ext cx="1981200" cy="365125"/>
          </a:xfrm>
          <a:prstGeom prst="rect">
            <a:avLst/>
          </a:prstGeom>
        </p:spPr>
        <p:txBody>
          <a:bodyPr/>
          <a:lstStyle/>
          <a:p>
            <a:fld id="{DE9C4EB6-E4C2-4D79-BB42-3E23C9ACDC7F}" type="slidenum">
              <a:rPr lang="en-US" smtClean="0"/>
              <a:t>37</a:t>
            </a:fld>
            <a:endParaRPr lang="en-US" dirty="0"/>
          </a:p>
        </p:txBody>
      </p:sp>
      <p:sp>
        <p:nvSpPr>
          <p:cNvPr id="372" name="Line 4"/>
          <p:cNvSpPr>
            <a:spLocks noChangeShapeType="1"/>
          </p:cNvSpPr>
          <p:nvPr/>
        </p:nvSpPr>
        <p:spPr bwMode="auto">
          <a:xfrm>
            <a:off x="1149096" y="1947532"/>
            <a:ext cx="7315200" cy="0"/>
          </a:xfrm>
          <a:prstGeom prst="line">
            <a:avLst/>
          </a:prstGeom>
          <a:noFill/>
          <a:ln w="31750">
            <a:solidFill>
              <a:sysClr val="windowText" lastClr="000000"/>
            </a:solidFill>
            <a:round/>
            <a:headEnd type="diamond" w="lg" len="lg"/>
            <a:tailEnd type="diamond" w="lg" len="lg"/>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3" name="Line 5"/>
          <p:cNvSpPr>
            <a:spLocks noChangeShapeType="1"/>
          </p:cNvSpPr>
          <p:nvPr/>
        </p:nvSpPr>
        <p:spPr bwMode="auto">
          <a:xfrm flipV="1">
            <a:off x="4805109" y="1873428"/>
            <a:ext cx="1588" cy="60325"/>
          </a:xfrm>
          <a:prstGeom prst="line">
            <a:avLst/>
          </a:prstGeom>
          <a:noFill/>
          <a:ln w="19050">
            <a:solidFill>
              <a:sysClr val="windowText" lastClr="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4" name="Line 6"/>
          <p:cNvSpPr>
            <a:spLocks noChangeShapeType="1"/>
          </p:cNvSpPr>
          <p:nvPr/>
        </p:nvSpPr>
        <p:spPr bwMode="auto">
          <a:xfrm flipV="1">
            <a:off x="2977896" y="1884032"/>
            <a:ext cx="1588" cy="60325"/>
          </a:xfrm>
          <a:prstGeom prst="line">
            <a:avLst/>
          </a:prstGeom>
          <a:noFill/>
          <a:ln w="19050">
            <a:solidFill>
              <a:sysClr val="windowText" lastClr="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5" name="Line 7"/>
          <p:cNvSpPr>
            <a:spLocks noChangeShapeType="1"/>
          </p:cNvSpPr>
          <p:nvPr/>
        </p:nvSpPr>
        <p:spPr bwMode="auto">
          <a:xfrm flipV="1">
            <a:off x="3892296" y="1884032"/>
            <a:ext cx="1588" cy="60325"/>
          </a:xfrm>
          <a:prstGeom prst="line">
            <a:avLst/>
          </a:prstGeom>
          <a:noFill/>
          <a:ln w="19050">
            <a:solidFill>
              <a:sysClr val="windowText" lastClr="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6" name="Freeform 8"/>
          <p:cNvSpPr>
            <a:spLocks/>
          </p:cNvSpPr>
          <p:nvPr/>
        </p:nvSpPr>
        <p:spPr bwMode="auto">
          <a:xfrm>
            <a:off x="2673096" y="1503032"/>
            <a:ext cx="990600" cy="444500"/>
          </a:xfrm>
          <a:custGeom>
            <a:avLst/>
            <a:gdLst/>
            <a:ahLst/>
            <a:cxnLst>
              <a:cxn ang="0">
                <a:pos x="0" y="144"/>
              </a:cxn>
              <a:cxn ang="0">
                <a:pos x="288" y="0"/>
              </a:cxn>
              <a:cxn ang="0">
                <a:pos x="576" y="144"/>
              </a:cxn>
            </a:cxnLst>
            <a:rect l="0" t="0" r="r" b="b"/>
            <a:pathLst>
              <a:path w="576" h="144">
                <a:moveTo>
                  <a:pt x="0" y="144"/>
                </a:moveTo>
                <a:cubicBezTo>
                  <a:pt x="96" y="72"/>
                  <a:pt x="192" y="0"/>
                  <a:pt x="288" y="0"/>
                </a:cubicBezTo>
                <a:cubicBezTo>
                  <a:pt x="384" y="0"/>
                  <a:pt x="528" y="120"/>
                  <a:pt x="576" y="144"/>
                </a:cubicBezTo>
              </a:path>
            </a:pathLst>
          </a:custGeom>
          <a:noFill/>
          <a:ln w="19050">
            <a:solidFill>
              <a:srgbClr val="9BBB59">
                <a:lumMod val="75000"/>
              </a:srgbClr>
            </a:solidFill>
            <a:round/>
            <a:headEnd/>
            <a:tailEnd type="stealth" w="lg" len="lg"/>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7" name="Freeform 9"/>
          <p:cNvSpPr>
            <a:spLocks/>
          </p:cNvSpPr>
          <p:nvPr/>
        </p:nvSpPr>
        <p:spPr bwMode="auto">
          <a:xfrm>
            <a:off x="2673096" y="1185532"/>
            <a:ext cx="2133600" cy="762000"/>
          </a:xfrm>
          <a:custGeom>
            <a:avLst/>
            <a:gdLst/>
            <a:ahLst/>
            <a:cxnLst>
              <a:cxn ang="0">
                <a:pos x="1152" y="576"/>
              </a:cxn>
              <a:cxn ang="0">
                <a:pos x="576" y="0"/>
              </a:cxn>
              <a:cxn ang="0">
                <a:pos x="0" y="576"/>
              </a:cxn>
            </a:cxnLst>
            <a:rect l="0" t="0" r="r" b="b"/>
            <a:pathLst>
              <a:path w="1152" h="576">
                <a:moveTo>
                  <a:pt x="1152" y="576"/>
                </a:moveTo>
                <a:cubicBezTo>
                  <a:pt x="960" y="288"/>
                  <a:pt x="768" y="0"/>
                  <a:pt x="576" y="0"/>
                </a:cubicBezTo>
                <a:cubicBezTo>
                  <a:pt x="384" y="0"/>
                  <a:pt x="96" y="480"/>
                  <a:pt x="0" y="576"/>
                </a:cubicBezTo>
              </a:path>
            </a:pathLst>
          </a:custGeom>
          <a:noFill/>
          <a:ln w="19050">
            <a:solidFill>
              <a:srgbClr val="1F497D">
                <a:lumMod val="75000"/>
              </a:srgbClr>
            </a:solidFill>
            <a:round/>
            <a:headEnd/>
            <a:tailEnd type="stealth" w="lg" len="lg"/>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8" name="Freeform 10"/>
          <p:cNvSpPr>
            <a:spLocks/>
          </p:cNvSpPr>
          <p:nvPr/>
        </p:nvSpPr>
        <p:spPr bwMode="auto">
          <a:xfrm>
            <a:off x="3358896" y="1757032"/>
            <a:ext cx="304800" cy="190500"/>
          </a:xfrm>
          <a:custGeom>
            <a:avLst/>
            <a:gdLst/>
            <a:ahLst/>
            <a:cxnLst>
              <a:cxn ang="0">
                <a:pos x="288" y="144"/>
              </a:cxn>
              <a:cxn ang="0">
                <a:pos x="144" y="0"/>
              </a:cxn>
              <a:cxn ang="0">
                <a:pos x="0" y="144"/>
              </a:cxn>
            </a:cxnLst>
            <a:rect l="0" t="0" r="r" b="b"/>
            <a:pathLst>
              <a:path w="288" h="144">
                <a:moveTo>
                  <a:pt x="288" y="144"/>
                </a:moveTo>
                <a:cubicBezTo>
                  <a:pt x="240" y="72"/>
                  <a:pt x="192" y="0"/>
                  <a:pt x="144" y="0"/>
                </a:cubicBezTo>
                <a:cubicBezTo>
                  <a:pt x="96" y="0"/>
                  <a:pt x="48" y="72"/>
                  <a:pt x="0" y="144"/>
                </a:cubicBezTo>
              </a:path>
            </a:pathLst>
          </a:custGeom>
          <a:noFill/>
          <a:ln w="19050" cap="flat" cmpd="sng">
            <a:solidFill>
              <a:srgbClr val="C0504D">
                <a:lumMod val="75000"/>
              </a:srgbClr>
            </a:solidFill>
            <a:prstDash val="solid"/>
            <a:round/>
            <a:headEnd type="none" w="med" len="med"/>
            <a:tailEnd type="stealth" w="lg" len="lg"/>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9" name="Line 11"/>
          <p:cNvSpPr>
            <a:spLocks noChangeShapeType="1"/>
          </p:cNvSpPr>
          <p:nvPr/>
        </p:nvSpPr>
        <p:spPr bwMode="auto">
          <a:xfrm flipV="1">
            <a:off x="6635496" y="1874888"/>
            <a:ext cx="1588" cy="60325"/>
          </a:xfrm>
          <a:prstGeom prst="line">
            <a:avLst/>
          </a:prstGeom>
          <a:noFill/>
          <a:ln w="19050">
            <a:solidFill>
              <a:sysClr val="windowText" lastClr="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80" name="Line 12"/>
          <p:cNvSpPr>
            <a:spLocks noChangeShapeType="1"/>
          </p:cNvSpPr>
          <p:nvPr/>
        </p:nvSpPr>
        <p:spPr bwMode="auto">
          <a:xfrm flipV="1">
            <a:off x="5721096" y="1874888"/>
            <a:ext cx="1588" cy="60325"/>
          </a:xfrm>
          <a:prstGeom prst="line">
            <a:avLst/>
          </a:prstGeom>
          <a:noFill/>
          <a:ln w="19050">
            <a:solidFill>
              <a:sysClr val="windowText" lastClr="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81" name="Text Box 13"/>
          <p:cNvSpPr txBox="1">
            <a:spLocks noChangeArrowheads="1"/>
          </p:cNvSpPr>
          <p:nvPr/>
        </p:nvSpPr>
        <p:spPr bwMode="auto">
          <a:xfrm>
            <a:off x="3048000" y="6138532"/>
            <a:ext cx="352425" cy="274638"/>
          </a:xfrm>
          <a:prstGeom prst="rect">
            <a:avLst/>
          </a:prstGeom>
          <a:noFill/>
          <a:ln w="19050">
            <a:noFill/>
            <a:miter lim="800000"/>
            <a:headEnd/>
            <a:tailEnd type="none" w="lg" len="lg"/>
          </a:ln>
          <a:effectLst/>
        </p:spPr>
        <p:txBody>
          <a:bodyPr wrap="none">
            <a:spAutoFit/>
          </a:bodyPr>
          <a:lstStyle/>
          <a:p>
            <a:pPr marL="0" marR="0" lvl="0" indent="0" defTabSz="914400" eaLnBrk="1" fontAlgn="auto" latinLnBrk="0" hangingPunct="1">
              <a:lnSpc>
                <a:spcPct val="100000"/>
              </a:lnSpc>
              <a:spcBef>
                <a:spcPct val="0"/>
              </a:spcBef>
              <a:spcAft>
                <a:spcPts val="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rPr>
              <a:t>64</a:t>
            </a:r>
          </a:p>
        </p:txBody>
      </p:sp>
      <p:sp>
        <p:nvSpPr>
          <p:cNvPr id="382" name="Text Box 21"/>
          <p:cNvSpPr txBox="1">
            <a:spLocks noChangeArrowheads="1"/>
          </p:cNvSpPr>
          <p:nvPr/>
        </p:nvSpPr>
        <p:spPr bwMode="auto">
          <a:xfrm>
            <a:off x="1143000" y="3895395"/>
            <a:ext cx="436563" cy="274638"/>
          </a:xfrm>
          <a:prstGeom prst="rect">
            <a:avLst/>
          </a:prstGeom>
          <a:noFill/>
          <a:ln w="19050">
            <a:noFill/>
            <a:miter lim="800000"/>
            <a:headEnd/>
            <a:tailEnd type="none" w="lg" len="lg"/>
          </a:ln>
          <a:effectLst/>
        </p:spPr>
        <p:txBody>
          <a:bodyPr wrap="none">
            <a:spAutoFit/>
          </a:bodyPr>
          <a:lstStyle/>
          <a:p>
            <a:pPr marL="0" marR="0" lvl="0" indent="0" defTabSz="914400" eaLnBrk="1" fontAlgn="auto" latinLnBrk="0" hangingPunct="1">
              <a:lnSpc>
                <a:spcPct val="100000"/>
              </a:lnSpc>
              <a:spcBef>
                <a:spcPct val="0"/>
              </a:spcBef>
              <a:spcAft>
                <a:spcPts val="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rPr>
              <a:t>135</a:t>
            </a:r>
          </a:p>
        </p:txBody>
      </p:sp>
      <p:sp>
        <p:nvSpPr>
          <p:cNvPr id="383" name="Text Box 26"/>
          <p:cNvSpPr txBox="1">
            <a:spLocks noChangeArrowheads="1"/>
          </p:cNvSpPr>
          <p:nvPr/>
        </p:nvSpPr>
        <p:spPr bwMode="auto">
          <a:xfrm>
            <a:off x="1143000" y="4462132"/>
            <a:ext cx="436563" cy="274638"/>
          </a:xfrm>
          <a:prstGeom prst="rect">
            <a:avLst/>
          </a:prstGeom>
          <a:noFill/>
          <a:ln w="19050">
            <a:noFill/>
            <a:miter lim="800000"/>
            <a:headEnd/>
            <a:tailEnd type="none" w="lg" len="lg"/>
          </a:ln>
          <a:effectLst/>
        </p:spPr>
        <p:txBody>
          <a:bodyPr wrap="none">
            <a:spAutoFit/>
          </a:bodyPr>
          <a:lstStyle/>
          <a:p>
            <a:pPr marL="0" marR="0" lvl="0" indent="0" defTabSz="914400" eaLnBrk="1" fontAlgn="auto" latinLnBrk="0" hangingPunct="1">
              <a:lnSpc>
                <a:spcPct val="100000"/>
              </a:lnSpc>
              <a:spcBef>
                <a:spcPct val="0"/>
              </a:spcBef>
              <a:spcAft>
                <a:spcPts val="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rPr>
              <a:t>120</a:t>
            </a:r>
          </a:p>
        </p:txBody>
      </p:sp>
      <p:sp>
        <p:nvSpPr>
          <p:cNvPr id="384" name="Freeform 57"/>
          <p:cNvSpPr>
            <a:spLocks/>
          </p:cNvSpPr>
          <p:nvPr/>
        </p:nvSpPr>
        <p:spPr bwMode="auto">
          <a:xfrm>
            <a:off x="3276600" y="4385932"/>
            <a:ext cx="1905000" cy="1676400"/>
          </a:xfrm>
          <a:custGeom>
            <a:avLst/>
            <a:gdLst/>
            <a:ahLst/>
            <a:cxnLst>
              <a:cxn ang="0">
                <a:pos x="0" y="1056"/>
              </a:cxn>
              <a:cxn ang="0">
                <a:pos x="336" y="240"/>
              </a:cxn>
              <a:cxn ang="0">
                <a:pos x="1200" y="0"/>
              </a:cxn>
            </a:cxnLst>
            <a:rect l="0" t="0" r="r" b="b"/>
            <a:pathLst>
              <a:path w="1200" h="1056">
                <a:moveTo>
                  <a:pt x="0" y="1056"/>
                </a:moveTo>
                <a:cubicBezTo>
                  <a:pt x="68" y="736"/>
                  <a:pt x="136" y="416"/>
                  <a:pt x="336" y="240"/>
                </a:cubicBezTo>
                <a:cubicBezTo>
                  <a:pt x="536" y="64"/>
                  <a:pt x="868" y="32"/>
                  <a:pt x="1200" y="0"/>
                </a:cubicBezTo>
              </a:path>
            </a:pathLst>
          </a:custGeom>
          <a:noFill/>
          <a:ln w="19050" cap="flat" cmpd="sng">
            <a:solidFill>
              <a:srgbClr val="1F497D">
                <a:lumMod val="75000"/>
              </a:srgbClr>
            </a:solidFill>
            <a:prstDash val="solid"/>
            <a:round/>
            <a:headEnd type="none" w="med" len="med"/>
            <a:tailEnd type="stealth" w="lg" len="lg"/>
          </a:ln>
          <a:effec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nvGrpSpPr>
          <p:cNvPr id="385" name="Group 79"/>
          <p:cNvGrpSpPr/>
          <p:nvPr/>
        </p:nvGrpSpPr>
        <p:grpSpPr>
          <a:xfrm>
            <a:off x="1295400" y="2176132"/>
            <a:ext cx="4322763" cy="4160838"/>
            <a:chOff x="1295400" y="2438400"/>
            <a:chExt cx="4322763" cy="4160838"/>
          </a:xfrm>
        </p:grpSpPr>
        <p:sp>
          <p:nvSpPr>
            <p:cNvPr id="386" name="Text Box 16"/>
            <p:cNvSpPr txBox="1">
              <a:spLocks noChangeArrowheads="1"/>
            </p:cNvSpPr>
            <p:nvPr/>
          </p:nvSpPr>
          <p:spPr bwMode="auto">
            <a:xfrm>
              <a:off x="3962400" y="2590800"/>
              <a:ext cx="436563" cy="274638"/>
            </a:xfrm>
            <a:prstGeom prst="rect">
              <a:avLst/>
            </a:prstGeom>
            <a:noFill/>
            <a:ln w="19050">
              <a:noFill/>
              <a:miter lim="800000"/>
              <a:headEnd/>
              <a:tailEnd type="none" w="lg" len="lg"/>
            </a:ln>
            <a:effectLst/>
          </p:spPr>
          <p:txBody>
            <a:bodyPr wrap="none">
              <a:spAutoFit/>
            </a:bodyPr>
            <a:lstStyle/>
            <a:p>
              <a:pPr marL="0" marR="0" lvl="0" indent="0" defTabSz="914400" eaLnBrk="1" fontAlgn="auto" latinLnBrk="0" hangingPunct="1">
                <a:lnSpc>
                  <a:spcPct val="100000"/>
                </a:lnSpc>
                <a:spcBef>
                  <a:spcPct val="0"/>
                </a:spcBef>
                <a:spcAft>
                  <a:spcPts val="0"/>
                </a:spcAft>
                <a:buClrTx/>
                <a:buSzTx/>
                <a:buFontTx/>
                <a:buNone/>
                <a:tabLst/>
                <a:defRPr/>
              </a:pPr>
              <a:r>
                <a:rPr kumimoji="0" lang="en-US" sz="1200" b="0" i="0" u="none" strike="noStrike" kern="0" cap="none" spc="0" normalizeH="0" baseline="0" noProof="0">
                  <a:ln>
                    <a:noFill/>
                  </a:ln>
                  <a:solidFill>
                    <a:sysClr val="windowText" lastClr="000000"/>
                  </a:solidFill>
                  <a:effectLst/>
                  <a:uLnTx/>
                  <a:uFillTx/>
                </a:rPr>
                <a:t>210</a:t>
              </a:r>
            </a:p>
          </p:txBody>
        </p:sp>
        <p:sp>
          <p:nvSpPr>
            <p:cNvPr id="387" name="Oval 17"/>
            <p:cNvSpPr>
              <a:spLocks noChangeArrowheads="1"/>
            </p:cNvSpPr>
            <p:nvPr/>
          </p:nvSpPr>
          <p:spPr bwMode="auto">
            <a:xfrm>
              <a:off x="1524000" y="2709863"/>
              <a:ext cx="3657600" cy="3657600"/>
            </a:xfrm>
            <a:prstGeom prst="ellipse">
              <a:avLst/>
            </a:prstGeom>
            <a:noFill/>
            <a:ln w="25400">
              <a:solidFill>
                <a:sysClr val="windowText" lastClr="000000"/>
              </a:solidFill>
              <a:round/>
              <a:headEnd/>
              <a:tailEnd type="none" w="lg" len="lg"/>
            </a:ln>
            <a:effectLst/>
          </p:spPr>
          <p:txBody>
            <a:bodyPr wrap="none" anchor="ctr"/>
            <a:lstStyle/>
            <a:p>
              <a:pPr marL="0" marR="0" lvl="0" indent="0" algn="ctr" defTabSz="914400" eaLnBrk="1" fontAlgn="auto" latinLnBrk="0" hangingPunct="1">
                <a:lnSpc>
                  <a:spcPct val="100000"/>
                </a:lnSpc>
                <a:spcBef>
                  <a:spcPct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88" name="Text Box 18"/>
            <p:cNvSpPr txBox="1">
              <a:spLocks noChangeArrowheads="1"/>
            </p:cNvSpPr>
            <p:nvPr/>
          </p:nvSpPr>
          <p:spPr bwMode="auto">
            <a:xfrm>
              <a:off x="5257800" y="4614863"/>
              <a:ext cx="268288" cy="274638"/>
            </a:xfrm>
            <a:prstGeom prst="rect">
              <a:avLst/>
            </a:prstGeom>
            <a:noFill/>
            <a:ln w="19050">
              <a:noFill/>
              <a:miter lim="800000"/>
              <a:headEnd/>
              <a:tailEnd type="none" w="lg" len="lg"/>
            </a:ln>
            <a:effectLst/>
          </p:spPr>
          <p:txBody>
            <a:bodyPr wrap="none">
              <a:spAutoFit/>
            </a:bodyPr>
            <a:lstStyle/>
            <a:p>
              <a:pPr marL="0" marR="0" lvl="0" indent="0" defTabSz="914400" eaLnBrk="1" fontAlgn="auto" latinLnBrk="0" hangingPunct="1">
                <a:lnSpc>
                  <a:spcPct val="100000"/>
                </a:lnSpc>
                <a:spcBef>
                  <a:spcPct val="0"/>
                </a:spcBef>
                <a:spcAft>
                  <a:spcPts val="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rPr>
                <a:t>2</a:t>
              </a:r>
            </a:p>
          </p:txBody>
        </p:sp>
        <p:sp>
          <p:nvSpPr>
            <p:cNvPr id="389" name="Text Box 19"/>
            <p:cNvSpPr txBox="1">
              <a:spLocks noChangeArrowheads="1"/>
            </p:cNvSpPr>
            <p:nvPr/>
          </p:nvSpPr>
          <p:spPr bwMode="auto">
            <a:xfrm>
              <a:off x="4800600" y="5638800"/>
              <a:ext cx="352425" cy="274638"/>
            </a:xfrm>
            <a:prstGeom prst="rect">
              <a:avLst/>
            </a:prstGeom>
            <a:noFill/>
            <a:ln w="19050">
              <a:noFill/>
              <a:miter lim="800000"/>
              <a:headEnd/>
              <a:tailEnd type="none" w="lg" len="lg"/>
            </a:ln>
            <a:effectLst/>
          </p:spPr>
          <p:txBody>
            <a:bodyPr wrap="none">
              <a:spAutoFit/>
            </a:bodyPr>
            <a:lstStyle/>
            <a:p>
              <a:pPr marL="0" marR="0" lvl="0" indent="0" defTabSz="914400" eaLnBrk="1" fontAlgn="auto" latinLnBrk="0" hangingPunct="1">
                <a:lnSpc>
                  <a:spcPct val="100000"/>
                </a:lnSpc>
                <a:spcBef>
                  <a:spcPct val="0"/>
                </a:spcBef>
                <a:spcAft>
                  <a:spcPts val="0"/>
                </a:spcAft>
                <a:buClrTx/>
                <a:buSzTx/>
                <a:buFontTx/>
                <a:buNone/>
                <a:tabLst/>
                <a:defRPr/>
              </a:pPr>
              <a:r>
                <a:rPr kumimoji="0" lang="en-US" sz="1200" b="0" i="0" u="none" strike="noStrike" kern="0" cap="none" spc="0" normalizeH="0" baseline="0" noProof="0">
                  <a:ln>
                    <a:noFill/>
                  </a:ln>
                  <a:solidFill>
                    <a:sysClr val="windowText" lastClr="000000"/>
                  </a:solidFill>
                  <a:effectLst/>
                  <a:uLnTx/>
                  <a:uFillTx/>
                </a:rPr>
                <a:t>30</a:t>
              </a:r>
            </a:p>
          </p:txBody>
        </p:sp>
        <p:sp>
          <p:nvSpPr>
            <p:cNvPr id="390" name="Text Box 20"/>
            <p:cNvSpPr txBox="1">
              <a:spLocks noChangeArrowheads="1"/>
            </p:cNvSpPr>
            <p:nvPr/>
          </p:nvSpPr>
          <p:spPr bwMode="auto">
            <a:xfrm>
              <a:off x="1736725" y="5867400"/>
              <a:ext cx="352425" cy="274638"/>
            </a:xfrm>
            <a:prstGeom prst="rect">
              <a:avLst/>
            </a:prstGeom>
            <a:noFill/>
            <a:ln w="19050">
              <a:noFill/>
              <a:miter lim="800000"/>
              <a:headEnd/>
              <a:tailEnd type="none" w="lg" len="lg"/>
            </a:ln>
            <a:effectLst/>
          </p:spPr>
          <p:txBody>
            <a:bodyPr wrap="none">
              <a:spAutoFit/>
            </a:bodyPr>
            <a:lstStyle/>
            <a:p>
              <a:pPr marL="0" marR="0" lvl="0" indent="0" defTabSz="914400" eaLnBrk="1" fontAlgn="auto" latinLnBrk="0" hangingPunct="1">
                <a:lnSpc>
                  <a:spcPct val="100000"/>
                </a:lnSpc>
                <a:spcBef>
                  <a:spcPct val="0"/>
                </a:spcBef>
                <a:spcAft>
                  <a:spcPts val="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rPr>
                <a:t>90</a:t>
              </a:r>
            </a:p>
          </p:txBody>
        </p:sp>
        <p:sp>
          <p:nvSpPr>
            <p:cNvPr id="391" name="Text Box 22"/>
            <p:cNvSpPr txBox="1">
              <a:spLocks noChangeArrowheads="1"/>
            </p:cNvSpPr>
            <p:nvPr/>
          </p:nvSpPr>
          <p:spPr bwMode="auto">
            <a:xfrm>
              <a:off x="2401824" y="2517648"/>
              <a:ext cx="436563" cy="274638"/>
            </a:xfrm>
            <a:prstGeom prst="rect">
              <a:avLst/>
            </a:prstGeom>
            <a:noFill/>
            <a:ln w="19050">
              <a:noFill/>
              <a:miter lim="800000"/>
              <a:headEnd/>
              <a:tailEnd type="none" w="lg" len="lg"/>
            </a:ln>
            <a:effectLst/>
          </p:spPr>
          <p:txBody>
            <a:bodyPr wrap="none">
              <a:spAutoFit/>
            </a:bodyPr>
            <a:lstStyle/>
            <a:p>
              <a:pPr marL="0" marR="0" lvl="0" indent="0" defTabSz="914400" eaLnBrk="1" fontAlgn="auto" latinLnBrk="0" hangingPunct="1">
                <a:lnSpc>
                  <a:spcPct val="100000"/>
                </a:lnSpc>
                <a:spcBef>
                  <a:spcPct val="0"/>
                </a:spcBef>
                <a:spcAft>
                  <a:spcPts val="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rPr>
                <a:t>180</a:t>
              </a:r>
            </a:p>
          </p:txBody>
        </p:sp>
        <p:sp>
          <p:nvSpPr>
            <p:cNvPr id="392" name="Text Box 23"/>
            <p:cNvSpPr txBox="1">
              <a:spLocks noChangeArrowheads="1"/>
            </p:cNvSpPr>
            <p:nvPr/>
          </p:nvSpPr>
          <p:spPr bwMode="auto">
            <a:xfrm>
              <a:off x="4860925" y="3276600"/>
              <a:ext cx="436563" cy="274638"/>
            </a:xfrm>
            <a:prstGeom prst="rect">
              <a:avLst/>
            </a:prstGeom>
            <a:noFill/>
            <a:ln w="19050">
              <a:noFill/>
              <a:miter lim="800000"/>
              <a:headEnd/>
              <a:tailEnd type="none" w="lg" len="lg"/>
            </a:ln>
            <a:effectLst/>
          </p:spPr>
          <p:txBody>
            <a:bodyPr wrap="none">
              <a:spAutoFit/>
            </a:bodyPr>
            <a:lstStyle/>
            <a:p>
              <a:pPr marL="0" marR="0" lvl="0" indent="0" defTabSz="914400" eaLnBrk="1" fontAlgn="auto" latinLnBrk="0" hangingPunct="1">
                <a:lnSpc>
                  <a:spcPct val="100000"/>
                </a:lnSpc>
                <a:spcBef>
                  <a:spcPct val="0"/>
                </a:spcBef>
                <a:spcAft>
                  <a:spcPts val="0"/>
                </a:spcAft>
                <a:buClrTx/>
                <a:buSzTx/>
                <a:buFontTx/>
                <a:buNone/>
                <a:tabLst/>
                <a:defRPr/>
              </a:pPr>
              <a:r>
                <a:rPr kumimoji="0" lang="en-US" sz="1200" b="0" i="0" u="none" strike="noStrike" kern="0" cap="none" spc="0" normalizeH="0" baseline="0" noProof="0">
                  <a:ln>
                    <a:noFill/>
                  </a:ln>
                  <a:solidFill>
                    <a:sysClr val="windowText" lastClr="000000"/>
                  </a:solidFill>
                  <a:effectLst/>
                  <a:uLnTx/>
                  <a:uFillTx/>
                </a:rPr>
                <a:t>225</a:t>
              </a:r>
            </a:p>
          </p:txBody>
        </p:sp>
        <p:sp>
          <p:nvSpPr>
            <p:cNvPr id="393" name="Text Box 24"/>
            <p:cNvSpPr txBox="1">
              <a:spLocks noChangeArrowheads="1"/>
            </p:cNvSpPr>
            <p:nvPr/>
          </p:nvSpPr>
          <p:spPr bwMode="auto">
            <a:xfrm>
              <a:off x="3810000" y="6324600"/>
              <a:ext cx="352425" cy="274638"/>
            </a:xfrm>
            <a:prstGeom prst="rect">
              <a:avLst/>
            </a:prstGeom>
            <a:noFill/>
            <a:ln w="19050">
              <a:noFill/>
              <a:miter lim="800000"/>
              <a:headEnd/>
              <a:tailEnd type="none" w="lg" len="lg"/>
            </a:ln>
            <a:effectLst/>
          </p:spPr>
          <p:txBody>
            <a:bodyPr wrap="none">
              <a:spAutoFit/>
            </a:bodyPr>
            <a:lstStyle/>
            <a:p>
              <a:pPr marL="0" marR="0" lvl="0" indent="0" defTabSz="914400" eaLnBrk="1" fontAlgn="auto" latinLnBrk="0" hangingPunct="1">
                <a:lnSpc>
                  <a:spcPct val="100000"/>
                </a:lnSpc>
                <a:spcBef>
                  <a:spcPct val="0"/>
                </a:spcBef>
                <a:spcAft>
                  <a:spcPts val="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rPr>
                <a:t>50</a:t>
              </a:r>
            </a:p>
          </p:txBody>
        </p:sp>
        <p:sp>
          <p:nvSpPr>
            <p:cNvPr id="394" name="Text Box 25"/>
            <p:cNvSpPr txBox="1">
              <a:spLocks noChangeArrowheads="1"/>
            </p:cNvSpPr>
            <p:nvPr/>
          </p:nvSpPr>
          <p:spPr bwMode="auto">
            <a:xfrm>
              <a:off x="2362200" y="6248400"/>
              <a:ext cx="352425" cy="274638"/>
            </a:xfrm>
            <a:prstGeom prst="rect">
              <a:avLst/>
            </a:prstGeom>
            <a:noFill/>
            <a:ln w="19050">
              <a:noFill/>
              <a:miter lim="800000"/>
              <a:headEnd/>
              <a:tailEnd type="none" w="lg" len="lg"/>
            </a:ln>
            <a:effectLst/>
          </p:spPr>
          <p:txBody>
            <a:bodyPr wrap="none">
              <a:spAutoFit/>
            </a:bodyPr>
            <a:lstStyle/>
            <a:p>
              <a:pPr marL="0" marR="0" lvl="0" indent="0" defTabSz="914400" eaLnBrk="1" fontAlgn="auto" latinLnBrk="0" hangingPunct="1">
                <a:lnSpc>
                  <a:spcPct val="100000"/>
                </a:lnSpc>
                <a:spcBef>
                  <a:spcPct val="0"/>
                </a:spcBef>
                <a:spcAft>
                  <a:spcPts val="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rPr>
                <a:t>76</a:t>
              </a:r>
            </a:p>
          </p:txBody>
        </p:sp>
        <p:sp>
          <p:nvSpPr>
            <p:cNvPr id="395" name="Text Box 27"/>
            <p:cNvSpPr txBox="1">
              <a:spLocks noChangeArrowheads="1"/>
            </p:cNvSpPr>
            <p:nvPr/>
          </p:nvSpPr>
          <p:spPr bwMode="auto">
            <a:xfrm>
              <a:off x="1447800" y="3167063"/>
              <a:ext cx="436563" cy="274638"/>
            </a:xfrm>
            <a:prstGeom prst="rect">
              <a:avLst/>
            </a:prstGeom>
            <a:noFill/>
            <a:ln w="19050">
              <a:noFill/>
              <a:miter lim="800000"/>
              <a:headEnd/>
              <a:tailEnd type="none" w="lg" len="lg"/>
            </a:ln>
            <a:effectLst/>
          </p:spPr>
          <p:txBody>
            <a:bodyPr wrap="none">
              <a:spAutoFit/>
            </a:bodyPr>
            <a:lstStyle/>
            <a:p>
              <a:pPr marL="0" marR="0" lvl="0" indent="0" defTabSz="914400" eaLnBrk="1" fontAlgn="auto" latinLnBrk="0" hangingPunct="1">
                <a:lnSpc>
                  <a:spcPct val="100000"/>
                </a:lnSpc>
                <a:spcBef>
                  <a:spcPct val="0"/>
                </a:spcBef>
                <a:spcAft>
                  <a:spcPts val="0"/>
                </a:spcAft>
                <a:buClrTx/>
                <a:buSzTx/>
                <a:buFontTx/>
                <a:buNone/>
                <a:tabLst/>
                <a:defRPr/>
              </a:pPr>
              <a:r>
                <a:rPr kumimoji="0" lang="en-US" sz="1200" b="0" i="0" u="none" strike="noStrike" kern="0" cap="none" spc="0" normalizeH="0" baseline="0" noProof="0" dirty="0">
                  <a:ln>
                    <a:noFill/>
                  </a:ln>
                  <a:solidFill>
                    <a:srgbClr val="66FF66"/>
                  </a:solidFill>
                  <a:effectLst/>
                  <a:uLnTx/>
                  <a:uFillTx/>
                </a:rPr>
                <a:t>151</a:t>
              </a:r>
            </a:p>
          </p:txBody>
        </p:sp>
        <p:sp>
          <p:nvSpPr>
            <p:cNvPr id="396" name="Text Box 28"/>
            <p:cNvSpPr txBox="1">
              <a:spLocks noChangeArrowheads="1"/>
            </p:cNvSpPr>
            <p:nvPr/>
          </p:nvSpPr>
          <p:spPr bwMode="auto">
            <a:xfrm>
              <a:off x="1295400" y="5334000"/>
              <a:ext cx="436563" cy="274638"/>
            </a:xfrm>
            <a:prstGeom prst="rect">
              <a:avLst/>
            </a:prstGeom>
            <a:noFill/>
            <a:ln w="19050">
              <a:noFill/>
              <a:miter lim="800000"/>
              <a:headEnd/>
              <a:tailEnd type="none" w="lg" len="lg"/>
            </a:ln>
            <a:effectLst/>
          </p:spPr>
          <p:txBody>
            <a:bodyPr wrap="none">
              <a:spAutoFit/>
            </a:bodyPr>
            <a:lstStyle/>
            <a:p>
              <a:pPr marL="0" marR="0" lvl="0" indent="0" defTabSz="914400" eaLnBrk="1" fontAlgn="auto" latinLnBrk="0" hangingPunct="1">
                <a:lnSpc>
                  <a:spcPct val="100000"/>
                </a:lnSpc>
                <a:spcBef>
                  <a:spcPct val="0"/>
                </a:spcBef>
                <a:spcAft>
                  <a:spcPts val="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rPr>
                <a:t>103</a:t>
              </a:r>
            </a:p>
          </p:txBody>
        </p:sp>
        <p:sp>
          <p:nvSpPr>
            <p:cNvPr id="397" name="Text Box 29"/>
            <p:cNvSpPr txBox="1">
              <a:spLocks noChangeArrowheads="1"/>
            </p:cNvSpPr>
            <p:nvPr/>
          </p:nvSpPr>
          <p:spPr bwMode="auto">
            <a:xfrm>
              <a:off x="3352800" y="2438400"/>
              <a:ext cx="436563" cy="274638"/>
            </a:xfrm>
            <a:prstGeom prst="rect">
              <a:avLst/>
            </a:prstGeom>
            <a:noFill/>
            <a:ln w="19050">
              <a:noFill/>
              <a:miter lim="800000"/>
              <a:headEnd/>
              <a:tailEnd type="none" w="lg" len="lg"/>
            </a:ln>
            <a:effectLst/>
          </p:spPr>
          <p:txBody>
            <a:bodyPr wrap="none">
              <a:spAutoFit/>
            </a:bodyPr>
            <a:lstStyle/>
            <a:p>
              <a:pPr marL="0" marR="0" lvl="0" indent="0" defTabSz="914400" eaLnBrk="1" fontAlgn="auto" latinLnBrk="0" hangingPunct="1">
                <a:lnSpc>
                  <a:spcPct val="100000"/>
                </a:lnSpc>
                <a:spcBef>
                  <a:spcPct val="0"/>
                </a:spcBef>
                <a:spcAft>
                  <a:spcPts val="0"/>
                </a:spcAft>
                <a:buClrTx/>
                <a:buSzTx/>
                <a:buFontTx/>
                <a:buNone/>
                <a:tabLst/>
                <a:defRPr/>
              </a:pPr>
              <a:r>
                <a:rPr kumimoji="0" lang="en-US" sz="1200" b="0" i="0" u="none" strike="noStrike" kern="0" cap="none" spc="0" normalizeH="0" baseline="0" noProof="0">
                  <a:ln>
                    <a:noFill/>
                  </a:ln>
                  <a:solidFill>
                    <a:sysClr val="windowText" lastClr="000000"/>
                  </a:solidFill>
                  <a:effectLst/>
                  <a:uLnTx/>
                  <a:uFillTx/>
                </a:rPr>
                <a:t>200</a:t>
              </a:r>
            </a:p>
          </p:txBody>
        </p:sp>
        <p:sp>
          <p:nvSpPr>
            <p:cNvPr id="398" name="Rectangle 30"/>
            <p:cNvSpPr>
              <a:spLocks noChangeArrowheads="1"/>
            </p:cNvSpPr>
            <p:nvPr/>
          </p:nvSpPr>
          <p:spPr bwMode="auto">
            <a:xfrm>
              <a:off x="3276600" y="6324600"/>
              <a:ext cx="76200" cy="76200"/>
            </a:xfrm>
            <a:prstGeom prst="rect">
              <a:avLst/>
            </a:prstGeom>
            <a:solidFill>
              <a:srgbClr val="C0504D">
                <a:lumMod val="75000"/>
              </a:srgbClr>
            </a:solidFill>
            <a:ln w="19050">
              <a:solidFill>
                <a:srgbClr val="C0504D">
                  <a:lumMod val="75000"/>
                </a:srgbClr>
              </a:solidFill>
              <a:miter lim="800000"/>
              <a:headEnd/>
              <a:tailEnd type="none" w="lg" len="lg"/>
            </a:ln>
            <a:effectLst/>
          </p:spPr>
          <p:txBody>
            <a:bodyPr wrap="none"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99" name="Rectangle 31"/>
            <p:cNvSpPr>
              <a:spLocks noChangeArrowheads="1"/>
            </p:cNvSpPr>
            <p:nvPr/>
          </p:nvSpPr>
          <p:spPr bwMode="auto">
            <a:xfrm>
              <a:off x="4038600" y="6172200"/>
              <a:ext cx="76200" cy="76200"/>
            </a:xfrm>
            <a:prstGeom prst="rect">
              <a:avLst/>
            </a:prstGeom>
            <a:solidFill>
              <a:srgbClr val="C0504D">
                <a:lumMod val="75000"/>
              </a:srgbClr>
            </a:solidFill>
            <a:ln w="19050">
              <a:solidFill>
                <a:srgbClr val="C0504D">
                  <a:lumMod val="75000"/>
                </a:srgbClr>
              </a:solidFill>
              <a:miter lim="800000"/>
              <a:headEnd/>
              <a:tailEnd type="none" w="lg" len="lg"/>
            </a:ln>
            <a:effectLst/>
          </p:spPr>
          <p:txBody>
            <a:bodyPr wrap="none"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00" name="Rectangle 32"/>
            <p:cNvSpPr>
              <a:spLocks noChangeArrowheads="1"/>
            </p:cNvSpPr>
            <p:nvPr/>
          </p:nvSpPr>
          <p:spPr bwMode="auto">
            <a:xfrm>
              <a:off x="4724400" y="5715000"/>
              <a:ext cx="76200" cy="76200"/>
            </a:xfrm>
            <a:prstGeom prst="rect">
              <a:avLst/>
            </a:prstGeom>
            <a:solidFill>
              <a:srgbClr val="C0504D">
                <a:lumMod val="75000"/>
              </a:srgbClr>
            </a:solidFill>
            <a:ln w="19050">
              <a:solidFill>
                <a:srgbClr val="C0504D">
                  <a:lumMod val="75000"/>
                </a:srgbClr>
              </a:solidFill>
              <a:miter lim="800000"/>
              <a:headEnd/>
              <a:tailEnd type="none" w="lg" len="lg"/>
            </a:ln>
            <a:effectLst/>
          </p:spPr>
          <p:txBody>
            <a:bodyPr wrap="none"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01" name="Rectangle 33"/>
            <p:cNvSpPr>
              <a:spLocks noChangeArrowheads="1"/>
            </p:cNvSpPr>
            <p:nvPr/>
          </p:nvSpPr>
          <p:spPr bwMode="auto">
            <a:xfrm>
              <a:off x="5143500" y="4648200"/>
              <a:ext cx="76200" cy="76200"/>
            </a:xfrm>
            <a:prstGeom prst="rect">
              <a:avLst/>
            </a:prstGeom>
            <a:solidFill>
              <a:srgbClr val="C0504D">
                <a:lumMod val="75000"/>
              </a:srgbClr>
            </a:solidFill>
            <a:ln w="19050">
              <a:solidFill>
                <a:srgbClr val="C0504D">
                  <a:lumMod val="75000"/>
                </a:srgbClr>
              </a:solidFill>
              <a:miter lim="800000"/>
              <a:headEnd/>
              <a:tailEnd type="none" w="lg" len="lg"/>
            </a:ln>
            <a:effectLst/>
          </p:spPr>
          <p:txBody>
            <a:bodyPr wrap="none"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02" name="Rectangle 34"/>
            <p:cNvSpPr>
              <a:spLocks noChangeArrowheads="1"/>
            </p:cNvSpPr>
            <p:nvPr/>
          </p:nvSpPr>
          <p:spPr bwMode="auto">
            <a:xfrm>
              <a:off x="2590800" y="6172200"/>
              <a:ext cx="76200" cy="76200"/>
            </a:xfrm>
            <a:prstGeom prst="rect">
              <a:avLst/>
            </a:prstGeom>
            <a:solidFill>
              <a:srgbClr val="C0504D">
                <a:lumMod val="75000"/>
              </a:srgbClr>
            </a:solidFill>
            <a:ln w="19050">
              <a:solidFill>
                <a:srgbClr val="C0504D">
                  <a:lumMod val="75000"/>
                </a:srgbClr>
              </a:solidFill>
              <a:miter lim="800000"/>
              <a:headEnd/>
              <a:tailEnd type="none" w="lg" len="lg"/>
            </a:ln>
            <a:effectLst/>
          </p:spPr>
          <p:txBody>
            <a:bodyPr wrap="none"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03" name="Rectangle 35"/>
            <p:cNvSpPr>
              <a:spLocks noChangeArrowheads="1"/>
            </p:cNvSpPr>
            <p:nvPr/>
          </p:nvSpPr>
          <p:spPr bwMode="auto">
            <a:xfrm>
              <a:off x="1981200" y="5791200"/>
              <a:ext cx="76200" cy="76200"/>
            </a:xfrm>
            <a:prstGeom prst="rect">
              <a:avLst/>
            </a:prstGeom>
            <a:solidFill>
              <a:srgbClr val="C0504D">
                <a:lumMod val="75000"/>
              </a:srgbClr>
            </a:solidFill>
            <a:ln w="19050">
              <a:solidFill>
                <a:srgbClr val="C0504D">
                  <a:lumMod val="75000"/>
                </a:srgbClr>
              </a:solidFill>
              <a:miter lim="800000"/>
              <a:headEnd/>
              <a:tailEnd type="none" w="lg" len="lg"/>
            </a:ln>
            <a:effectLst/>
          </p:spPr>
          <p:txBody>
            <a:bodyPr wrap="none"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04" name="Rectangle 36"/>
            <p:cNvSpPr>
              <a:spLocks noChangeArrowheads="1"/>
            </p:cNvSpPr>
            <p:nvPr/>
          </p:nvSpPr>
          <p:spPr bwMode="auto">
            <a:xfrm>
              <a:off x="1752600" y="5410200"/>
              <a:ext cx="76200" cy="76200"/>
            </a:xfrm>
            <a:prstGeom prst="rect">
              <a:avLst/>
            </a:prstGeom>
            <a:solidFill>
              <a:srgbClr val="C0504D">
                <a:lumMod val="75000"/>
              </a:srgbClr>
            </a:solidFill>
            <a:ln w="19050">
              <a:solidFill>
                <a:srgbClr val="C0504D">
                  <a:lumMod val="75000"/>
                </a:srgbClr>
              </a:solidFill>
              <a:miter lim="800000"/>
              <a:headEnd/>
              <a:tailEnd type="none" w="lg" len="lg"/>
            </a:ln>
            <a:effectLst/>
          </p:spPr>
          <p:txBody>
            <a:bodyPr wrap="none"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05" name="Rectangle 37"/>
            <p:cNvSpPr>
              <a:spLocks noChangeArrowheads="1"/>
            </p:cNvSpPr>
            <p:nvPr/>
          </p:nvSpPr>
          <p:spPr bwMode="auto">
            <a:xfrm>
              <a:off x="1524000" y="4800600"/>
              <a:ext cx="76200" cy="76200"/>
            </a:xfrm>
            <a:prstGeom prst="rect">
              <a:avLst/>
            </a:prstGeom>
            <a:solidFill>
              <a:srgbClr val="C0504D">
                <a:lumMod val="75000"/>
              </a:srgbClr>
            </a:solidFill>
            <a:ln w="19050">
              <a:solidFill>
                <a:srgbClr val="C0504D">
                  <a:lumMod val="75000"/>
                </a:srgbClr>
              </a:solidFill>
              <a:miter lim="800000"/>
              <a:headEnd/>
              <a:tailEnd type="none" w="lg" len="lg"/>
            </a:ln>
            <a:effectLst/>
          </p:spPr>
          <p:txBody>
            <a:bodyPr wrap="none"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06" name="Rectangle 38"/>
            <p:cNvSpPr>
              <a:spLocks noChangeArrowheads="1"/>
            </p:cNvSpPr>
            <p:nvPr/>
          </p:nvSpPr>
          <p:spPr bwMode="auto">
            <a:xfrm>
              <a:off x="1524000" y="4267200"/>
              <a:ext cx="76200" cy="76200"/>
            </a:xfrm>
            <a:prstGeom prst="rect">
              <a:avLst/>
            </a:prstGeom>
            <a:solidFill>
              <a:srgbClr val="C0504D">
                <a:lumMod val="75000"/>
              </a:srgbClr>
            </a:solidFill>
            <a:ln w="19050">
              <a:solidFill>
                <a:srgbClr val="C0504D">
                  <a:lumMod val="75000"/>
                </a:srgbClr>
              </a:solidFill>
              <a:miter lim="800000"/>
              <a:headEnd/>
              <a:tailEnd type="none" w="lg" len="lg"/>
            </a:ln>
            <a:effectLst/>
          </p:spPr>
          <p:txBody>
            <a:bodyPr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07" name="Rectangle 39"/>
            <p:cNvSpPr>
              <a:spLocks noChangeArrowheads="1"/>
            </p:cNvSpPr>
            <p:nvPr/>
          </p:nvSpPr>
          <p:spPr bwMode="auto">
            <a:xfrm>
              <a:off x="1828800" y="3429000"/>
              <a:ext cx="76200" cy="76200"/>
            </a:xfrm>
            <a:prstGeom prst="rect">
              <a:avLst/>
            </a:prstGeom>
            <a:solidFill>
              <a:srgbClr val="C0504D">
                <a:lumMod val="75000"/>
              </a:srgbClr>
            </a:solidFill>
            <a:ln w="19050">
              <a:solidFill>
                <a:srgbClr val="C0504D">
                  <a:lumMod val="75000"/>
                </a:srgbClr>
              </a:solidFill>
              <a:miter lim="800000"/>
              <a:headEnd/>
              <a:tailEnd type="none" w="lg" len="lg"/>
            </a:ln>
            <a:effectLst/>
          </p:spPr>
          <p:txBody>
            <a:bodyPr wrap="none"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08" name="Rectangle 40"/>
            <p:cNvSpPr>
              <a:spLocks noChangeArrowheads="1"/>
            </p:cNvSpPr>
            <p:nvPr/>
          </p:nvSpPr>
          <p:spPr bwMode="auto">
            <a:xfrm>
              <a:off x="2667000" y="2819400"/>
              <a:ext cx="76200" cy="76200"/>
            </a:xfrm>
            <a:prstGeom prst="rect">
              <a:avLst/>
            </a:prstGeom>
            <a:solidFill>
              <a:srgbClr val="C0504D">
                <a:lumMod val="75000"/>
              </a:srgbClr>
            </a:solidFill>
            <a:ln w="19050">
              <a:solidFill>
                <a:srgbClr val="C0504D">
                  <a:lumMod val="75000"/>
                </a:srgbClr>
              </a:solidFill>
              <a:miter lim="800000"/>
              <a:headEnd/>
              <a:tailEnd type="none" w="lg" len="lg"/>
            </a:ln>
            <a:effectLst/>
          </p:spPr>
          <p:txBody>
            <a:bodyPr wrap="none"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09" name="Rectangle 41"/>
            <p:cNvSpPr>
              <a:spLocks noChangeArrowheads="1"/>
            </p:cNvSpPr>
            <p:nvPr/>
          </p:nvSpPr>
          <p:spPr bwMode="auto">
            <a:xfrm>
              <a:off x="3505200" y="2667000"/>
              <a:ext cx="76200" cy="76200"/>
            </a:xfrm>
            <a:prstGeom prst="rect">
              <a:avLst/>
            </a:prstGeom>
            <a:solidFill>
              <a:srgbClr val="C0504D">
                <a:lumMod val="75000"/>
              </a:srgbClr>
            </a:solidFill>
            <a:ln w="19050">
              <a:solidFill>
                <a:srgbClr val="C0504D">
                  <a:lumMod val="75000"/>
                </a:srgbClr>
              </a:solidFill>
              <a:miter lim="800000"/>
              <a:headEnd/>
              <a:tailEnd type="none" w="lg" len="lg"/>
            </a:ln>
            <a:effectLst/>
          </p:spPr>
          <p:txBody>
            <a:bodyPr wrap="none"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10" name="Rectangle 42"/>
            <p:cNvSpPr>
              <a:spLocks noChangeArrowheads="1"/>
            </p:cNvSpPr>
            <p:nvPr/>
          </p:nvSpPr>
          <p:spPr bwMode="auto">
            <a:xfrm>
              <a:off x="4038600" y="2819400"/>
              <a:ext cx="76200" cy="76200"/>
            </a:xfrm>
            <a:prstGeom prst="rect">
              <a:avLst/>
            </a:prstGeom>
            <a:solidFill>
              <a:srgbClr val="C0504D">
                <a:lumMod val="75000"/>
              </a:srgbClr>
            </a:solidFill>
            <a:ln w="19050">
              <a:solidFill>
                <a:srgbClr val="C0504D">
                  <a:lumMod val="75000"/>
                </a:srgbClr>
              </a:solidFill>
              <a:miter lim="800000"/>
              <a:headEnd/>
              <a:tailEnd type="none" w="lg" len="lg"/>
            </a:ln>
            <a:effectLst/>
          </p:spPr>
          <p:txBody>
            <a:bodyPr wrap="none"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11" name="Rectangle 43"/>
            <p:cNvSpPr>
              <a:spLocks noChangeArrowheads="1"/>
            </p:cNvSpPr>
            <p:nvPr/>
          </p:nvSpPr>
          <p:spPr bwMode="auto">
            <a:xfrm>
              <a:off x="4800600" y="3429000"/>
              <a:ext cx="76200" cy="76200"/>
            </a:xfrm>
            <a:prstGeom prst="rect">
              <a:avLst/>
            </a:prstGeom>
            <a:solidFill>
              <a:srgbClr val="C0504D">
                <a:lumMod val="75000"/>
              </a:srgbClr>
            </a:solidFill>
            <a:ln w="19050">
              <a:solidFill>
                <a:srgbClr val="C0504D">
                  <a:lumMod val="75000"/>
                </a:srgbClr>
              </a:solidFill>
              <a:miter lim="800000"/>
              <a:headEnd/>
              <a:tailEnd type="none" w="lg" len="lg"/>
            </a:ln>
            <a:effectLst/>
          </p:spPr>
          <p:txBody>
            <a:bodyPr wrap="none"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12" name="Rectangle 44"/>
            <p:cNvSpPr>
              <a:spLocks noChangeArrowheads="1"/>
            </p:cNvSpPr>
            <p:nvPr/>
          </p:nvSpPr>
          <p:spPr bwMode="auto">
            <a:xfrm>
              <a:off x="2286000" y="6019800"/>
              <a:ext cx="76200" cy="76200"/>
            </a:xfrm>
            <a:prstGeom prst="rect">
              <a:avLst/>
            </a:prstGeom>
            <a:solidFill>
              <a:srgbClr val="C0504D">
                <a:lumMod val="75000"/>
              </a:srgbClr>
            </a:solidFill>
            <a:ln w="19050">
              <a:solidFill>
                <a:srgbClr val="C0504D">
                  <a:lumMod val="75000"/>
                </a:srgbClr>
              </a:solidFill>
              <a:miter lim="800000"/>
              <a:headEnd/>
              <a:tailEnd type="none" w="lg" len="lg"/>
            </a:ln>
            <a:effectLst/>
          </p:spPr>
          <p:txBody>
            <a:bodyPr wrap="none"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13" name="Rectangle 45"/>
            <p:cNvSpPr>
              <a:spLocks noChangeArrowheads="1"/>
            </p:cNvSpPr>
            <p:nvPr/>
          </p:nvSpPr>
          <p:spPr bwMode="auto">
            <a:xfrm>
              <a:off x="1828800" y="5562600"/>
              <a:ext cx="76200" cy="76200"/>
            </a:xfrm>
            <a:prstGeom prst="rect">
              <a:avLst/>
            </a:prstGeom>
            <a:solidFill>
              <a:srgbClr val="C0504D">
                <a:lumMod val="75000"/>
              </a:srgbClr>
            </a:solidFill>
            <a:ln w="19050">
              <a:solidFill>
                <a:srgbClr val="C0504D">
                  <a:lumMod val="75000"/>
                </a:srgbClr>
              </a:solidFill>
              <a:miter lim="800000"/>
              <a:headEnd/>
              <a:tailEnd type="none" w="lg" len="lg"/>
            </a:ln>
            <a:effectLst/>
          </p:spPr>
          <p:txBody>
            <a:bodyPr wrap="none"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14" name="Rectangle 46"/>
            <p:cNvSpPr>
              <a:spLocks noChangeArrowheads="1"/>
            </p:cNvSpPr>
            <p:nvPr/>
          </p:nvSpPr>
          <p:spPr bwMode="auto">
            <a:xfrm>
              <a:off x="2209800" y="3048000"/>
              <a:ext cx="76200" cy="76200"/>
            </a:xfrm>
            <a:prstGeom prst="rect">
              <a:avLst/>
            </a:prstGeom>
            <a:solidFill>
              <a:srgbClr val="C0504D">
                <a:lumMod val="75000"/>
              </a:srgbClr>
            </a:solidFill>
            <a:ln w="19050">
              <a:solidFill>
                <a:srgbClr val="C0504D">
                  <a:lumMod val="75000"/>
                </a:srgbClr>
              </a:solidFill>
              <a:miter lim="800000"/>
              <a:headEnd/>
              <a:tailEnd type="none" w="lg" len="lg"/>
            </a:ln>
            <a:effectLst/>
          </p:spPr>
          <p:txBody>
            <a:bodyPr wrap="none"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15" name="Rectangle 47"/>
            <p:cNvSpPr>
              <a:spLocks noChangeArrowheads="1"/>
            </p:cNvSpPr>
            <p:nvPr/>
          </p:nvSpPr>
          <p:spPr bwMode="auto">
            <a:xfrm>
              <a:off x="4419600" y="3048000"/>
              <a:ext cx="76200" cy="76200"/>
            </a:xfrm>
            <a:prstGeom prst="rect">
              <a:avLst/>
            </a:prstGeom>
            <a:solidFill>
              <a:srgbClr val="C0504D">
                <a:lumMod val="75000"/>
              </a:srgbClr>
            </a:solidFill>
            <a:ln w="19050">
              <a:solidFill>
                <a:srgbClr val="C0504D">
                  <a:lumMod val="75000"/>
                </a:srgbClr>
              </a:solidFill>
              <a:miter lim="800000"/>
              <a:headEnd/>
              <a:tailEnd type="none" w="lg" len="lg"/>
            </a:ln>
            <a:effectLst/>
          </p:spPr>
          <p:txBody>
            <a:bodyPr wrap="none"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16" name="Rectangle 48"/>
            <p:cNvSpPr>
              <a:spLocks noChangeArrowheads="1"/>
            </p:cNvSpPr>
            <p:nvPr/>
          </p:nvSpPr>
          <p:spPr bwMode="auto">
            <a:xfrm>
              <a:off x="3886200" y="6248400"/>
              <a:ext cx="76200" cy="76200"/>
            </a:xfrm>
            <a:prstGeom prst="rect">
              <a:avLst/>
            </a:prstGeom>
            <a:solidFill>
              <a:srgbClr val="C0504D">
                <a:lumMod val="75000"/>
              </a:srgbClr>
            </a:solidFill>
            <a:ln w="19050">
              <a:solidFill>
                <a:srgbClr val="C0504D">
                  <a:lumMod val="75000"/>
                </a:srgbClr>
              </a:solidFill>
              <a:miter lim="800000"/>
              <a:headEnd/>
              <a:tailEnd type="none" w="lg" len="lg"/>
            </a:ln>
            <a:effectLst/>
          </p:spPr>
          <p:txBody>
            <a:bodyPr wrap="none"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17" name="Rectangle 49"/>
            <p:cNvSpPr>
              <a:spLocks noChangeArrowheads="1"/>
            </p:cNvSpPr>
            <p:nvPr/>
          </p:nvSpPr>
          <p:spPr bwMode="auto">
            <a:xfrm>
              <a:off x="4343400" y="6019800"/>
              <a:ext cx="76200" cy="76200"/>
            </a:xfrm>
            <a:prstGeom prst="rect">
              <a:avLst/>
            </a:prstGeom>
            <a:solidFill>
              <a:srgbClr val="C0504D">
                <a:lumMod val="75000"/>
              </a:srgbClr>
            </a:solidFill>
            <a:ln w="19050">
              <a:solidFill>
                <a:srgbClr val="C0504D">
                  <a:lumMod val="75000"/>
                </a:srgbClr>
              </a:solidFill>
              <a:miter lim="800000"/>
              <a:headEnd/>
              <a:tailEnd type="none" w="lg" len="lg"/>
            </a:ln>
            <a:effectLst/>
          </p:spPr>
          <p:txBody>
            <a:bodyPr wrap="none"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18" name="Rectangle 50"/>
            <p:cNvSpPr>
              <a:spLocks noChangeArrowheads="1"/>
            </p:cNvSpPr>
            <p:nvPr/>
          </p:nvSpPr>
          <p:spPr bwMode="auto">
            <a:xfrm>
              <a:off x="5105400" y="4038600"/>
              <a:ext cx="76200" cy="76200"/>
            </a:xfrm>
            <a:prstGeom prst="rect">
              <a:avLst/>
            </a:prstGeom>
            <a:solidFill>
              <a:srgbClr val="C0504D">
                <a:lumMod val="75000"/>
              </a:srgbClr>
            </a:solidFill>
            <a:ln w="19050">
              <a:solidFill>
                <a:srgbClr val="C0504D">
                  <a:lumMod val="75000"/>
                </a:srgbClr>
              </a:solidFill>
              <a:miter lim="800000"/>
              <a:headEnd/>
              <a:tailEnd type="none" w="lg" len="lg"/>
            </a:ln>
            <a:effectLst/>
          </p:spPr>
          <p:txBody>
            <a:bodyPr wrap="none"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19" name="Rectangle 51"/>
            <p:cNvSpPr>
              <a:spLocks noChangeArrowheads="1"/>
            </p:cNvSpPr>
            <p:nvPr/>
          </p:nvSpPr>
          <p:spPr bwMode="auto">
            <a:xfrm>
              <a:off x="4953000" y="5257800"/>
              <a:ext cx="76200" cy="76200"/>
            </a:xfrm>
            <a:prstGeom prst="rect">
              <a:avLst/>
            </a:prstGeom>
            <a:solidFill>
              <a:srgbClr val="C0504D">
                <a:lumMod val="75000"/>
              </a:srgbClr>
            </a:solidFill>
            <a:ln w="19050">
              <a:solidFill>
                <a:srgbClr val="C0504D">
                  <a:lumMod val="75000"/>
                </a:srgbClr>
              </a:solidFill>
              <a:miter lim="800000"/>
              <a:headEnd/>
              <a:tailEnd type="none" w="lg" len="lg"/>
            </a:ln>
            <a:effectLst/>
          </p:spPr>
          <p:txBody>
            <a:bodyPr wrap="none"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20" name="Rectangle 52"/>
            <p:cNvSpPr>
              <a:spLocks noChangeArrowheads="1"/>
            </p:cNvSpPr>
            <p:nvPr/>
          </p:nvSpPr>
          <p:spPr bwMode="auto">
            <a:xfrm>
              <a:off x="1981200" y="6096000"/>
              <a:ext cx="352425" cy="274638"/>
            </a:xfrm>
            <a:prstGeom prst="rect">
              <a:avLst/>
            </a:prstGeom>
            <a:noFill/>
            <a:ln w="19050">
              <a:noFill/>
              <a:miter lim="800000"/>
              <a:headEnd/>
              <a:tailEnd type="none" w="lg" len="lg"/>
            </a:ln>
            <a:effectLst/>
          </p:spPr>
          <p:txBody>
            <a:bodyPr wrap="none">
              <a:spAutoFit/>
            </a:bodyPr>
            <a:lstStyle/>
            <a:p>
              <a:pPr marL="0" marR="0" lvl="0" indent="0" defTabSz="914400" eaLnBrk="1" fontAlgn="auto" latinLnBrk="0" hangingPunct="1">
                <a:lnSpc>
                  <a:spcPct val="100000"/>
                </a:lnSpc>
                <a:spcBef>
                  <a:spcPct val="0"/>
                </a:spcBef>
                <a:spcAft>
                  <a:spcPts val="0"/>
                </a:spcAft>
                <a:buClrTx/>
                <a:buSzTx/>
                <a:buFontTx/>
                <a:buNone/>
                <a:tabLst/>
                <a:defRPr/>
              </a:pPr>
              <a:r>
                <a:rPr kumimoji="0" lang="en-US" sz="1200" b="0" i="0" u="none" strike="noStrike" kern="0" cap="none" spc="0" normalizeH="0" baseline="0" noProof="0">
                  <a:ln>
                    <a:noFill/>
                  </a:ln>
                  <a:solidFill>
                    <a:sysClr val="windowText" lastClr="000000"/>
                  </a:solidFill>
                  <a:effectLst/>
                  <a:uLnTx/>
                  <a:uFillTx/>
                </a:rPr>
                <a:t>83</a:t>
              </a:r>
            </a:p>
          </p:txBody>
        </p:sp>
        <p:sp>
          <p:nvSpPr>
            <p:cNvPr id="421" name="Rectangle 53"/>
            <p:cNvSpPr>
              <a:spLocks noChangeArrowheads="1"/>
            </p:cNvSpPr>
            <p:nvPr/>
          </p:nvSpPr>
          <p:spPr bwMode="auto">
            <a:xfrm>
              <a:off x="1515035" y="5553635"/>
              <a:ext cx="352425" cy="274638"/>
            </a:xfrm>
            <a:prstGeom prst="rect">
              <a:avLst/>
            </a:prstGeom>
            <a:noFill/>
            <a:ln w="19050">
              <a:noFill/>
              <a:miter lim="800000"/>
              <a:headEnd/>
              <a:tailEnd type="none" w="lg" len="lg"/>
            </a:ln>
            <a:effectLst/>
          </p:spPr>
          <p:txBody>
            <a:bodyPr wrap="none">
              <a:spAutoFit/>
            </a:bodyPr>
            <a:lstStyle/>
            <a:p>
              <a:pPr marL="0" marR="0" lvl="0" indent="0" defTabSz="914400" eaLnBrk="1" fontAlgn="auto" latinLnBrk="0" hangingPunct="1">
                <a:lnSpc>
                  <a:spcPct val="100000"/>
                </a:lnSpc>
                <a:spcBef>
                  <a:spcPct val="0"/>
                </a:spcBef>
                <a:spcAft>
                  <a:spcPts val="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rPr>
                <a:t>98</a:t>
              </a:r>
            </a:p>
          </p:txBody>
        </p:sp>
        <p:sp>
          <p:nvSpPr>
            <p:cNvPr id="422" name="Rectangle 55"/>
            <p:cNvSpPr>
              <a:spLocks noChangeArrowheads="1"/>
            </p:cNvSpPr>
            <p:nvPr/>
          </p:nvSpPr>
          <p:spPr bwMode="auto">
            <a:xfrm>
              <a:off x="4495800" y="2819400"/>
              <a:ext cx="436563" cy="274638"/>
            </a:xfrm>
            <a:prstGeom prst="rect">
              <a:avLst/>
            </a:prstGeom>
            <a:noFill/>
            <a:ln w="19050">
              <a:noFill/>
              <a:miter lim="800000"/>
              <a:headEnd/>
              <a:tailEnd type="none" w="lg" len="lg"/>
            </a:ln>
            <a:effectLst/>
          </p:spPr>
          <p:txBody>
            <a:bodyPr wrap="none">
              <a:spAutoFit/>
            </a:bodyPr>
            <a:lstStyle/>
            <a:p>
              <a:pPr marL="0" marR="0" lvl="0" indent="0" defTabSz="914400" eaLnBrk="1" fontAlgn="auto" latinLnBrk="0" hangingPunct="1">
                <a:lnSpc>
                  <a:spcPct val="100000"/>
                </a:lnSpc>
                <a:spcBef>
                  <a:spcPct val="0"/>
                </a:spcBef>
                <a:spcAft>
                  <a:spcPts val="0"/>
                </a:spcAft>
                <a:buClrTx/>
                <a:buSzTx/>
                <a:buFontTx/>
                <a:buNone/>
                <a:tabLst/>
                <a:defRPr/>
              </a:pPr>
              <a:r>
                <a:rPr kumimoji="0" lang="en-US" sz="1200" b="0" i="0" u="none" strike="noStrike" kern="0" cap="none" spc="0" normalizeH="0" baseline="0" noProof="0">
                  <a:ln>
                    <a:noFill/>
                  </a:ln>
                  <a:solidFill>
                    <a:sysClr val="windowText" lastClr="000000"/>
                  </a:solidFill>
                  <a:effectLst/>
                  <a:uLnTx/>
                  <a:uFillTx/>
                </a:rPr>
                <a:t>218</a:t>
              </a:r>
            </a:p>
          </p:txBody>
        </p:sp>
        <p:sp>
          <p:nvSpPr>
            <p:cNvPr id="423" name="Rectangle 56"/>
            <p:cNvSpPr>
              <a:spLocks noChangeArrowheads="1"/>
            </p:cNvSpPr>
            <p:nvPr/>
          </p:nvSpPr>
          <p:spPr bwMode="auto">
            <a:xfrm>
              <a:off x="5181600" y="3886200"/>
              <a:ext cx="436563" cy="274638"/>
            </a:xfrm>
            <a:prstGeom prst="rect">
              <a:avLst/>
            </a:prstGeom>
            <a:noFill/>
            <a:ln w="19050">
              <a:noFill/>
              <a:miter lim="800000"/>
              <a:headEnd/>
              <a:tailEnd type="none" w="lg" len="lg"/>
            </a:ln>
            <a:effectLst/>
          </p:spPr>
          <p:txBody>
            <a:bodyPr wrap="none">
              <a:spAutoFit/>
            </a:bodyPr>
            <a:lstStyle/>
            <a:p>
              <a:pPr marL="0" marR="0" lvl="0" indent="0" defTabSz="914400" eaLnBrk="1" fontAlgn="auto" latinLnBrk="0" hangingPunct="1">
                <a:lnSpc>
                  <a:spcPct val="100000"/>
                </a:lnSpc>
                <a:spcBef>
                  <a:spcPct val="0"/>
                </a:spcBef>
                <a:spcAft>
                  <a:spcPts val="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rPr>
                <a:t>250</a:t>
              </a:r>
            </a:p>
          </p:txBody>
        </p:sp>
        <p:sp>
          <p:nvSpPr>
            <p:cNvPr id="424" name="Text Box 59"/>
            <p:cNvSpPr txBox="1">
              <a:spLocks noChangeArrowheads="1"/>
            </p:cNvSpPr>
            <p:nvPr/>
          </p:nvSpPr>
          <p:spPr bwMode="auto">
            <a:xfrm>
              <a:off x="4343400" y="6019800"/>
              <a:ext cx="352425" cy="274638"/>
            </a:xfrm>
            <a:prstGeom prst="rect">
              <a:avLst/>
            </a:prstGeom>
            <a:noFill/>
            <a:ln w="19050">
              <a:noFill/>
              <a:miter lim="800000"/>
              <a:headEnd/>
              <a:tailEnd type="none" w="lg" len="lg"/>
            </a:ln>
            <a:effectLst/>
          </p:spPr>
          <p:txBody>
            <a:bodyPr wrap="none">
              <a:spAutoFit/>
            </a:bodyPr>
            <a:lstStyle/>
            <a:p>
              <a:pPr marL="0" marR="0" lvl="0" indent="0" defTabSz="914400" eaLnBrk="1" fontAlgn="auto" latinLnBrk="0" hangingPunct="1">
                <a:lnSpc>
                  <a:spcPct val="100000"/>
                </a:lnSpc>
                <a:spcBef>
                  <a:spcPct val="0"/>
                </a:spcBef>
                <a:spcAft>
                  <a:spcPts val="0"/>
                </a:spcAft>
                <a:buClrTx/>
                <a:buSzTx/>
                <a:buFontTx/>
                <a:buNone/>
                <a:tabLst/>
                <a:defRPr/>
              </a:pPr>
              <a:r>
                <a:rPr kumimoji="0" lang="en-US" sz="1200" b="0" i="0" u="none" strike="noStrike" kern="0" cap="none" spc="0" normalizeH="0" baseline="0" noProof="0">
                  <a:ln>
                    <a:noFill/>
                  </a:ln>
                  <a:solidFill>
                    <a:sysClr val="windowText" lastClr="000000"/>
                  </a:solidFill>
                  <a:effectLst/>
                  <a:uLnTx/>
                  <a:uFillTx/>
                </a:rPr>
                <a:t>40</a:t>
              </a:r>
            </a:p>
          </p:txBody>
        </p:sp>
        <p:sp>
          <p:nvSpPr>
            <p:cNvPr id="425" name="Text Box 60"/>
            <p:cNvSpPr txBox="1">
              <a:spLocks noChangeArrowheads="1"/>
            </p:cNvSpPr>
            <p:nvPr/>
          </p:nvSpPr>
          <p:spPr bwMode="auto">
            <a:xfrm>
              <a:off x="4114800" y="6172200"/>
              <a:ext cx="352425" cy="274638"/>
            </a:xfrm>
            <a:prstGeom prst="rect">
              <a:avLst/>
            </a:prstGeom>
            <a:noFill/>
            <a:ln w="19050">
              <a:noFill/>
              <a:miter lim="800000"/>
              <a:headEnd/>
              <a:tailEnd type="none" w="lg" len="lg"/>
            </a:ln>
            <a:effectLst/>
          </p:spPr>
          <p:txBody>
            <a:bodyPr wrap="none">
              <a:spAutoFit/>
            </a:bodyPr>
            <a:lstStyle/>
            <a:p>
              <a:pPr marL="0" marR="0" lvl="0" indent="0" defTabSz="914400" eaLnBrk="1" fontAlgn="auto" latinLnBrk="0" hangingPunct="1">
                <a:lnSpc>
                  <a:spcPct val="100000"/>
                </a:lnSpc>
                <a:spcBef>
                  <a:spcPct val="0"/>
                </a:spcBef>
                <a:spcAft>
                  <a:spcPts val="0"/>
                </a:spcAft>
                <a:buClrTx/>
                <a:buSzTx/>
                <a:buFontTx/>
                <a:buNone/>
                <a:tabLst/>
                <a:defRPr/>
              </a:pPr>
              <a:r>
                <a:rPr kumimoji="0" lang="en-US" sz="1200" b="0" i="0" u="none" strike="noStrike" kern="0" cap="none" spc="0" normalizeH="0" baseline="0" noProof="0">
                  <a:ln>
                    <a:noFill/>
                  </a:ln>
                  <a:solidFill>
                    <a:sysClr val="windowText" lastClr="000000"/>
                  </a:solidFill>
                  <a:effectLst/>
                  <a:uLnTx/>
                  <a:uFillTx/>
                </a:rPr>
                <a:t>46</a:t>
              </a:r>
            </a:p>
          </p:txBody>
        </p:sp>
        <p:sp>
          <p:nvSpPr>
            <p:cNvPr id="426" name="Text Box 61"/>
            <p:cNvSpPr txBox="1">
              <a:spLocks noChangeArrowheads="1"/>
            </p:cNvSpPr>
            <p:nvPr/>
          </p:nvSpPr>
          <p:spPr bwMode="auto">
            <a:xfrm>
              <a:off x="5013325" y="5214938"/>
              <a:ext cx="352425" cy="274638"/>
            </a:xfrm>
            <a:prstGeom prst="rect">
              <a:avLst/>
            </a:prstGeom>
            <a:noFill/>
            <a:ln w="19050">
              <a:noFill/>
              <a:miter lim="800000"/>
              <a:headEnd/>
              <a:tailEnd type="none" w="lg" len="lg"/>
            </a:ln>
            <a:effectLst/>
          </p:spPr>
          <p:txBody>
            <a:bodyPr wrap="none">
              <a:spAutoFit/>
            </a:bodyPr>
            <a:lstStyle/>
            <a:p>
              <a:pPr marL="0" marR="0" lvl="0" indent="0" defTabSz="914400" eaLnBrk="1" fontAlgn="auto" latinLnBrk="0" hangingPunct="1">
                <a:lnSpc>
                  <a:spcPct val="100000"/>
                </a:lnSpc>
                <a:spcBef>
                  <a:spcPct val="0"/>
                </a:spcBef>
                <a:spcAft>
                  <a:spcPts val="0"/>
                </a:spcAft>
                <a:buClrTx/>
                <a:buSzTx/>
                <a:buFontTx/>
                <a:buNone/>
                <a:tabLst/>
                <a:defRPr/>
              </a:pPr>
              <a:r>
                <a:rPr kumimoji="0" lang="en-US" sz="1200" b="0" i="0" u="none" strike="noStrike" kern="0" cap="none" spc="0" normalizeH="0" baseline="0" noProof="0">
                  <a:ln>
                    <a:noFill/>
                  </a:ln>
                  <a:solidFill>
                    <a:sysClr val="windowText" lastClr="000000"/>
                  </a:solidFill>
                  <a:effectLst/>
                  <a:uLnTx/>
                  <a:uFillTx/>
                </a:rPr>
                <a:t>17</a:t>
              </a:r>
            </a:p>
          </p:txBody>
        </p:sp>
        <p:sp>
          <p:nvSpPr>
            <p:cNvPr id="427" name="Text Box 27"/>
            <p:cNvSpPr txBox="1">
              <a:spLocks noChangeArrowheads="1"/>
            </p:cNvSpPr>
            <p:nvPr/>
          </p:nvSpPr>
          <p:spPr bwMode="auto">
            <a:xfrm>
              <a:off x="1474695" y="3158098"/>
              <a:ext cx="436563" cy="274638"/>
            </a:xfrm>
            <a:prstGeom prst="rect">
              <a:avLst/>
            </a:prstGeom>
            <a:noFill/>
            <a:ln w="19050">
              <a:noFill/>
              <a:miter lim="800000"/>
              <a:headEnd/>
              <a:tailEnd type="none" w="lg" len="lg"/>
            </a:ln>
            <a:effectLst/>
          </p:spPr>
          <p:txBody>
            <a:bodyPr wrap="none">
              <a:spAutoFit/>
            </a:bodyPr>
            <a:lstStyle/>
            <a:p>
              <a:pPr marL="0" marR="0" lvl="0" indent="0" defTabSz="914400" eaLnBrk="1" fontAlgn="auto" latinLnBrk="0" hangingPunct="1">
                <a:lnSpc>
                  <a:spcPct val="100000"/>
                </a:lnSpc>
                <a:spcBef>
                  <a:spcPct val="0"/>
                </a:spcBef>
                <a:spcAft>
                  <a:spcPts val="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rPr>
                <a:t>151</a:t>
              </a:r>
            </a:p>
          </p:txBody>
        </p:sp>
        <p:sp>
          <p:nvSpPr>
            <p:cNvPr id="428" name="Rectangle 54"/>
            <p:cNvSpPr>
              <a:spLocks noChangeArrowheads="1"/>
            </p:cNvSpPr>
            <p:nvPr/>
          </p:nvSpPr>
          <p:spPr bwMode="auto">
            <a:xfrm>
              <a:off x="1833284" y="2765611"/>
              <a:ext cx="436563" cy="274638"/>
            </a:xfrm>
            <a:prstGeom prst="rect">
              <a:avLst/>
            </a:prstGeom>
            <a:noFill/>
            <a:ln w="19050">
              <a:noFill/>
              <a:miter lim="800000"/>
              <a:headEnd/>
              <a:tailEnd type="none" w="lg" len="lg"/>
            </a:ln>
            <a:effectLst/>
          </p:spPr>
          <p:txBody>
            <a:bodyPr wrap="none">
              <a:spAutoFit/>
            </a:bodyPr>
            <a:lstStyle/>
            <a:p>
              <a:pPr marL="0" marR="0" lvl="0" indent="0" defTabSz="914400" eaLnBrk="1" fontAlgn="auto" latinLnBrk="0" hangingPunct="1">
                <a:lnSpc>
                  <a:spcPct val="100000"/>
                </a:lnSpc>
                <a:spcBef>
                  <a:spcPct val="0"/>
                </a:spcBef>
                <a:spcAft>
                  <a:spcPts val="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rPr>
                <a:t>174</a:t>
              </a:r>
            </a:p>
          </p:txBody>
        </p:sp>
      </p:grpSp>
      <p:sp>
        <p:nvSpPr>
          <p:cNvPr id="429" name="Freeform 62"/>
          <p:cNvSpPr>
            <a:spLocks/>
          </p:cNvSpPr>
          <p:nvPr/>
        </p:nvSpPr>
        <p:spPr bwMode="auto">
          <a:xfrm>
            <a:off x="3276600" y="5300332"/>
            <a:ext cx="1447800" cy="800100"/>
          </a:xfrm>
          <a:custGeom>
            <a:avLst/>
            <a:gdLst/>
            <a:ahLst/>
            <a:cxnLst>
              <a:cxn ang="0">
                <a:pos x="0" y="504"/>
              </a:cxn>
              <a:cxn ang="0">
                <a:pos x="384" y="72"/>
              </a:cxn>
              <a:cxn ang="0">
                <a:pos x="864" y="72"/>
              </a:cxn>
            </a:cxnLst>
            <a:rect l="0" t="0" r="r" b="b"/>
            <a:pathLst>
              <a:path w="864" h="504">
                <a:moveTo>
                  <a:pt x="0" y="504"/>
                </a:moveTo>
                <a:cubicBezTo>
                  <a:pt x="120" y="324"/>
                  <a:pt x="240" y="144"/>
                  <a:pt x="384" y="72"/>
                </a:cubicBezTo>
                <a:cubicBezTo>
                  <a:pt x="528" y="0"/>
                  <a:pt x="696" y="36"/>
                  <a:pt x="864" y="72"/>
                </a:cubicBezTo>
              </a:path>
            </a:pathLst>
          </a:custGeom>
          <a:noFill/>
          <a:ln w="19050" cap="flat" cmpd="sng">
            <a:solidFill>
              <a:srgbClr val="1F497D">
                <a:lumMod val="75000"/>
              </a:srgbClr>
            </a:solidFill>
            <a:prstDash val="solid"/>
            <a:round/>
            <a:headEnd type="none" w="med" len="med"/>
            <a:tailEnd type="stealth" w="lg" len="lg"/>
          </a:ln>
          <a:effectLst/>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30" name="Freeform 63"/>
          <p:cNvSpPr>
            <a:spLocks/>
          </p:cNvSpPr>
          <p:nvPr/>
        </p:nvSpPr>
        <p:spPr bwMode="auto">
          <a:xfrm>
            <a:off x="1905000" y="5249532"/>
            <a:ext cx="1371600" cy="812800"/>
          </a:xfrm>
          <a:custGeom>
            <a:avLst/>
            <a:gdLst/>
            <a:ahLst/>
            <a:cxnLst>
              <a:cxn ang="0">
                <a:pos x="864" y="512"/>
              </a:cxn>
              <a:cxn ang="0">
                <a:pos x="480" y="80"/>
              </a:cxn>
              <a:cxn ang="0">
                <a:pos x="0" y="32"/>
              </a:cxn>
            </a:cxnLst>
            <a:rect l="0" t="0" r="r" b="b"/>
            <a:pathLst>
              <a:path w="864" h="512">
                <a:moveTo>
                  <a:pt x="864" y="512"/>
                </a:moveTo>
                <a:cubicBezTo>
                  <a:pt x="744" y="336"/>
                  <a:pt x="624" y="160"/>
                  <a:pt x="480" y="80"/>
                </a:cubicBezTo>
                <a:cubicBezTo>
                  <a:pt x="336" y="0"/>
                  <a:pt x="168" y="16"/>
                  <a:pt x="0" y="32"/>
                </a:cubicBezTo>
              </a:path>
            </a:pathLst>
          </a:custGeom>
          <a:noFill/>
          <a:ln w="19050" cap="flat" cmpd="sng">
            <a:solidFill>
              <a:srgbClr val="1F497D">
                <a:lumMod val="75000"/>
              </a:srgbClr>
            </a:solidFill>
            <a:prstDash val="solid"/>
            <a:round/>
            <a:headEnd type="none" w="med" len="med"/>
            <a:tailEnd type="stealth" w="lg" len="lg"/>
          </a:ln>
          <a:effec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31" name="Freeform 64"/>
          <p:cNvSpPr>
            <a:spLocks/>
          </p:cNvSpPr>
          <p:nvPr/>
        </p:nvSpPr>
        <p:spPr bwMode="auto">
          <a:xfrm>
            <a:off x="3276600" y="5795632"/>
            <a:ext cx="838200" cy="266700"/>
          </a:xfrm>
          <a:custGeom>
            <a:avLst/>
            <a:gdLst/>
            <a:ahLst/>
            <a:cxnLst>
              <a:cxn ang="0">
                <a:pos x="0" y="168"/>
              </a:cxn>
              <a:cxn ang="0">
                <a:pos x="192" y="24"/>
              </a:cxn>
              <a:cxn ang="0">
                <a:pos x="432" y="24"/>
              </a:cxn>
              <a:cxn ang="0">
                <a:pos x="528" y="72"/>
              </a:cxn>
            </a:cxnLst>
            <a:rect l="0" t="0" r="r" b="b"/>
            <a:pathLst>
              <a:path w="528" h="168">
                <a:moveTo>
                  <a:pt x="0" y="168"/>
                </a:moveTo>
                <a:cubicBezTo>
                  <a:pt x="60" y="108"/>
                  <a:pt x="120" y="48"/>
                  <a:pt x="192" y="24"/>
                </a:cubicBezTo>
                <a:cubicBezTo>
                  <a:pt x="264" y="0"/>
                  <a:pt x="376" y="16"/>
                  <a:pt x="432" y="24"/>
                </a:cubicBezTo>
                <a:cubicBezTo>
                  <a:pt x="488" y="32"/>
                  <a:pt x="508" y="52"/>
                  <a:pt x="528" y="72"/>
                </a:cubicBezTo>
              </a:path>
            </a:pathLst>
          </a:custGeom>
          <a:noFill/>
          <a:ln w="19050" cap="flat" cmpd="sng">
            <a:solidFill>
              <a:srgbClr val="1F497D">
                <a:lumMod val="75000"/>
              </a:srgbClr>
            </a:solidFill>
            <a:prstDash val="solid"/>
            <a:round/>
            <a:headEnd type="none" w="med" len="med"/>
            <a:tailEnd type="stealth" w="lg" len="lg"/>
          </a:ln>
          <a:effec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32" name="Freeform 65"/>
          <p:cNvSpPr>
            <a:spLocks/>
          </p:cNvSpPr>
          <p:nvPr/>
        </p:nvSpPr>
        <p:spPr bwMode="auto">
          <a:xfrm>
            <a:off x="2362200" y="5744832"/>
            <a:ext cx="990600" cy="393700"/>
          </a:xfrm>
          <a:custGeom>
            <a:avLst/>
            <a:gdLst/>
            <a:ahLst/>
            <a:cxnLst>
              <a:cxn ang="0">
                <a:pos x="624" y="248"/>
              </a:cxn>
              <a:cxn ang="0">
                <a:pos x="336" y="56"/>
              </a:cxn>
              <a:cxn ang="0">
                <a:pos x="96" y="8"/>
              </a:cxn>
              <a:cxn ang="0">
                <a:pos x="0" y="8"/>
              </a:cxn>
            </a:cxnLst>
            <a:rect l="0" t="0" r="r" b="b"/>
            <a:pathLst>
              <a:path w="624" h="248">
                <a:moveTo>
                  <a:pt x="624" y="248"/>
                </a:moveTo>
                <a:cubicBezTo>
                  <a:pt x="524" y="172"/>
                  <a:pt x="424" y="96"/>
                  <a:pt x="336" y="56"/>
                </a:cubicBezTo>
                <a:cubicBezTo>
                  <a:pt x="248" y="16"/>
                  <a:pt x="152" y="16"/>
                  <a:pt x="96" y="8"/>
                </a:cubicBezTo>
                <a:cubicBezTo>
                  <a:pt x="40" y="0"/>
                  <a:pt x="20" y="4"/>
                  <a:pt x="0" y="8"/>
                </a:cubicBezTo>
              </a:path>
            </a:pathLst>
          </a:custGeom>
          <a:noFill/>
          <a:ln w="19050" cap="flat" cmpd="sng">
            <a:solidFill>
              <a:srgbClr val="1F497D">
                <a:lumMod val="75000"/>
              </a:srgbClr>
            </a:solidFill>
            <a:prstDash val="solid"/>
            <a:round/>
            <a:headEnd type="none" w="med" len="med"/>
            <a:tailEnd type="stealth" w="lg" len="lg"/>
          </a:ln>
          <a:effec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33" name="Freeform 66"/>
          <p:cNvSpPr>
            <a:spLocks/>
          </p:cNvSpPr>
          <p:nvPr/>
        </p:nvSpPr>
        <p:spPr bwMode="auto">
          <a:xfrm>
            <a:off x="3276600" y="2480932"/>
            <a:ext cx="228600" cy="3581400"/>
          </a:xfrm>
          <a:custGeom>
            <a:avLst/>
            <a:gdLst/>
            <a:ahLst/>
            <a:cxnLst>
              <a:cxn ang="0">
                <a:pos x="0" y="2256"/>
              </a:cxn>
              <a:cxn ang="0">
                <a:pos x="144" y="0"/>
              </a:cxn>
            </a:cxnLst>
            <a:rect l="0" t="0" r="r" b="b"/>
            <a:pathLst>
              <a:path w="144" h="2256">
                <a:moveTo>
                  <a:pt x="0" y="2256"/>
                </a:moveTo>
                <a:cubicBezTo>
                  <a:pt x="0" y="2256"/>
                  <a:pt x="72" y="1128"/>
                  <a:pt x="144" y="0"/>
                </a:cubicBezTo>
              </a:path>
            </a:pathLst>
          </a:custGeom>
          <a:noFill/>
          <a:ln w="19050" cap="flat" cmpd="sng">
            <a:solidFill>
              <a:srgbClr val="1F497D">
                <a:lumMod val="75000"/>
              </a:srgbClr>
            </a:solidFill>
            <a:prstDash val="solid"/>
            <a:round/>
            <a:headEnd type="none" w="med" len="med"/>
            <a:tailEnd type="stealth" w="lg" len="lg"/>
          </a:ln>
          <a:effec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34" name="Freeform 67"/>
          <p:cNvSpPr>
            <a:spLocks/>
          </p:cNvSpPr>
          <p:nvPr/>
        </p:nvSpPr>
        <p:spPr bwMode="auto">
          <a:xfrm>
            <a:off x="1600200" y="4004932"/>
            <a:ext cx="482600" cy="1219200"/>
          </a:xfrm>
          <a:custGeom>
            <a:avLst/>
            <a:gdLst/>
            <a:ahLst/>
            <a:cxnLst>
              <a:cxn ang="0">
                <a:pos x="0" y="0"/>
              </a:cxn>
              <a:cxn ang="0">
                <a:pos x="288" y="336"/>
              </a:cxn>
              <a:cxn ang="0">
                <a:pos x="96" y="768"/>
              </a:cxn>
            </a:cxnLst>
            <a:rect l="0" t="0" r="r" b="b"/>
            <a:pathLst>
              <a:path w="304" h="768">
                <a:moveTo>
                  <a:pt x="0" y="0"/>
                </a:moveTo>
                <a:cubicBezTo>
                  <a:pt x="136" y="104"/>
                  <a:pt x="272" y="208"/>
                  <a:pt x="288" y="336"/>
                </a:cubicBezTo>
                <a:cubicBezTo>
                  <a:pt x="304" y="464"/>
                  <a:pt x="200" y="616"/>
                  <a:pt x="96" y="768"/>
                </a:cubicBezTo>
              </a:path>
            </a:pathLst>
          </a:custGeom>
          <a:noFill/>
          <a:ln w="19050" cap="flat" cmpd="sng">
            <a:solidFill>
              <a:srgbClr val="9BBB59">
                <a:lumMod val="75000"/>
              </a:srgbClr>
            </a:solidFill>
            <a:prstDash val="solid"/>
            <a:round/>
            <a:headEnd type="none" w="med" len="med"/>
            <a:tailEnd type="stealth" w="lg" len="lg"/>
          </a:ln>
          <a:effec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35" name="Freeform 68"/>
          <p:cNvSpPr>
            <a:spLocks/>
          </p:cNvSpPr>
          <p:nvPr/>
        </p:nvSpPr>
        <p:spPr bwMode="auto">
          <a:xfrm>
            <a:off x="1600200" y="4538332"/>
            <a:ext cx="266700" cy="609600"/>
          </a:xfrm>
          <a:custGeom>
            <a:avLst/>
            <a:gdLst/>
            <a:ahLst/>
            <a:cxnLst>
              <a:cxn ang="0">
                <a:pos x="144" y="384"/>
              </a:cxn>
              <a:cxn ang="0">
                <a:pos x="144" y="144"/>
              </a:cxn>
              <a:cxn ang="0">
                <a:pos x="0" y="0"/>
              </a:cxn>
            </a:cxnLst>
            <a:rect l="0" t="0" r="r" b="b"/>
            <a:pathLst>
              <a:path w="168" h="384">
                <a:moveTo>
                  <a:pt x="144" y="384"/>
                </a:moveTo>
                <a:cubicBezTo>
                  <a:pt x="156" y="296"/>
                  <a:pt x="168" y="208"/>
                  <a:pt x="144" y="144"/>
                </a:cubicBezTo>
                <a:cubicBezTo>
                  <a:pt x="120" y="80"/>
                  <a:pt x="60" y="40"/>
                  <a:pt x="0" y="0"/>
                </a:cubicBezTo>
              </a:path>
            </a:pathLst>
          </a:custGeom>
          <a:noFill/>
          <a:ln w="19050" cap="flat" cmpd="sng">
            <a:solidFill>
              <a:srgbClr val="C0504D">
                <a:lumMod val="75000"/>
              </a:srgbClr>
            </a:solidFill>
            <a:prstDash val="solid"/>
            <a:round/>
            <a:headEnd type="none" w="med" len="med"/>
            <a:tailEnd type="stealth" w="lg" len="lg"/>
          </a:ln>
          <a:effec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36" name="Text Box 70"/>
          <p:cNvSpPr txBox="1">
            <a:spLocks noChangeArrowheads="1"/>
          </p:cNvSpPr>
          <p:nvPr/>
        </p:nvSpPr>
        <p:spPr bwMode="auto">
          <a:xfrm>
            <a:off x="4038600" y="4233532"/>
            <a:ext cx="344488" cy="304800"/>
          </a:xfrm>
          <a:prstGeom prst="rect">
            <a:avLst/>
          </a:prstGeom>
          <a:noFill/>
          <a:ln w="9525" algn="ctr">
            <a:noFill/>
            <a:miter lim="800000"/>
            <a:headEnd/>
            <a:tailEnd/>
          </a:ln>
          <a:effectLst/>
        </p:spPr>
        <p:txBody>
          <a:bodyPr wrap="none">
            <a:spAutoFit/>
          </a:bodyPr>
          <a:lstStyle/>
          <a:p>
            <a:pPr marL="342900" marR="0" lvl="0" indent="-34290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ysClr val="windowText" lastClr="000000"/>
                </a:solidFill>
                <a:effectLst/>
                <a:uLnTx/>
                <a:uFillTx/>
              </a:rPr>
              <a:t>r</a:t>
            </a:r>
            <a:r>
              <a:rPr kumimoji="0" lang="en-US" sz="1400" b="0" i="0" u="none" strike="noStrike" kern="0" cap="none" spc="0" normalizeH="0" baseline="-25000" noProof="0" dirty="0">
                <a:ln>
                  <a:noFill/>
                </a:ln>
                <a:solidFill>
                  <a:sysClr val="windowText" lastClr="000000"/>
                </a:solidFill>
                <a:effectLst/>
                <a:uLnTx/>
                <a:uFillTx/>
              </a:rPr>
              <a:t>-6</a:t>
            </a:r>
          </a:p>
        </p:txBody>
      </p:sp>
      <p:sp>
        <p:nvSpPr>
          <p:cNvPr id="437" name="Text Box 71"/>
          <p:cNvSpPr txBox="1">
            <a:spLocks noChangeArrowheads="1"/>
          </p:cNvSpPr>
          <p:nvPr/>
        </p:nvSpPr>
        <p:spPr bwMode="auto">
          <a:xfrm>
            <a:off x="4038600" y="4995532"/>
            <a:ext cx="344488" cy="304800"/>
          </a:xfrm>
          <a:prstGeom prst="rect">
            <a:avLst/>
          </a:prstGeom>
          <a:noFill/>
          <a:ln w="9525" algn="ctr">
            <a:noFill/>
            <a:miter lim="800000"/>
            <a:headEnd/>
            <a:tailEnd/>
          </a:ln>
          <a:effectLst/>
        </p:spPr>
        <p:txBody>
          <a:bodyPr wrap="none">
            <a:spAutoFit/>
          </a:bodyPr>
          <a:lstStyle/>
          <a:p>
            <a:pPr marL="342900" marR="0" lvl="0" indent="-34290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ysClr val="windowText" lastClr="000000"/>
                </a:solidFill>
                <a:effectLst/>
                <a:uLnTx/>
                <a:uFillTx/>
              </a:rPr>
              <a:t>r</a:t>
            </a:r>
            <a:r>
              <a:rPr kumimoji="0" lang="en-US" sz="1400" b="0" i="0" u="none" strike="noStrike" kern="0" cap="none" spc="0" normalizeH="0" baseline="-25000" noProof="0" dirty="0">
                <a:ln>
                  <a:noFill/>
                </a:ln>
                <a:solidFill>
                  <a:sysClr val="windowText" lastClr="000000"/>
                </a:solidFill>
                <a:effectLst/>
                <a:uLnTx/>
                <a:uFillTx/>
              </a:rPr>
              <a:t>-5</a:t>
            </a:r>
          </a:p>
        </p:txBody>
      </p:sp>
      <p:sp>
        <p:nvSpPr>
          <p:cNvPr id="438" name="Text Box 72"/>
          <p:cNvSpPr txBox="1">
            <a:spLocks noChangeArrowheads="1"/>
          </p:cNvSpPr>
          <p:nvPr/>
        </p:nvSpPr>
        <p:spPr bwMode="auto">
          <a:xfrm>
            <a:off x="3733800" y="5528932"/>
            <a:ext cx="344488" cy="304800"/>
          </a:xfrm>
          <a:prstGeom prst="rect">
            <a:avLst/>
          </a:prstGeom>
          <a:noFill/>
          <a:ln w="9525" algn="ctr">
            <a:solidFill>
              <a:sysClr val="window" lastClr="FFFFFF"/>
            </a:solidFill>
            <a:miter lim="800000"/>
            <a:headEnd/>
            <a:tailEnd/>
          </a:ln>
          <a:effectLst/>
        </p:spPr>
        <p:txBody>
          <a:bodyPr wrap="none">
            <a:spAutoFit/>
          </a:bodyPr>
          <a:lstStyle/>
          <a:p>
            <a:pPr marL="342900" marR="0" lvl="0" indent="-34290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ysClr val="windowText" lastClr="000000"/>
                </a:solidFill>
                <a:effectLst/>
                <a:uLnTx/>
                <a:uFillTx/>
              </a:rPr>
              <a:t>r</a:t>
            </a:r>
            <a:r>
              <a:rPr kumimoji="0" lang="en-US" sz="1400" b="0" i="0" u="none" strike="noStrike" kern="0" cap="none" spc="0" normalizeH="0" baseline="-25000" noProof="0" dirty="0">
                <a:ln>
                  <a:noFill/>
                </a:ln>
                <a:solidFill>
                  <a:sysClr val="windowText" lastClr="000000"/>
                </a:solidFill>
                <a:effectLst/>
                <a:uLnTx/>
                <a:uFillTx/>
              </a:rPr>
              <a:t>-4</a:t>
            </a:r>
          </a:p>
        </p:txBody>
      </p:sp>
      <p:sp>
        <p:nvSpPr>
          <p:cNvPr id="439" name="Text Box 73"/>
          <p:cNvSpPr txBox="1">
            <a:spLocks noChangeArrowheads="1"/>
          </p:cNvSpPr>
          <p:nvPr/>
        </p:nvSpPr>
        <p:spPr bwMode="auto">
          <a:xfrm>
            <a:off x="2514600" y="4081132"/>
            <a:ext cx="306388" cy="304800"/>
          </a:xfrm>
          <a:prstGeom prst="rect">
            <a:avLst/>
          </a:prstGeom>
          <a:noFill/>
          <a:ln w="9525" algn="ctr">
            <a:noFill/>
            <a:miter lim="800000"/>
            <a:headEnd/>
            <a:tailEnd/>
          </a:ln>
          <a:effectLst/>
        </p:spPr>
        <p:txBody>
          <a:bodyPr wrap="none">
            <a:spAutoFit/>
          </a:bodyPr>
          <a:lstStyle/>
          <a:p>
            <a:pPr marL="342900" marR="0" lvl="0" indent="-34290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ysClr val="windowText" lastClr="000000"/>
                </a:solidFill>
                <a:effectLst/>
                <a:uLnTx/>
                <a:uFillTx/>
              </a:rPr>
              <a:t>r</a:t>
            </a:r>
            <a:r>
              <a:rPr kumimoji="0" lang="en-US" sz="1400" b="0" i="0" u="none" strike="noStrike" kern="0" cap="none" spc="0" normalizeH="0" baseline="-25000" noProof="0" dirty="0">
                <a:ln>
                  <a:noFill/>
                </a:ln>
                <a:solidFill>
                  <a:sysClr val="windowText" lastClr="000000"/>
                </a:solidFill>
                <a:effectLst/>
                <a:uLnTx/>
                <a:uFillTx/>
              </a:rPr>
              <a:t>6</a:t>
            </a:r>
          </a:p>
        </p:txBody>
      </p:sp>
      <p:sp>
        <p:nvSpPr>
          <p:cNvPr id="440" name="Text Box 74"/>
          <p:cNvSpPr txBox="1">
            <a:spLocks noChangeArrowheads="1"/>
          </p:cNvSpPr>
          <p:nvPr/>
        </p:nvSpPr>
        <p:spPr bwMode="auto">
          <a:xfrm>
            <a:off x="2286000" y="4995532"/>
            <a:ext cx="306388" cy="304800"/>
          </a:xfrm>
          <a:prstGeom prst="rect">
            <a:avLst/>
          </a:prstGeom>
          <a:noFill/>
          <a:ln w="9525" algn="ctr">
            <a:noFill/>
            <a:miter lim="800000"/>
            <a:headEnd/>
            <a:tailEnd/>
          </a:ln>
          <a:effectLst/>
        </p:spPr>
        <p:txBody>
          <a:bodyPr wrap="none">
            <a:spAutoFit/>
          </a:bodyPr>
          <a:lstStyle/>
          <a:p>
            <a:pPr marL="342900" marR="0" lvl="0" indent="-34290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ysClr val="windowText" lastClr="000000"/>
                </a:solidFill>
                <a:effectLst/>
                <a:uLnTx/>
                <a:uFillTx/>
              </a:rPr>
              <a:t>r</a:t>
            </a:r>
            <a:r>
              <a:rPr kumimoji="0" lang="en-US" sz="1400" b="0" i="0" u="none" strike="noStrike" kern="0" cap="none" spc="0" normalizeH="0" baseline="-25000" noProof="0" dirty="0">
                <a:ln>
                  <a:noFill/>
                </a:ln>
                <a:solidFill>
                  <a:sysClr val="windowText" lastClr="000000"/>
                </a:solidFill>
                <a:effectLst/>
                <a:uLnTx/>
                <a:uFillTx/>
              </a:rPr>
              <a:t>5</a:t>
            </a:r>
          </a:p>
        </p:txBody>
      </p:sp>
      <p:sp>
        <p:nvSpPr>
          <p:cNvPr id="441" name="Text Box 75"/>
          <p:cNvSpPr txBox="1">
            <a:spLocks noChangeArrowheads="1"/>
          </p:cNvSpPr>
          <p:nvPr/>
        </p:nvSpPr>
        <p:spPr bwMode="auto">
          <a:xfrm>
            <a:off x="2438400" y="5452732"/>
            <a:ext cx="306388" cy="304800"/>
          </a:xfrm>
          <a:prstGeom prst="rect">
            <a:avLst/>
          </a:prstGeom>
          <a:noFill/>
          <a:ln w="9525" algn="ctr">
            <a:noFill/>
            <a:miter lim="800000"/>
            <a:headEnd/>
            <a:tailEnd/>
          </a:ln>
          <a:effectLst/>
        </p:spPr>
        <p:txBody>
          <a:bodyPr wrap="none">
            <a:spAutoFit/>
          </a:bodyPr>
          <a:lstStyle/>
          <a:p>
            <a:pPr marL="342900" marR="0" lvl="0" indent="-34290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ysClr val="windowText" lastClr="000000"/>
                </a:solidFill>
                <a:effectLst/>
                <a:uLnTx/>
                <a:uFillTx/>
              </a:rPr>
              <a:t>r</a:t>
            </a:r>
            <a:r>
              <a:rPr kumimoji="0" lang="en-US" sz="1400" b="0" i="0" u="none" strike="noStrike" kern="0" cap="none" spc="0" normalizeH="0" baseline="-25000" noProof="0" dirty="0">
                <a:ln>
                  <a:noFill/>
                </a:ln>
                <a:solidFill>
                  <a:sysClr val="windowText" lastClr="000000"/>
                </a:solidFill>
                <a:effectLst/>
                <a:uLnTx/>
                <a:uFillTx/>
              </a:rPr>
              <a:t>4</a:t>
            </a:r>
          </a:p>
        </p:txBody>
      </p:sp>
      <p:sp>
        <p:nvSpPr>
          <p:cNvPr id="442" name="Text Box 79"/>
          <p:cNvSpPr txBox="1">
            <a:spLocks noChangeArrowheads="1"/>
          </p:cNvSpPr>
          <p:nvPr/>
        </p:nvSpPr>
        <p:spPr bwMode="auto">
          <a:xfrm>
            <a:off x="3505200" y="3547732"/>
            <a:ext cx="306388" cy="304800"/>
          </a:xfrm>
          <a:prstGeom prst="rect">
            <a:avLst/>
          </a:prstGeom>
          <a:noFill/>
          <a:ln w="9525" algn="ctr">
            <a:noFill/>
            <a:miter lim="800000"/>
            <a:headEnd/>
            <a:tailEnd/>
          </a:ln>
          <a:effectLst/>
        </p:spPr>
        <p:txBody>
          <a:bodyPr wrap="none">
            <a:spAutoFit/>
          </a:bodyPr>
          <a:lstStyle/>
          <a:p>
            <a:pPr marL="342900" marR="0" lvl="0" indent="-34290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ysClr val="windowText" lastClr="000000"/>
                </a:solidFill>
                <a:effectLst/>
                <a:uLnTx/>
                <a:uFillTx/>
              </a:rPr>
              <a:t>r</a:t>
            </a:r>
            <a:r>
              <a:rPr kumimoji="0" lang="en-US" sz="1400" b="0" i="0" u="none" strike="noStrike" kern="0" cap="none" spc="0" normalizeH="0" baseline="-25000" noProof="0" dirty="0">
                <a:ln>
                  <a:noFill/>
                </a:ln>
                <a:solidFill>
                  <a:sysClr val="windowText" lastClr="000000"/>
                </a:solidFill>
                <a:effectLst/>
                <a:uLnTx/>
                <a:uFillTx/>
              </a:rPr>
              <a:t>7</a:t>
            </a:r>
          </a:p>
        </p:txBody>
      </p:sp>
      <p:sp>
        <p:nvSpPr>
          <p:cNvPr id="443" name="Freeform 58"/>
          <p:cNvSpPr>
            <a:spLocks/>
          </p:cNvSpPr>
          <p:nvPr/>
        </p:nvSpPr>
        <p:spPr bwMode="auto">
          <a:xfrm>
            <a:off x="1524000" y="4004932"/>
            <a:ext cx="1752600" cy="2057400"/>
          </a:xfrm>
          <a:custGeom>
            <a:avLst/>
            <a:gdLst/>
            <a:ahLst/>
            <a:cxnLst>
              <a:cxn ang="0">
                <a:pos x="1104" y="1296"/>
              </a:cxn>
              <a:cxn ang="0">
                <a:pos x="864" y="480"/>
              </a:cxn>
              <a:cxn ang="0">
                <a:pos x="0" y="0"/>
              </a:cxn>
            </a:cxnLst>
            <a:rect l="0" t="0" r="r" b="b"/>
            <a:pathLst>
              <a:path w="1104" h="1296">
                <a:moveTo>
                  <a:pt x="1104" y="1296"/>
                </a:moveTo>
                <a:cubicBezTo>
                  <a:pt x="1076" y="996"/>
                  <a:pt x="1048" y="696"/>
                  <a:pt x="864" y="480"/>
                </a:cubicBezTo>
                <a:cubicBezTo>
                  <a:pt x="680" y="264"/>
                  <a:pt x="340" y="132"/>
                  <a:pt x="0" y="0"/>
                </a:cubicBezTo>
              </a:path>
            </a:pathLst>
          </a:custGeom>
          <a:noFill/>
          <a:ln w="19050" cap="flat" cmpd="sng">
            <a:solidFill>
              <a:srgbClr val="1F497D">
                <a:lumMod val="75000"/>
              </a:srgbClr>
            </a:solidFill>
            <a:prstDash val="solid"/>
            <a:round/>
            <a:headEnd type="none" w="med" len="med"/>
            <a:tailEnd type="stealth" w="lg" len="lg"/>
          </a:ln>
          <a:effec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44" name="Text Box 80"/>
          <p:cNvSpPr txBox="1">
            <a:spLocks noChangeArrowheads="1"/>
          </p:cNvSpPr>
          <p:nvPr/>
        </p:nvSpPr>
        <p:spPr bwMode="auto">
          <a:xfrm>
            <a:off x="5638800" y="2590800"/>
            <a:ext cx="3276600" cy="1569660"/>
          </a:xfrm>
          <a:prstGeom prst="rect">
            <a:avLst/>
          </a:prstGeom>
          <a:noFill/>
          <a:ln w="19050">
            <a:noFill/>
            <a:miter lim="800000"/>
            <a:headEnd/>
            <a:tailEnd type="none" w="lg" len="lg"/>
          </a:ln>
          <a:effectLst/>
        </p:spPr>
        <p:txBody>
          <a:bodyPr wrap="square">
            <a:spAutoFit/>
          </a:bodyPr>
          <a:lstStyle/>
          <a:p>
            <a:pPr marL="0" marR="0" lvl="0" indent="0" defTabSz="914400" eaLnBrk="1" fontAlgn="auto" latinLnBrk="0" hangingPunct="1">
              <a:lnSpc>
                <a:spcPct val="100000"/>
              </a:lnSpc>
              <a:spcBef>
                <a:spcPct val="0"/>
              </a:spcBef>
              <a:spcAft>
                <a:spcPts val="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rPr>
              <a:t>Routing Table at Node 64:</a:t>
            </a:r>
          </a:p>
          <a:p>
            <a:pPr marL="0" marR="0" lvl="0" indent="0" defTabSz="914400" eaLnBrk="1" fontAlgn="auto" latinLnBrk="0" hangingPunct="1">
              <a:lnSpc>
                <a:spcPct val="100000"/>
              </a:lnSpc>
              <a:spcBef>
                <a:spcPct val="0"/>
              </a:spcBef>
              <a:spcAft>
                <a:spcPts val="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rPr>
              <a:t> Successor = 76</a:t>
            </a:r>
          </a:p>
          <a:p>
            <a:pPr marL="0" marR="0" lvl="0" indent="0" defTabSz="914400" eaLnBrk="1" fontAlgn="auto" latinLnBrk="0" hangingPunct="1">
              <a:lnSpc>
                <a:spcPct val="100000"/>
              </a:lnSpc>
              <a:spcBef>
                <a:spcPct val="0"/>
              </a:spcBef>
              <a:spcAft>
                <a:spcPts val="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rPr>
              <a:t> Predecessor = 50</a:t>
            </a:r>
          </a:p>
          <a:p>
            <a:pPr marL="0" marR="0" lvl="0" indent="0" defTabSz="914400" eaLnBrk="1" fontAlgn="auto" latinLnBrk="0" hangingPunct="1">
              <a:lnSpc>
                <a:spcPct val="100000"/>
              </a:lnSpc>
              <a:spcBef>
                <a:spcPct val="0"/>
              </a:spcBef>
              <a:spcAft>
                <a:spcPts val="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rPr>
              <a:t> Neighborhood =  (83, 76, 50, 46)</a:t>
            </a:r>
            <a:endParaRPr kumimoji="0" lang="en-US" sz="1600" b="0" i="0" u="none" strike="noStrike" kern="0" cap="none" spc="0" normalizeH="0" baseline="-25000" noProof="0" dirty="0">
              <a:ln>
                <a:noFill/>
              </a:ln>
              <a:solidFill>
                <a:sysClr val="windowText" lastClr="000000"/>
              </a:solidFill>
              <a:effectLst/>
              <a:uLnTx/>
              <a:uFillTx/>
            </a:endParaRPr>
          </a:p>
          <a:p>
            <a:pPr marL="0" marR="0" lvl="0" indent="0" defTabSz="914400" eaLnBrk="1" fontAlgn="auto" latinLnBrk="0" hangingPunct="1">
              <a:lnSpc>
                <a:spcPct val="100000"/>
              </a:lnSpc>
              <a:spcBef>
                <a:spcPct val="0"/>
              </a:spcBef>
              <a:spcAft>
                <a:spcPts val="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rPr>
              <a:t> Routing nodes = (200, 2, 30, 46, 50,.. </a:t>
            </a:r>
          </a:p>
          <a:p>
            <a:pPr marL="0" marR="0" lvl="0" indent="0" defTabSz="914400" eaLnBrk="1" fontAlgn="auto" latinLnBrk="0" hangingPunct="1">
              <a:lnSpc>
                <a:spcPct val="100000"/>
              </a:lnSpc>
              <a:spcBef>
                <a:spcPct val="0"/>
              </a:spcBef>
              <a:spcAft>
                <a:spcPts val="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rPr>
              <a:t>                           83, 98, 135, 200)</a:t>
            </a:r>
          </a:p>
        </p:txBody>
      </p:sp>
      <p:sp>
        <p:nvSpPr>
          <p:cNvPr id="445" name="TextBox 444"/>
          <p:cNvSpPr txBox="1"/>
          <p:nvPr/>
        </p:nvSpPr>
        <p:spPr>
          <a:xfrm>
            <a:off x="5943600" y="4995532"/>
            <a:ext cx="2743200" cy="1015663"/>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ysClr val="windowText" lastClr="000000"/>
                </a:solidFill>
                <a:effectLst/>
                <a:uLnTx/>
                <a:uFillTx/>
              </a:rPr>
              <a:t>Routing is the basis for building distributed hash tables (DHTs)</a:t>
            </a:r>
          </a:p>
        </p:txBody>
      </p:sp>
    </p:spTree>
    <p:extLst>
      <p:ext uri="{BB962C8B-B14F-4D97-AF65-F5344CB8AC3E}">
        <p14:creationId xmlns:p14="http://schemas.microsoft.com/office/powerpoint/2010/main" val="183280068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433"/>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443"/>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439"/>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440"/>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430"/>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432"/>
                                        </p:tgtEl>
                                        <p:attrNameLst>
                                          <p:attrName>style.visibility</p:attrName>
                                        </p:attrNameLst>
                                      </p:cBhvr>
                                      <p:to>
                                        <p:strVal val="hidden"/>
                                      </p:to>
                                    </p:set>
                                  </p:childTnLst>
                                </p:cTn>
                              </p:par>
                              <p:par>
                                <p:cTn id="17" presetID="1" presetClass="exit" presetSubtype="0" fill="hold" grpId="0" nodeType="withEffect">
                                  <p:stCondLst>
                                    <p:cond delay="0"/>
                                  </p:stCondLst>
                                  <p:childTnLst>
                                    <p:set>
                                      <p:cBhvr>
                                        <p:cTn id="18" dur="1" fill="hold">
                                          <p:stCondLst>
                                            <p:cond delay="0"/>
                                          </p:stCondLst>
                                        </p:cTn>
                                        <p:tgtEl>
                                          <p:spTgt spid="441"/>
                                        </p:tgtEl>
                                        <p:attrNameLst>
                                          <p:attrName>style.visibility</p:attrName>
                                        </p:attrNameLst>
                                      </p:cBhvr>
                                      <p:to>
                                        <p:strVal val="hidden"/>
                                      </p:to>
                                    </p:set>
                                  </p:childTnLst>
                                </p:cTn>
                              </p:par>
                              <p:par>
                                <p:cTn id="19" presetID="1" presetClass="exit" presetSubtype="0" fill="hold" grpId="0" nodeType="withEffect">
                                  <p:stCondLst>
                                    <p:cond delay="0"/>
                                  </p:stCondLst>
                                  <p:childTnLst>
                                    <p:set>
                                      <p:cBhvr>
                                        <p:cTn id="20" dur="1" fill="hold">
                                          <p:stCondLst>
                                            <p:cond delay="0"/>
                                          </p:stCondLst>
                                        </p:cTn>
                                        <p:tgtEl>
                                          <p:spTgt spid="438"/>
                                        </p:tgtEl>
                                        <p:attrNameLst>
                                          <p:attrName>style.visibility</p:attrName>
                                        </p:attrNameLst>
                                      </p:cBhvr>
                                      <p:to>
                                        <p:strVal val="hidden"/>
                                      </p:to>
                                    </p:set>
                                  </p:childTnLst>
                                </p:cTn>
                              </p:par>
                              <p:par>
                                <p:cTn id="21" presetID="1" presetClass="exit" presetSubtype="0" fill="hold" grpId="0" nodeType="withEffect">
                                  <p:stCondLst>
                                    <p:cond delay="0"/>
                                  </p:stCondLst>
                                  <p:childTnLst>
                                    <p:set>
                                      <p:cBhvr>
                                        <p:cTn id="22" dur="1" fill="hold">
                                          <p:stCondLst>
                                            <p:cond delay="0"/>
                                          </p:stCondLst>
                                        </p:cTn>
                                        <p:tgtEl>
                                          <p:spTgt spid="431"/>
                                        </p:tgtEl>
                                        <p:attrNameLst>
                                          <p:attrName>style.visibility</p:attrName>
                                        </p:attrNameLst>
                                      </p:cBhvr>
                                      <p:to>
                                        <p:strVal val="hidden"/>
                                      </p:to>
                                    </p:set>
                                  </p:childTnLst>
                                </p:cTn>
                              </p:par>
                              <p:par>
                                <p:cTn id="23" presetID="1" presetClass="exit" presetSubtype="0" fill="hold" grpId="0" nodeType="withEffect">
                                  <p:stCondLst>
                                    <p:cond delay="0"/>
                                  </p:stCondLst>
                                  <p:childTnLst>
                                    <p:set>
                                      <p:cBhvr>
                                        <p:cTn id="24" dur="1" fill="hold">
                                          <p:stCondLst>
                                            <p:cond delay="0"/>
                                          </p:stCondLst>
                                        </p:cTn>
                                        <p:tgtEl>
                                          <p:spTgt spid="429"/>
                                        </p:tgtEl>
                                        <p:attrNameLst>
                                          <p:attrName>style.visibility</p:attrName>
                                        </p:attrNameLst>
                                      </p:cBhvr>
                                      <p:to>
                                        <p:strVal val="hidden"/>
                                      </p:to>
                                    </p:set>
                                  </p:childTnLst>
                                </p:cTn>
                              </p:par>
                              <p:par>
                                <p:cTn id="25" presetID="1" presetClass="exit" presetSubtype="0" fill="hold" grpId="0" nodeType="withEffect">
                                  <p:stCondLst>
                                    <p:cond delay="0"/>
                                  </p:stCondLst>
                                  <p:childTnLst>
                                    <p:set>
                                      <p:cBhvr>
                                        <p:cTn id="26" dur="1" fill="hold">
                                          <p:stCondLst>
                                            <p:cond delay="0"/>
                                          </p:stCondLst>
                                        </p:cTn>
                                        <p:tgtEl>
                                          <p:spTgt spid="437"/>
                                        </p:tgtEl>
                                        <p:attrNameLst>
                                          <p:attrName>style.visibility</p:attrName>
                                        </p:attrNameLst>
                                      </p:cBhvr>
                                      <p:to>
                                        <p:strVal val="hidden"/>
                                      </p:to>
                                    </p:set>
                                  </p:childTnLst>
                                </p:cTn>
                              </p:par>
                              <p:par>
                                <p:cTn id="27" presetID="1" presetClass="exit" presetSubtype="0" fill="hold" grpId="0" nodeType="withEffect">
                                  <p:stCondLst>
                                    <p:cond delay="0"/>
                                  </p:stCondLst>
                                  <p:childTnLst>
                                    <p:set>
                                      <p:cBhvr>
                                        <p:cTn id="28" dur="1" fill="hold">
                                          <p:stCondLst>
                                            <p:cond delay="0"/>
                                          </p:stCondLst>
                                        </p:cTn>
                                        <p:tgtEl>
                                          <p:spTgt spid="384"/>
                                        </p:tgtEl>
                                        <p:attrNameLst>
                                          <p:attrName>style.visibility</p:attrName>
                                        </p:attrNameLst>
                                      </p:cBhvr>
                                      <p:to>
                                        <p:strVal val="hidden"/>
                                      </p:to>
                                    </p:set>
                                  </p:childTnLst>
                                </p:cTn>
                              </p:par>
                              <p:par>
                                <p:cTn id="29" presetID="1" presetClass="exit" presetSubtype="0" fill="hold" grpId="0" nodeType="withEffect">
                                  <p:stCondLst>
                                    <p:cond delay="0"/>
                                  </p:stCondLst>
                                  <p:childTnLst>
                                    <p:set>
                                      <p:cBhvr>
                                        <p:cTn id="30" dur="1" fill="hold">
                                          <p:stCondLst>
                                            <p:cond delay="0"/>
                                          </p:stCondLst>
                                        </p:cTn>
                                        <p:tgtEl>
                                          <p:spTgt spid="436"/>
                                        </p:tgtEl>
                                        <p:attrNameLst>
                                          <p:attrName>style.visibility</p:attrName>
                                        </p:attrNameLst>
                                      </p:cBhvr>
                                      <p:to>
                                        <p:strVal val="hidden"/>
                                      </p:to>
                                    </p:set>
                                  </p:childTnLst>
                                </p:cTn>
                              </p:par>
                              <p:par>
                                <p:cTn id="31" presetID="1" presetClass="exit" presetSubtype="0" fill="hold" grpId="0" nodeType="withEffect">
                                  <p:stCondLst>
                                    <p:cond delay="0"/>
                                  </p:stCondLst>
                                  <p:childTnLst>
                                    <p:set>
                                      <p:cBhvr>
                                        <p:cTn id="32" dur="1" fill="hold">
                                          <p:stCondLst>
                                            <p:cond delay="0"/>
                                          </p:stCondLst>
                                        </p:cTn>
                                        <p:tgtEl>
                                          <p:spTgt spid="442"/>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1" nodeType="clickEffect">
                                  <p:stCondLst>
                                    <p:cond delay="0"/>
                                  </p:stCondLst>
                                  <p:childTnLst>
                                    <p:set>
                                      <p:cBhvr>
                                        <p:cTn id="36" dur="1" fill="hold">
                                          <p:stCondLst>
                                            <p:cond delay="0"/>
                                          </p:stCondLst>
                                        </p:cTn>
                                        <p:tgtEl>
                                          <p:spTgt spid="443"/>
                                        </p:tgtEl>
                                        <p:attrNameLst>
                                          <p:attrName>style.visibility</p:attrName>
                                        </p:attrNameLst>
                                      </p:cBhvr>
                                      <p:to>
                                        <p:strVal val="visible"/>
                                      </p:to>
                                    </p:set>
                                    <p:animEffect transition="in" filter="blinds(horizontal)">
                                      <p:cBhvr>
                                        <p:cTn id="37" dur="500"/>
                                        <p:tgtEl>
                                          <p:spTgt spid="443"/>
                                        </p:tgtEl>
                                      </p:cBhvr>
                                    </p:animEffect>
                                  </p:childTnLst>
                                </p:cTn>
                              </p:par>
                              <p:par>
                                <p:cTn id="38" presetID="3" presetClass="entr" presetSubtype="10" fill="hold" grpId="0" nodeType="withEffect">
                                  <p:stCondLst>
                                    <p:cond delay="0"/>
                                  </p:stCondLst>
                                  <p:childTnLst>
                                    <p:set>
                                      <p:cBhvr>
                                        <p:cTn id="39" dur="1" fill="hold">
                                          <p:stCondLst>
                                            <p:cond delay="0"/>
                                          </p:stCondLst>
                                        </p:cTn>
                                        <p:tgtEl>
                                          <p:spTgt spid="377"/>
                                        </p:tgtEl>
                                        <p:attrNameLst>
                                          <p:attrName>style.visibility</p:attrName>
                                        </p:attrNameLst>
                                      </p:cBhvr>
                                      <p:to>
                                        <p:strVal val="visible"/>
                                      </p:to>
                                    </p:set>
                                    <p:animEffect transition="in" filter="blinds(horizontal)">
                                      <p:cBhvr>
                                        <p:cTn id="40" dur="500"/>
                                        <p:tgtEl>
                                          <p:spTgt spid="377"/>
                                        </p:tgtEl>
                                      </p:cBhvr>
                                    </p:animEffect>
                                  </p:childTnLst>
                                </p:cTn>
                              </p:par>
                            </p:childTnLst>
                          </p:cTn>
                        </p:par>
                      </p:childTnLst>
                    </p:cTn>
                  </p:par>
                  <p:par>
                    <p:cTn id="41" fill="hold">
                      <p:stCondLst>
                        <p:cond delay="indefinite"/>
                      </p:stCondLst>
                      <p:childTnLst>
                        <p:par>
                          <p:cTn id="42" fill="hold">
                            <p:stCondLst>
                              <p:cond delay="0"/>
                            </p:stCondLst>
                            <p:childTnLst>
                              <p:par>
                                <p:cTn id="43" presetID="3" presetClass="entr" presetSubtype="10" fill="hold" grpId="0" nodeType="clickEffect">
                                  <p:stCondLst>
                                    <p:cond delay="0"/>
                                  </p:stCondLst>
                                  <p:childTnLst>
                                    <p:set>
                                      <p:cBhvr>
                                        <p:cTn id="44" dur="1" fill="hold">
                                          <p:stCondLst>
                                            <p:cond delay="0"/>
                                          </p:stCondLst>
                                        </p:cTn>
                                        <p:tgtEl>
                                          <p:spTgt spid="434"/>
                                        </p:tgtEl>
                                        <p:attrNameLst>
                                          <p:attrName>style.visibility</p:attrName>
                                        </p:attrNameLst>
                                      </p:cBhvr>
                                      <p:to>
                                        <p:strVal val="visible"/>
                                      </p:to>
                                    </p:set>
                                    <p:animEffect transition="in" filter="blinds(horizontal)">
                                      <p:cBhvr>
                                        <p:cTn id="45" dur="500"/>
                                        <p:tgtEl>
                                          <p:spTgt spid="434"/>
                                        </p:tgtEl>
                                      </p:cBhvr>
                                    </p:animEffect>
                                  </p:childTnLst>
                                </p:cTn>
                              </p:par>
                              <p:par>
                                <p:cTn id="46" presetID="3" presetClass="entr" presetSubtype="10" fill="hold" grpId="0" nodeType="withEffect">
                                  <p:stCondLst>
                                    <p:cond delay="0"/>
                                  </p:stCondLst>
                                  <p:childTnLst>
                                    <p:set>
                                      <p:cBhvr>
                                        <p:cTn id="47" dur="1" fill="hold">
                                          <p:stCondLst>
                                            <p:cond delay="0"/>
                                          </p:stCondLst>
                                        </p:cTn>
                                        <p:tgtEl>
                                          <p:spTgt spid="376"/>
                                        </p:tgtEl>
                                        <p:attrNameLst>
                                          <p:attrName>style.visibility</p:attrName>
                                        </p:attrNameLst>
                                      </p:cBhvr>
                                      <p:to>
                                        <p:strVal val="visible"/>
                                      </p:to>
                                    </p:set>
                                    <p:animEffect transition="in" filter="blinds(horizontal)">
                                      <p:cBhvr>
                                        <p:cTn id="48" dur="500"/>
                                        <p:tgtEl>
                                          <p:spTgt spid="376"/>
                                        </p:tgtEl>
                                      </p:cBhvr>
                                    </p:animEffect>
                                  </p:childTnLst>
                                </p:cTn>
                              </p:par>
                            </p:childTnLst>
                          </p:cTn>
                        </p:par>
                      </p:childTnLst>
                    </p:cTn>
                  </p:par>
                  <p:par>
                    <p:cTn id="49" fill="hold">
                      <p:stCondLst>
                        <p:cond delay="indefinite"/>
                      </p:stCondLst>
                      <p:childTnLst>
                        <p:par>
                          <p:cTn id="50" fill="hold">
                            <p:stCondLst>
                              <p:cond delay="0"/>
                            </p:stCondLst>
                            <p:childTnLst>
                              <p:par>
                                <p:cTn id="51" presetID="3" presetClass="entr" presetSubtype="10" fill="hold" grpId="0" nodeType="clickEffect">
                                  <p:stCondLst>
                                    <p:cond delay="0"/>
                                  </p:stCondLst>
                                  <p:childTnLst>
                                    <p:set>
                                      <p:cBhvr>
                                        <p:cTn id="52" dur="1" fill="hold">
                                          <p:stCondLst>
                                            <p:cond delay="0"/>
                                          </p:stCondLst>
                                        </p:cTn>
                                        <p:tgtEl>
                                          <p:spTgt spid="435"/>
                                        </p:tgtEl>
                                        <p:attrNameLst>
                                          <p:attrName>style.visibility</p:attrName>
                                        </p:attrNameLst>
                                      </p:cBhvr>
                                      <p:to>
                                        <p:strVal val="visible"/>
                                      </p:to>
                                    </p:set>
                                    <p:animEffect transition="in" filter="blinds(horizontal)">
                                      <p:cBhvr>
                                        <p:cTn id="53" dur="500"/>
                                        <p:tgtEl>
                                          <p:spTgt spid="435"/>
                                        </p:tgtEl>
                                      </p:cBhvr>
                                    </p:animEffect>
                                  </p:childTnLst>
                                </p:cTn>
                              </p:par>
                              <p:par>
                                <p:cTn id="54" presetID="3" presetClass="entr" presetSubtype="10" fill="hold" grpId="0" nodeType="withEffect">
                                  <p:stCondLst>
                                    <p:cond delay="0"/>
                                  </p:stCondLst>
                                  <p:childTnLst>
                                    <p:set>
                                      <p:cBhvr>
                                        <p:cTn id="55" dur="1" fill="hold">
                                          <p:stCondLst>
                                            <p:cond delay="0"/>
                                          </p:stCondLst>
                                        </p:cTn>
                                        <p:tgtEl>
                                          <p:spTgt spid="378"/>
                                        </p:tgtEl>
                                        <p:attrNameLst>
                                          <p:attrName>style.visibility</p:attrName>
                                        </p:attrNameLst>
                                      </p:cBhvr>
                                      <p:to>
                                        <p:strVal val="visible"/>
                                      </p:to>
                                    </p:set>
                                    <p:animEffect transition="in" filter="blinds(horizontal)">
                                      <p:cBhvr>
                                        <p:cTn id="56" dur="500"/>
                                        <p:tgtEl>
                                          <p:spTgt spid="3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6" grpId="0" animBg="1"/>
      <p:bldP spid="377" grpId="0" animBg="1"/>
      <p:bldP spid="378" grpId="0" animBg="1"/>
      <p:bldP spid="384" grpId="0" animBg="1"/>
      <p:bldP spid="429" grpId="0" animBg="1"/>
      <p:bldP spid="430" grpId="0" animBg="1"/>
      <p:bldP spid="431" grpId="0" animBg="1"/>
      <p:bldP spid="432" grpId="0" animBg="1"/>
      <p:bldP spid="433" grpId="0" animBg="1"/>
      <p:bldP spid="434" grpId="0" animBg="1"/>
      <p:bldP spid="435" grpId="0" animBg="1"/>
      <p:bldP spid="436" grpId="0"/>
      <p:bldP spid="437" grpId="0"/>
      <p:bldP spid="438" grpId="0" animBg="1"/>
      <p:bldP spid="439" grpId="0"/>
      <p:bldP spid="440" grpId="0"/>
      <p:bldP spid="441" grpId="0"/>
      <p:bldP spid="442" grpId="0"/>
      <p:bldP spid="443" grpId="0" animBg="1"/>
      <p:bldP spid="443" grpId="1"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Failure Detection</a:t>
            </a:r>
            <a:endParaRPr lang="en-US" dirty="0"/>
          </a:p>
        </p:txBody>
      </p:sp>
      <p:sp>
        <p:nvSpPr>
          <p:cNvPr id="2" name="Slide Number Placeholder 1"/>
          <p:cNvSpPr>
            <a:spLocks noGrp="1"/>
          </p:cNvSpPr>
          <p:nvPr>
            <p:ph type="sldNum" sz="quarter" idx="4294967295"/>
          </p:nvPr>
        </p:nvSpPr>
        <p:spPr>
          <a:xfrm>
            <a:off x="0" y="6356350"/>
            <a:ext cx="1981200" cy="365125"/>
          </a:xfrm>
          <a:prstGeom prst="rect">
            <a:avLst/>
          </a:prstGeom>
        </p:spPr>
        <p:txBody>
          <a:bodyPr/>
          <a:lstStyle/>
          <a:p>
            <a:fld id="{DE9C4EB6-E4C2-4D79-BB42-3E23C9ACDC7F}" type="slidenum">
              <a:rPr lang="en-US" smtClean="0"/>
              <a:t>38</a:t>
            </a:fld>
            <a:endParaRPr lang="en-US" dirty="0"/>
          </a:p>
        </p:txBody>
      </p:sp>
      <p:sp>
        <p:nvSpPr>
          <p:cNvPr id="63" name="Oval 62"/>
          <p:cNvSpPr/>
          <p:nvPr/>
        </p:nvSpPr>
        <p:spPr>
          <a:xfrm flipH="1" flipV="1">
            <a:off x="2438400" y="3953055"/>
            <a:ext cx="228600" cy="171090"/>
          </a:xfrm>
          <a:prstGeom prst="ellipse">
            <a:avLst/>
          </a:prstGeom>
          <a:solidFill>
            <a:srgbClr val="8064A2">
              <a:lumMod val="50000"/>
            </a:srgbClr>
          </a:solidFill>
          <a:ln w="25400" cap="flat" cmpd="sng" algn="ctr">
            <a:solidFill>
              <a:srgbClr val="8064A2">
                <a:lumMod val="50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nvGrpSpPr>
          <p:cNvPr id="64" name="Group 78"/>
          <p:cNvGrpSpPr/>
          <p:nvPr/>
        </p:nvGrpSpPr>
        <p:grpSpPr>
          <a:xfrm>
            <a:off x="990600" y="3091934"/>
            <a:ext cx="7772400" cy="1535253"/>
            <a:chOff x="1143000" y="3244334"/>
            <a:chExt cx="7772400" cy="1535253"/>
          </a:xfrm>
        </p:grpSpPr>
        <p:sp>
          <p:nvSpPr>
            <p:cNvPr id="65" name="TextBox 64"/>
            <p:cNvSpPr txBox="1"/>
            <p:nvPr/>
          </p:nvSpPr>
          <p:spPr>
            <a:xfrm>
              <a:off x="1143000" y="3244334"/>
              <a:ext cx="10668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Text" lastClr="000000"/>
                  </a:solidFill>
                  <a:effectLst/>
                  <a:uLnTx/>
                  <a:uFillTx/>
                  <a:latin typeface="Calibri"/>
                  <a:ea typeface="+mn-ea"/>
                  <a:cs typeface="+mn-cs"/>
                </a:rPr>
                <a:t>Time = t</a:t>
              </a:r>
              <a:r>
                <a:rPr kumimoji="0" lang="en-US" sz="1800" b="0" i="0" u="none" strike="noStrike" kern="1200" cap="none" spc="0" normalizeH="0" baseline="-25000" noProof="0" dirty="0">
                  <a:ln>
                    <a:noFill/>
                  </a:ln>
                  <a:solidFill>
                    <a:sysClr val="windowText" lastClr="000000"/>
                  </a:solidFill>
                  <a:effectLst/>
                  <a:uLnTx/>
                  <a:uFillTx/>
                  <a:latin typeface="Calibri"/>
                  <a:ea typeface="+mn-ea"/>
                  <a:cs typeface="+mn-cs"/>
                </a:rPr>
                <a:t>1</a:t>
              </a:r>
            </a:p>
          </p:txBody>
        </p:sp>
        <p:cxnSp>
          <p:nvCxnSpPr>
            <p:cNvPr id="66" name="Straight Connector 65"/>
            <p:cNvCxnSpPr>
              <a:stCxn id="76" idx="2"/>
            </p:cNvCxnSpPr>
            <p:nvPr/>
          </p:nvCxnSpPr>
          <p:spPr>
            <a:xfrm>
              <a:off x="1600200" y="4038600"/>
              <a:ext cx="990600" cy="152400"/>
            </a:xfrm>
            <a:prstGeom prst="line">
              <a:avLst/>
            </a:prstGeom>
            <a:noFill/>
            <a:ln w="25400" cap="rnd" cmpd="sng" algn="ctr">
              <a:solidFill>
                <a:srgbClr val="4F81BD">
                  <a:shade val="95000"/>
                  <a:satMod val="105000"/>
                </a:srgbClr>
              </a:solidFill>
              <a:prstDash val="solid"/>
              <a:headEnd type="arrow" w="lg" len="lg"/>
              <a:tailEnd type="arrow" w="lg" len="lg"/>
            </a:ln>
            <a:effectLst/>
          </p:spPr>
        </p:cxnSp>
        <p:cxnSp>
          <p:nvCxnSpPr>
            <p:cNvPr id="67" name="Straight Connector 66"/>
            <p:cNvCxnSpPr>
              <a:stCxn id="63" idx="2"/>
              <a:endCxn id="80" idx="6"/>
            </p:cNvCxnSpPr>
            <p:nvPr/>
          </p:nvCxnSpPr>
          <p:spPr>
            <a:xfrm>
              <a:off x="2819400" y="4191000"/>
              <a:ext cx="1752600" cy="152400"/>
            </a:xfrm>
            <a:prstGeom prst="line">
              <a:avLst/>
            </a:prstGeom>
            <a:noFill/>
            <a:ln w="25400" cap="rnd" cmpd="sng" algn="ctr">
              <a:solidFill>
                <a:srgbClr val="4F81BD">
                  <a:shade val="95000"/>
                  <a:satMod val="105000"/>
                </a:srgbClr>
              </a:solidFill>
              <a:prstDash val="solid"/>
              <a:headEnd type="arrow" w="lg" len="lg"/>
              <a:tailEnd type="arrow" w="lg" len="lg"/>
            </a:ln>
            <a:effectLst/>
          </p:spPr>
        </p:cxnSp>
        <p:cxnSp>
          <p:nvCxnSpPr>
            <p:cNvPr id="69" name="Straight Connector 68"/>
            <p:cNvCxnSpPr>
              <a:stCxn id="80" idx="2"/>
              <a:endCxn id="77" idx="6"/>
            </p:cNvCxnSpPr>
            <p:nvPr/>
          </p:nvCxnSpPr>
          <p:spPr>
            <a:xfrm flipV="1">
              <a:off x="4800600" y="4124145"/>
              <a:ext cx="1905000" cy="219255"/>
            </a:xfrm>
            <a:prstGeom prst="line">
              <a:avLst/>
            </a:prstGeom>
            <a:noFill/>
            <a:ln w="25400" cap="rnd" cmpd="sng" algn="ctr">
              <a:solidFill>
                <a:srgbClr val="4F81BD">
                  <a:shade val="95000"/>
                  <a:satMod val="105000"/>
                </a:srgbClr>
              </a:solidFill>
              <a:prstDash val="solid"/>
              <a:headEnd type="arrow" w="lg" len="lg"/>
              <a:tailEnd type="arrow" w="lg" len="lg"/>
            </a:ln>
            <a:effectLst/>
          </p:spPr>
        </p:cxnSp>
        <p:cxnSp>
          <p:nvCxnSpPr>
            <p:cNvPr id="70" name="Straight Connector 69"/>
            <p:cNvCxnSpPr>
              <a:stCxn id="77" idx="2"/>
              <a:endCxn id="78" idx="6"/>
            </p:cNvCxnSpPr>
            <p:nvPr/>
          </p:nvCxnSpPr>
          <p:spPr>
            <a:xfrm flipV="1">
              <a:off x="6934200" y="3962400"/>
              <a:ext cx="838200" cy="161745"/>
            </a:xfrm>
            <a:prstGeom prst="line">
              <a:avLst/>
            </a:prstGeom>
            <a:noFill/>
            <a:ln w="25400" cap="rnd" cmpd="sng" algn="ctr">
              <a:solidFill>
                <a:srgbClr val="4F81BD">
                  <a:shade val="95000"/>
                  <a:satMod val="105000"/>
                </a:srgbClr>
              </a:solidFill>
              <a:prstDash val="solid"/>
              <a:headEnd type="arrow" w="lg" len="lg"/>
              <a:tailEnd type="arrow" w="lg" len="lg"/>
            </a:ln>
            <a:effectLst/>
          </p:spPr>
        </p:cxnSp>
        <p:sp>
          <p:nvSpPr>
            <p:cNvPr id="71" name="TextBox 70"/>
            <p:cNvSpPr txBox="1"/>
            <p:nvPr/>
          </p:nvSpPr>
          <p:spPr>
            <a:xfrm>
              <a:off x="1295400" y="4105455"/>
              <a:ext cx="4572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Text" lastClr="000000"/>
                  </a:solidFill>
                  <a:effectLst/>
                  <a:uLnTx/>
                  <a:uFillTx/>
                  <a:latin typeface="Calibri"/>
                  <a:ea typeface="+mn-ea"/>
                  <a:cs typeface="+mn-cs"/>
                </a:rPr>
                <a:t>83</a:t>
              </a:r>
            </a:p>
          </p:txBody>
        </p:sp>
        <p:sp>
          <p:nvSpPr>
            <p:cNvPr id="72" name="TextBox 71"/>
            <p:cNvSpPr txBox="1"/>
            <p:nvPr/>
          </p:nvSpPr>
          <p:spPr>
            <a:xfrm>
              <a:off x="2498558" y="4257855"/>
              <a:ext cx="47324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Text" lastClr="000000"/>
                  </a:solidFill>
                  <a:effectLst/>
                  <a:uLnTx/>
                  <a:uFillTx/>
                  <a:latin typeface="Calibri"/>
                  <a:ea typeface="+mn-ea"/>
                  <a:cs typeface="+mn-cs"/>
                </a:rPr>
                <a:t>76</a:t>
              </a:r>
            </a:p>
          </p:txBody>
        </p:sp>
        <p:sp>
          <p:nvSpPr>
            <p:cNvPr id="73" name="TextBox 72"/>
            <p:cNvSpPr txBox="1"/>
            <p:nvPr/>
          </p:nvSpPr>
          <p:spPr>
            <a:xfrm>
              <a:off x="6629400" y="4191000"/>
              <a:ext cx="49997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Text" lastClr="000000"/>
                  </a:solidFill>
                  <a:effectLst/>
                  <a:uLnTx/>
                  <a:uFillTx/>
                  <a:latin typeface="Calibri"/>
                  <a:ea typeface="+mn-ea"/>
                  <a:cs typeface="+mn-cs"/>
                </a:rPr>
                <a:t>50</a:t>
              </a:r>
            </a:p>
          </p:txBody>
        </p:sp>
        <p:sp>
          <p:nvSpPr>
            <p:cNvPr id="74" name="TextBox 73"/>
            <p:cNvSpPr txBox="1"/>
            <p:nvPr/>
          </p:nvSpPr>
          <p:spPr>
            <a:xfrm>
              <a:off x="7712242" y="4029255"/>
              <a:ext cx="51735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Text" lastClr="000000"/>
                  </a:solidFill>
                  <a:effectLst/>
                  <a:uLnTx/>
                  <a:uFillTx/>
                  <a:latin typeface="Calibri"/>
                  <a:ea typeface="+mn-ea"/>
                  <a:cs typeface="+mn-cs"/>
                </a:rPr>
                <a:t>46</a:t>
              </a:r>
            </a:p>
          </p:txBody>
        </p:sp>
        <p:cxnSp>
          <p:nvCxnSpPr>
            <p:cNvPr id="75" name="Straight Connector 74"/>
            <p:cNvCxnSpPr>
              <a:stCxn id="78" idx="2"/>
            </p:cNvCxnSpPr>
            <p:nvPr/>
          </p:nvCxnSpPr>
          <p:spPr>
            <a:xfrm flipV="1">
              <a:off x="8001000" y="3724455"/>
              <a:ext cx="914400" cy="237945"/>
            </a:xfrm>
            <a:prstGeom prst="line">
              <a:avLst/>
            </a:prstGeom>
            <a:noFill/>
            <a:ln w="25400" cap="rnd" cmpd="sng" algn="ctr">
              <a:solidFill>
                <a:srgbClr val="4F81BD">
                  <a:shade val="95000"/>
                  <a:satMod val="105000"/>
                </a:srgbClr>
              </a:solidFill>
              <a:prstDash val="solid"/>
              <a:headEnd type="arrow" w="lg" len="lg"/>
              <a:tailEnd type="arrow" w="lg" len="lg"/>
            </a:ln>
            <a:effectLst/>
          </p:spPr>
        </p:cxnSp>
        <p:sp>
          <p:nvSpPr>
            <p:cNvPr id="76" name="Oval 75"/>
            <p:cNvSpPr/>
            <p:nvPr/>
          </p:nvSpPr>
          <p:spPr>
            <a:xfrm flipH="1" flipV="1">
              <a:off x="1371600" y="3953055"/>
              <a:ext cx="228600" cy="171090"/>
            </a:xfrm>
            <a:prstGeom prst="ellipse">
              <a:avLst/>
            </a:prstGeom>
            <a:solidFill>
              <a:srgbClr val="8064A2">
                <a:lumMod val="50000"/>
              </a:srgbClr>
            </a:solidFill>
            <a:ln w="25400" cap="flat" cmpd="sng" algn="ctr">
              <a:solidFill>
                <a:srgbClr val="8064A2">
                  <a:lumMod val="50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77" name="Oval 76"/>
            <p:cNvSpPr/>
            <p:nvPr/>
          </p:nvSpPr>
          <p:spPr>
            <a:xfrm flipH="1" flipV="1">
              <a:off x="6705600" y="4038600"/>
              <a:ext cx="228600" cy="171090"/>
            </a:xfrm>
            <a:prstGeom prst="ellipse">
              <a:avLst/>
            </a:prstGeom>
            <a:solidFill>
              <a:srgbClr val="8064A2">
                <a:lumMod val="50000"/>
              </a:srgbClr>
            </a:solidFill>
            <a:ln w="25400" cap="flat" cmpd="sng" algn="ctr">
              <a:solidFill>
                <a:srgbClr val="8064A2">
                  <a:lumMod val="50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78" name="Oval 77"/>
            <p:cNvSpPr/>
            <p:nvPr/>
          </p:nvSpPr>
          <p:spPr>
            <a:xfrm flipH="1" flipV="1">
              <a:off x="7772400" y="3876855"/>
              <a:ext cx="228600" cy="171090"/>
            </a:xfrm>
            <a:prstGeom prst="ellipse">
              <a:avLst/>
            </a:prstGeom>
            <a:solidFill>
              <a:srgbClr val="8064A2">
                <a:lumMod val="50000"/>
              </a:srgbClr>
            </a:solidFill>
            <a:ln w="25400" cap="flat" cmpd="sng" algn="ctr">
              <a:solidFill>
                <a:srgbClr val="8064A2">
                  <a:lumMod val="50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79" name="TextBox 78"/>
            <p:cNvSpPr txBox="1"/>
            <p:nvPr/>
          </p:nvSpPr>
          <p:spPr>
            <a:xfrm>
              <a:off x="4503821" y="4410255"/>
              <a:ext cx="52537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Text" lastClr="000000"/>
                  </a:solidFill>
                  <a:effectLst/>
                  <a:uLnTx/>
                  <a:uFillTx/>
                  <a:latin typeface="Calibri"/>
                  <a:ea typeface="+mn-ea"/>
                  <a:cs typeface="+mn-cs"/>
                </a:rPr>
                <a:t>64</a:t>
              </a:r>
            </a:p>
          </p:txBody>
        </p:sp>
      </p:grpSp>
      <p:sp>
        <p:nvSpPr>
          <p:cNvPr id="80" name="Oval 79"/>
          <p:cNvSpPr/>
          <p:nvPr/>
        </p:nvSpPr>
        <p:spPr>
          <a:xfrm flipH="1" flipV="1">
            <a:off x="4419600" y="4105455"/>
            <a:ext cx="228600" cy="171090"/>
          </a:xfrm>
          <a:prstGeom prst="ellipse">
            <a:avLst/>
          </a:prstGeom>
          <a:solidFill>
            <a:srgbClr val="8064A2">
              <a:lumMod val="50000"/>
            </a:srgbClr>
          </a:solidFill>
          <a:ln w="25400" cap="flat" cmpd="sng" algn="ctr">
            <a:solidFill>
              <a:srgbClr val="8064A2">
                <a:lumMod val="50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nvGrpSpPr>
          <p:cNvPr id="81" name="Group 258"/>
          <p:cNvGrpSpPr/>
          <p:nvPr/>
        </p:nvGrpSpPr>
        <p:grpSpPr>
          <a:xfrm>
            <a:off x="5181600" y="4343400"/>
            <a:ext cx="2539500" cy="597932"/>
            <a:chOff x="5334000" y="4495800"/>
            <a:chExt cx="2539500" cy="597932"/>
          </a:xfrm>
        </p:grpSpPr>
        <p:sp>
          <p:nvSpPr>
            <p:cNvPr id="82" name="TextBox 81"/>
            <p:cNvSpPr txBox="1"/>
            <p:nvPr/>
          </p:nvSpPr>
          <p:spPr>
            <a:xfrm>
              <a:off x="6172200" y="4724400"/>
              <a:ext cx="1701300"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B050"/>
                  </a:solidFill>
                  <a:effectLst/>
                  <a:uLnTx/>
                  <a:uFillTx/>
                  <a:latin typeface="Calibri" pitchFamily="34" charset="0"/>
                </a:rPr>
                <a:t>New Node arrived</a:t>
              </a:r>
            </a:p>
          </p:txBody>
        </p:sp>
        <p:sp>
          <p:nvSpPr>
            <p:cNvPr id="83" name="Oval 82"/>
            <p:cNvSpPr/>
            <p:nvPr/>
          </p:nvSpPr>
          <p:spPr>
            <a:xfrm flipH="1" flipV="1">
              <a:off x="5410200" y="4495800"/>
              <a:ext cx="228600" cy="171090"/>
            </a:xfrm>
            <a:prstGeom prst="ellipse">
              <a:avLst/>
            </a:prstGeom>
            <a:solidFill>
              <a:srgbClr val="00B050"/>
            </a:solidFill>
            <a:ln w="25400" cap="flat" cmpd="sng" algn="ctr">
              <a:solidFill>
                <a:srgbClr val="00B05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84" name="TextBox 83"/>
            <p:cNvSpPr txBox="1"/>
            <p:nvPr/>
          </p:nvSpPr>
          <p:spPr>
            <a:xfrm>
              <a:off x="5334000" y="4724400"/>
              <a:ext cx="52537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Text" lastClr="000000"/>
                  </a:solidFill>
                  <a:effectLst/>
                  <a:uLnTx/>
                  <a:uFillTx/>
                  <a:latin typeface="Calibri"/>
                  <a:ea typeface="+mn-ea"/>
                  <a:cs typeface="+mn-cs"/>
                </a:rPr>
                <a:t>61</a:t>
              </a:r>
            </a:p>
          </p:txBody>
        </p:sp>
        <p:cxnSp>
          <p:nvCxnSpPr>
            <p:cNvPr id="85" name="Straight Arrow Connector 84"/>
            <p:cNvCxnSpPr>
              <a:stCxn id="82" idx="1"/>
              <a:endCxn id="83" idx="1"/>
            </p:cNvCxnSpPr>
            <p:nvPr/>
          </p:nvCxnSpPr>
          <p:spPr>
            <a:xfrm rot="10800000">
              <a:off x="5605322" y="4641835"/>
              <a:ext cx="566878" cy="251843"/>
            </a:xfrm>
            <a:prstGeom prst="straightConnector1">
              <a:avLst/>
            </a:prstGeom>
            <a:noFill/>
            <a:ln w="19050" cap="flat" cmpd="sng" algn="ctr">
              <a:solidFill>
                <a:srgbClr val="00B050"/>
              </a:solidFill>
              <a:prstDash val="solid"/>
              <a:tailEnd type="arrow"/>
            </a:ln>
            <a:effectLst/>
          </p:spPr>
        </p:cxnSp>
      </p:grpSp>
      <p:grpSp>
        <p:nvGrpSpPr>
          <p:cNvPr id="86" name="Group 262"/>
          <p:cNvGrpSpPr/>
          <p:nvPr/>
        </p:nvGrpSpPr>
        <p:grpSpPr>
          <a:xfrm>
            <a:off x="990600" y="4953000"/>
            <a:ext cx="7772400" cy="1436132"/>
            <a:chOff x="1143000" y="5105400"/>
            <a:chExt cx="7772400" cy="1436132"/>
          </a:xfrm>
        </p:grpSpPr>
        <p:sp>
          <p:nvSpPr>
            <p:cNvPr id="87" name="TextBox 86"/>
            <p:cNvSpPr txBox="1"/>
            <p:nvPr/>
          </p:nvSpPr>
          <p:spPr>
            <a:xfrm>
              <a:off x="1143000" y="5105400"/>
              <a:ext cx="10668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Text" lastClr="000000"/>
                  </a:solidFill>
                  <a:effectLst/>
                  <a:uLnTx/>
                  <a:uFillTx/>
                  <a:latin typeface="Calibri"/>
                  <a:ea typeface="+mn-ea"/>
                  <a:cs typeface="+mn-cs"/>
                </a:rPr>
                <a:t>Time = t</a:t>
              </a:r>
              <a:r>
                <a:rPr kumimoji="0" lang="en-US" sz="1800" b="0" i="0" u="none" strike="noStrike" kern="0" cap="none" spc="0" normalizeH="0" baseline="-25000" noProof="0" dirty="0">
                  <a:ln>
                    <a:noFill/>
                  </a:ln>
                  <a:solidFill>
                    <a:sysClr val="windowText" lastClr="000000"/>
                  </a:solidFill>
                  <a:effectLst/>
                  <a:uLnTx/>
                  <a:uFillTx/>
                  <a:latin typeface="Calibri"/>
                </a:rPr>
                <a:t>2</a:t>
              </a:r>
              <a:endParaRPr kumimoji="0" lang="en-US" sz="1800" b="0" i="0" u="none" strike="noStrike" kern="1200" cap="none" spc="0" normalizeH="0" baseline="-25000" noProof="0" dirty="0">
                <a:ln>
                  <a:noFill/>
                </a:ln>
                <a:solidFill>
                  <a:sysClr val="windowText" lastClr="000000"/>
                </a:solidFill>
                <a:effectLst/>
                <a:uLnTx/>
                <a:uFillTx/>
                <a:latin typeface="Calibri"/>
                <a:ea typeface="+mn-ea"/>
                <a:cs typeface="+mn-cs"/>
              </a:endParaRPr>
            </a:p>
          </p:txBody>
        </p:sp>
        <p:cxnSp>
          <p:nvCxnSpPr>
            <p:cNvPr id="88" name="Straight Connector 87"/>
            <p:cNvCxnSpPr>
              <a:stCxn id="98" idx="2"/>
              <a:endCxn id="99" idx="6"/>
            </p:cNvCxnSpPr>
            <p:nvPr/>
          </p:nvCxnSpPr>
          <p:spPr>
            <a:xfrm>
              <a:off x="1600200" y="5791200"/>
              <a:ext cx="3657600" cy="237945"/>
            </a:xfrm>
            <a:prstGeom prst="line">
              <a:avLst/>
            </a:prstGeom>
            <a:noFill/>
            <a:ln w="25400" cap="rnd" cmpd="sng" algn="ctr">
              <a:solidFill>
                <a:srgbClr val="4F81BD">
                  <a:shade val="95000"/>
                  <a:satMod val="105000"/>
                </a:srgbClr>
              </a:solidFill>
              <a:prstDash val="solid"/>
              <a:headEnd type="arrow" w="lg" len="lg"/>
              <a:tailEnd type="arrow" w="lg" len="lg"/>
            </a:ln>
            <a:effectLst/>
          </p:spPr>
        </p:cxnSp>
        <p:cxnSp>
          <p:nvCxnSpPr>
            <p:cNvPr id="89" name="Straight Connector 88"/>
            <p:cNvCxnSpPr>
              <a:stCxn id="99" idx="2"/>
              <a:endCxn id="100" idx="6"/>
            </p:cNvCxnSpPr>
            <p:nvPr/>
          </p:nvCxnSpPr>
          <p:spPr>
            <a:xfrm flipV="1">
              <a:off x="5486400" y="5867400"/>
              <a:ext cx="1143000" cy="161745"/>
            </a:xfrm>
            <a:prstGeom prst="line">
              <a:avLst/>
            </a:prstGeom>
            <a:noFill/>
            <a:ln w="25400" cap="rnd" cmpd="sng" algn="ctr">
              <a:solidFill>
                <a:srgbClr val="4F81BD">
                  <a:shade val="95000"/>
                  <a:satMod val="105000"/>
                </a:srgbClr>
              </a:solidFill>
              <a:prstDash val="solid"/>
              <a:headEnd type="arrow" w="lg" len="lg"/>
              <a:tailEnd type="arrow" w="lg" len="lg"/>
            </a:ln>
            <a:effectLst/>
          </p:spPr>
        </p:cxnSp>
        <p:cxnSp>
          <p:nvCxnSpPr>
            <p:cNvPr id="90" name="Straight Connector 89"/>
            <p:cNvCxnSpPr>
              <a:stCxn id="100" idx="2"/>
              <a:endCxn id="101" idx="6"/>
            </p:cNvCxnSpPr>
            <p:nvPr/>
          </p:nvCxnSpPr>
          <p:spPr>
            <a:xfrm flipV="1">
              <a:off x="6858000" y="5715000"/>
              <a:ext cx="914400" cy="152400"/>
            </a:xfrm>
            <a:prstGeom prst="line">
              <a:avLst/>
            </a:prstGeom>
            <a:noFill/>
            <a:ln w="25400" cap="rnd" cmpd="sng" algn="ctr">
              <a:solidFill>
                <a:srgbClr val="4F81BD">
                  <a:shade val="95000"/>
                  <a:satMod val="105000"/>
                </a:srgbClr>
              </a:solidFill>
              <a:prstDash val="solid"/>
              <a:headEnd type="arrow" w="lg" len="lg"/>
              <a:tailEnd type="arrow" w="lg" len="lg"/>
            </a:ln>
            <a:effectLst/>
          </p:spPr>
        </p:cxnSp>
        <p:sp>
          <p:nvSpPr>
            <p:cNvPr id="91" name="TextBox 90"/>
            <p:cNvSpPr txBox="1"/>
            <p:nvPr/>
          </p:nvSpPr>
          <p:spPr>
            <a:xfrm>
              <a:off x="1295400" y="5858055"/>
              <a:ext cx="4572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Text" lastClr="000000"/>
                  </a:solidFill>
                  <a:effectLst/>
                  <a:uLnTx/>
                  <a:uFillTx/>
                  <a:latin typeface="Calibri"/>
                  <a:ea typeface="+mn-ea"/>
                  <a:cs typeface="+mn-cs"/>
                </a:rPr>
                <a:t>83</a:t>
              </a:r>
            </a:p>
          </p:txBody>
        </p:sp>
        <p:sp>
          <p:nvSpPr>
            <p:cNvPr id="92" name="TextBox 91"/>
            <p:cNvSpPr txBox="1"/>
            <p:nvPr/>
          </p:nvSpPr>
          <p:spPr>
            <a:xfrm>
              <a:off x="5181600" y="6172200"/>
              <a:ext cx="52537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Text" lastClr="000000"/>
                  </a:solidFill>
                  <a:effectLst/>
                  <a:uLnTx/>
                  <a:uFillTx/>
                  <a:latin typeface="Calibri"/>
                  <a:ea typeface="+mn-ea"/>
                  <a:cs typeface="+mn-cs"/>
                </a:rPr>
                <a:t>61</a:t>
              </a:r>
            </a:p>
          </p:txBody>
        </p:sp>
        <p:sp>
          <p:nvSpPr>
            <p:cNvPr id="93" name="TextBox 92"/>
            <p:cNvSpPr txBox="1"/>
            <p:nvPr/>
          </p:nvSpPr>
          <p:spPr>
            <a:xfrm>
              <a:off x="6553200" y="5934255"/>
              <a:ext cx="49997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Text" lastClr="000000"/>
                  </a:solidFill>
                  <a:effectLst/>
                  <a:uLnTx/>
                  <a:uFillTx/>
                  <a:latin typeface="Calibri"/>
                  <a:ea typeface="+mn-ea"/>
                  <a:cs typeface="+mn-cs"/>
                </a:rPr>
                <a:t>50</a:t>
              </a:r>
            </a:p>
          </p:txBody>
        </p:sp>
        <p:sp>
          <p:nvSpPr>
            <p:cNvPr id="94" name="TextBox 93"/>
            <p:cNvSpPr txBox="1"/>
            <p:nvPr/>
          </p:nvSpPr>
          <p:spPr>
            <a:xfrm>
              <a:off x="7712242" y="5781855"/>
              <a:ext cx="51735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Text" lastClr="000000"/>
                  </a:solidFill>
                  <a:effectLst/>
                  <a:uLnTx/>
                  <a:uFillTx/>
                  <a:latin typeface="Calibri"/>
                  <a:ea typeface="+mn-ea"/>
                  <a:cs typeface="+mn-cs"/>
                </a:rPr>
                <a:t>46</a:t>
              </a:r>
            </a:p>
          </p:txBody>
        </p:sp>
        <p:cxnSp>
          <p:nvCxnSpPr>
            <p:cNvPr id="96" name="Straight Connector 95"/>
            <p:cNvCxnSpPr>
              <a:stCxn id="101" idx="2"/>
            </p:cNvCxnSpPr>
            <p:nvPr/>
          </p:nvCxnSpPr>
          <p:spPr>
            <a:xfrm flipV="1">
              <a:off x="8001000" y="5477055"/>
              <a:ext cx="914400" cy="237945"/>
            </a:xfrm>
            <a:prstGeom prst="line">
              <a:avLst/>
            </a:prstGeom>
            <a:noFill/>
            <a:ln w="25400" cap="rnd" cmpd="sng" algn="ctr">
              <a:solidFill>
                <a:srgbClr val="4F81BD">
                  <a:shade val="95000"/>
                  <a:satMod val="105000"/>
                </a:srgbClr>
              </a:solidFill>
              <a:prstDash val="solid"/>
              <a:headEnd type="arrow" w="lg" len="lg"/>
              <a:tailEnd type="arrow" w="lg" len="lg"/>
            </a:ln>
            <a:effectLst/>
          </p:spPr>
        </p:cxnSp>
        <p:sp>
          <p:nvSpPr>
            <p:cNvPr id="98" name="Oval 97"/>
            <p:cNvSpPr/>
            <p:nvPr/>
          </p:nvSpPr>
          <p:spPr>
            <a:xfrm flipH="1" flipV="1">
              <a:off x="1371600" y="5705655"/>
              <a:ext cx="228600" cy="171090"/>
            </a:xfrm>
            <a:prstGeom prst="ellipse">
              <a:avLst/>
            </a:prstGeom>
            <a:solidFill>
              <a:srgbClr val="8064A2">
                <a:lumMod val="50000"/>
              </a:srgbClr>
            </a:solidFill>
            <a:ln w="25400" cap="flat" cmpd="sng" algn="ctr">
              <a:solidFill>
                <a:srgbClr val="8064A2">
                  <a:lumMod val="50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99" name="Oval 98"/>
            <p:cNvSpPr/>
            <p:nvPr/>
          </p:nvSpPr>
          <p:spPr>
            <a:xfrm flipH="1" flipV="1">
              <a:off x="5257800" y="5943600"/>
              <a:ext cx="228600" cy="171090"/>
            </a:xfrm>
            <a:prstGeom prst="ellipse">
              <a:avLst/>
            </a:prstGeom>
            <a:solidFill>
              <a:srgbClr val="8064A2">
                <a:lumMod val="50000"/>
              </a:srgbClr>
            </a:solidFill>
            <a:ln w="25400" cap="flat" cmpd="sng" algn="ctr">
              <a:solidFill>
                <a:srgbClr val="8064A2">
                  <a:lumMod val="50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00" name="Oval 99"/>
            <p:cNvSpPr/>
            <p:nvPr/>
          </p:nvSpPr>
          <p:spPr>
            <a:xfrm flipH="1" flipV="1">
              <a:off x="6629400" y="5781855"/>
              <a:ext cx="228600" cy="171090"/>
            </a:xfrm>
            <a:prstGeom prst="ellipse">
              <a:avLst/>
            </a:prstGeom>
            <a:solidFill>
              <a:srgbClr val="8064A2">
                <a:lumMod val="50000"/>
              </a:srgbClr>
            </a:solidFill>
            <a:ln w="25400" cap="flat" cmpd="sng" algn="ctr">
              <a:solidFill>
                <a:srgbClr val="8064A2">
                  <a:lumMod val="50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01" name="Oval 100"/>
            <p:cNvSpPr/>
            <p:nvPr/>
          </p:nvSpPr>
          <p:spPr>
            <a:xfrm flipH="1" flipV="1">
              <a:off x="7772400" y="5629455"/>
              <a:ext cx="228600" cy="171090"/>
            </a:xfrm>
            <a:prstGeom prst="ellipse">
              <a:avLst/>
            </a:prstGeom>
            <a:solidFill>
              <a:srgbClr val="8064A2">
                <a:lumMod val="50000"/>
              </a:srgbClr>
            </a:solidFill>
            <a:ln w="25400" cap="flat" cmpd="sng" algn="ctr">
              <a:solidFill>
                <a:srgbClr val="8064A2">
                  <a:lumMod val="50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02" name="TextBox 101"/>
            <p:cNvSpPr txBox="1"/>
            <p:nvPr/>
          </p:nvSpPr>
          <p:spPr>
            <a:xfrm>
              <a:off x="2478024" y="6047232"/>
              <a:ext cx="1676400" cy="338554"/>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FF0000"/>
                  </a:solidFill>
                  <a:effectLst/>
                  <a:uLnTx/>
                  <a:uFillTx/>
                  <a:latin typeface="Calibri" pitchFamily="34" charset="0"/>
                </a:rPr>
                <a:t>Failures Detected</a:t>
              </a:r>
            </a:p>
          </p:txBody>
        </p:sp>
        <p:sp>
          <p:nvSpPr>
            <p:cNvPr id="103" name="TextBox 102"/>
            <p:cNvSpPr txBox="1"/>
            <p:nvPr/>
          </p:nvSpPr>
          <p:spPr>
            <a:xfrm>
              <a:off x="4419600" y="5486400"/>
              <a:ext cx="1657505"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B050"/>
                  </a:solidFill>
                  <a:effectLst/>
                  <a:uLnTx/>
                  <a:uFillTx/>
                  <a:latin typeface="Calibri" pitchFamily="34" charset="0"/>
                </a:rPr>
                <a:t>Ring reconfigured</a:t>
              </a:r>
            </a:p>
          </p:txBody>
        </p:sp>
      </p:grpSp>
      <p:grpSp>
        <p:nvGrpSpPr>
          <p:cNvPr id="105" name="Group 256"/>
          <p:cNvGrpSpPr/>
          <p:nvPr/>
        </p:nvGrpSpPr>
        <p:grpSpPr>
          <a:xfrm>
            <a:off x="990600" y="1295400"/>
            <a:ext cx="7772400" cy="1512332"/>
            <a:chOff x="1143000" y="1447800"/>
            <a:chExt cx="7772400" cy="1512332"/>
          </a:xfrm>
        </p:grpSpPr>
        <p:cxnSp>
          <p:nvCxnSpPr>
            <p:cNvPr id="110" name="Straight Connector 109"/>
            <p:cNvCxnSpPr>
              <a:stCxn id="120" idx="2"/>
              <a:endCxn id="121" idx="6"/>
            </p:cNvCxnSpPr>
            <p:nvPr/>
          </p:nvCxnSpPr>
          <p:spPr>
            <a:xfrm>
              <a:off x="1600200" y="2219145"/>
              <a:ext cx="990600" cy="152400"/>
            </a:xfrm>
            <a:prstGeom prst="line">
              <a:avLst/>
            </a:prstGeom>
            <a:noFill/>
            <a:ln w="25400" cap="rnd" cmpd="sng" algn="ctr">
              <a:solidFill>
                <a:srgbClr val="4F81BD">
                  <a:shade val="95000"/>
                  <a:satMod val="105000"/>
                </a:srgbClr>
              </a:solidFill>
              <a:prstDash val="solid"/>
              <a:headEnd type="arrow" w="lg" len="lg"/>
              <a:tailEnd type="arrow" w="lg" len="lg"/>
            </a:ln>
            <a:effectLst/>
          </p:spPr>
        </p:cxnSp>
        <p:cxnSp>
          <p:nvCxnSpPr>
            <p:cNvPr id="111" name="Straight Connector 110"/>
            <p:cNvCxnSpPr>
              <a:stCxn id="121" idx="2"/>
              <a:endCxn id="122" idx="6"/>
            </p:cNvCxnSpPr>
            <p:nvPr/>
          </p:nvCxnSpPr>
          <p:spPr>
            <a:xfrm>
              <a:off x="2819400" y="2371545"/>
              <a:ext cx="1752600" cy="152400"/>
            </a:xfrm>
            <a:prstGeom prst="line">
              <a:avLst/>
            </a:prstGeom>
            <a:noFill/>
            <a:ln w="25400" cap="rnd" cmpd="sng" algn="ctr">
              <a:solidFill>
                <a:srgbClr val="4F81BD">
                  <a:shade val="95000"/>
                  <a:satMod val="105000"/>
                </a:srgbClr>
              </a:solidFill>
              <a:prstDash val="solid"/>
              <a:headEnd type="arrow" w="lg" len="lg"/>
              <a:tailEnd type="arrow" w="lg" len="lg"/>
            </a:ln>
            <a:effectLst/>
          </p:spPr>
        </p:cxnSp>
        <p:cxnSp>
          <p:nvCxnSpPr>
            <p:cNvPr id="112" name="Straight Connector 111"/>
            <p:cNvCxnSpPr>
              <a:stCxn id="122" idx="2"/>
              <a:endCxn id="123" idx="6"/>
            </p:cNvCxnSpPr>
            <p:nvPr/>
          </p:nvCxnSpPr>
          <p:spPr>
            <a:xfrm flipV="1">
              <a:off x="4800600" y="2295345"/>
              <a:ext cx="1828800" cy="228600"/>
            </a:xfrm>
            <a:prstGeom prst="line">
              <a:avLst/>
            </a:prstGeom>
            <a:noFill/>
            <a:ln w="25400" cap="rnd" cmpd="sng" algn="ctr">
              <a:solidFill>
                <a:srgbClr val="4F81BD">
                  <a:shade val="95000"/>
                  <a:satMod val="105000"/>
                </a:srgbClr>
              </a:solidFill>
              <a:prstDash val="solid"/>
              <a:headEnd type="arrow" w="lg" len="lg"/>
              <a:tailEnd type="arrow" w="lg" len="lg"/>
            </a:ln>
            <a:effectLst/>
          </p:spPr>
        </p:cxnSp>
        <p:cxnSp>
          <p:nvCxnSpPr>
            <p:cNvPr id="113" name="Straight Connector 112"/>
            <p:cNvCxnSpPr>
              <a:stCxn id="123" idx="2"/>
              <a:endCxn id="124" idx="6"/>
            </p:cNvCxnSpPr>
            <p:nvPr/>
          </p:nvCxnSpPr>
          <p:spPr>
            <a:xfrm flipV="1">
              <a:off x="6858000" y="2142945"/>
              <a:ext cx="914400" cy="152400"/>
            </a:xfrm>
            <a:prstGeom prst="line">
              <a:avLst/>
            </a:prstGeom>
            <a:noFill/>
            <a:ln w="25400" cap="rnd" cmpd="sng" algn="ctr">
              <a:solidFill>
                <a:srgbClr val="4F81BD">
                  <a:shade val="95000"/>
                  <a:satMod val="105000"/>
                </a:srgbClr>
              </a:solidFill>
              <a:prstDash val="solid"/>
              <a:headEnd type="arrow" w="lg" len="lg"/>
              <a:tailEnd type="arrow" w="lg" len="lg"/>
            </a:ln>
            <a:effectLst/>
          </p:spPr>
        </p:cxnSp>
        <p:sp>
          <p:nvSpPr>
            <p:cNvPr id="114" name="TextBox 113"/>
            <p:cNvSpPr txBox="1"/>
            <p:nvPr/>
          </p:nvSpPr>
          <p:spPr>
            <a:xfrm>
              <a:off x="1295400" y="2286000"/>
              <a:ext cx="4572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83</a:t>
              </a:r>
            </a:p>
          </p:txBody>
        </p:sp>
        <p:sp>
          <p:nvSpPr>
            <p:cNvPr id="115" name="TextBox 114"/>
            <p:cNvSpPr txBox="1"/>
            <p:nvPr/>
          </p:nvSpPr>
          <p:spPr>
            <a:xfrm>
              <a:off x="2498558" y="2438400"/>
              <a:ext cx="47324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76</a:t>
              </a:r>
            </a:p>
          </p:txBody>
        </p:sp>
        <p:sp>
          <p:nvSpPr>
            <p:cNvPr id="116" name="TextBox 115"/>
            <p:cNvSpPr txBox="1"/>
            <p:nvPr/>
          </p:nvSpPr>
          <p:spPr>
            <a:xfrm>
              <a:off x="4503821" y="2590800"/>
              <a:ext cx="52537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Text" lastClr="000000"/>
                  </a:solidFill>
                  <a:effectLst/>
                  <a:uLnTx/>
                  <a:uFillTx/>
                  <a:latin typeface="Calibri"/>
                  <a:ea typeface="+mn-ea"/>
                  <a:cs typeface="+mn-cs"/>
                </a:rPr>
                <a:t>64</a:t>
              </a:r>
            </a:p>
          </p:txBody>
        </p:sp>
        <p:sp>
          <p:nvSpPr>
            <p:cNvPr id="117" name="TextBox 116"/>
            <p:cNvSpPr txBox="1"/>
            <p:nvPr/>
          </p:nvSpPr>
          <p:spPr>
            <a:xfrm>
              <a:off x="6553200" y="2362200"/>
              <a:ext cx="49997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Text" lastClr="000000"/>
                  </a:solidFill>
                  <a:effectLst/>
                  <a:uLnTx/>
                  <a:uFillTx/>
                  <a:latin typeface="Calibri"/>
                  <a:ea typeface="+mn-ea"/>
                  <a:cs typeface="+mn-cs"/>
                </a:rPr>
                <a:t>50</a:t>
              </a:r>
            </a:p>
          </p:txBody>
        </p:sp>
        <p:sp>
          <p:nvSpPr>
            <p:cNvPr id="118" name="TextBox 117"/>
            <p:cNvSpPr txBox="1"/>
            <p:nvPr/>
          </p:nvSpPr>
          <p:spPr>
            <a:xfrm>
              <a:off x="7712242" y="2209800"/>
              <a:ext cx="51735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Text" lastClr="000000"/>
                  </a:solidFill>
                  <a:effectLst/>
                  <a:uLnTx/>
                  <a:uFillTx/>
                  <a:latin typeface="Calibri"/>
                  <a:ea typeface="+mn-ea"/>
                  <a:cs typeface="+mn-cs"/>
                </a:rPr>
                <a:t>46</a:t>
              </a:r>
            </a:p>
          </p:txBody>
        </p:sp>
        <p:cxnSp>
          <p:nvCxnSpPr>
            <p:cNvPr id="119" name="Straight Connector 118"/>
            <p:cNvCxnSpPr>
              <a:stCxn id="124" idx="2"/>
            </p:cNvCxnSpPr>
            <p:nvPr/>
          </p:nvCxnSpPr>
          <p:spPr>
            <a:xfrm flipV="1">
              <a:off x="8001000" y="1905000"/>
              <a:ext cx="914400" cy="237945"/>
            </a:xfrm>
            <a:prstGeom prst="line">
              <a:avLst/>
            </a:prstGeom>
            <a:noFill/>
            <a:ln w="25400" cap="rnd" cmpd="sng" algn="ctr">
              <a:solidFill>
                <a:srgbClr val="4F81BD">
                  <a:shade val="95000"/>
                  <a:satMod val="105000"/>
                </a:srgbClr>
              </a:solidFill>
              <a:prstDash val="solid"/>
              <a:headEnd type="arrow" w="lg" len="lg"/>
              <a:tailEnd type="arrow" w="lg" len="lg"/>
            </a:ln>
            <a:effectLst/>
          </p:spPr>
        </p:cxnSp>
        <p:sp>
          <p:nvSpPr>
            <p:cNvPr id="120" name="Oval 119"/>
            <p:cNvSpPr/>
            <p:nvPr/>
          </p:nvSpPr>
          <p:spPr>
            <a:xfrm flipH="1" flipV="1">
              <a:off x="1371600" y="2133600"/>
              <a:ext cx="228600" cy="171090"/>
            </a:xfrm>
            <a:prstGeom prst="ellipse">
              <a:avLst/>
            </a:prstGeom>
            <a:solidFill>
              <a:srgbClr val="8064A2">
                <a:lumMod val="50000"/>
              </a:srgbClr>
            </a:solidFill>
            <a:ln w="25400" cap="flat" cmpd="sng" algn="ctr">
              <a:solidFill>
                <a:srgbClr val="8064A2">
                  <a:lumMod val="50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21" name="Oval 120"/>
            <p:cNvSpPr/>
            <p:nvPr/>
          </p:nvSpPr>
          <p:spPr>
            <a:xfrm flipH="1" flipV="1">
              <a:off x="2590800" y="2286000"/>
              <a:ext cx="228600" cy="171090"/>
            </a:xfrm>
            <a:prstGeom prst="ellipse">
              <a:avLst/>
            </a:prstGeom>
            <a:solidFill>
              <a:srgbClr val="8064A2">
                <a:lumMod val="50000"/>
              </a:srgbClr>
            </a:solidFill>
            <a:ln w="25400" cap="flat" cmpd="sng" algn="ctr">
              <a:solidFill>
                <a:srgbClr val="8064A2">
                  <a:lumMod val="50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22" name="Oval 121"/>
            <p:cNvSpPr/>
            <p:nvPr/>
          </p:nvSpPr>
          <p:spPr>
            <a:xfrm flipH="1" flipV="1">
              <a:off x="4572000" y="2438400"/>
              <a:ext cx="228600" cy="171090"/>
            </a:xfrm>
            <a:prstGeom prst="ellipse">
              <a:avLst/>
            </a:prstGeom>
            <a:solidFill>
              <a:srgbClr val="8064A2">
                <a:lumMod val="50000"/>
              </a:srgbClr>
            </a:solidFill>
            <a:ln w="25400" cap="flat" cmpd="sng" algn="ctr">
              <a:solidFill>
                <a:srgbClr val="8064A2">
                  <a:lumMod val="50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23" name="Oval 122"/>
            <p:cNvSpPr/>
            <p:nvPr/>
          </p:nvSpPr>
          <p:spPr>
            <a:xfrm flipH="1" flipV="1">
              <a:off x="6629400" y="2209800"/>
              <a:ext cx="228600" cy="171090"/>
            </a:xfrm>
            <a:prstGeom prst="ellipse">
              <a:avLst/>
            </a:prstGeom>
            <a:solidFill>
              <a:srgbClr val="8064A2">
                <a:lumMod val="50000"/>
              </a:srgbClr>
            </a:solidFill>
            <a:ln w="25400" cap="flat" cmpd="sng" algn="ctr">
              <a:solidFill>
                <a:srgbClr val="8064A2">
                  <a:lumMod val="50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24" name="Oval 123"/>
            <p:cNvSpPr/>
            <p:nvPr/>
          </p:nvSpPr>
          <p:spPr>
            <a:xfrm flipH="1" flipV="1">
              <a:off x="7772400" y="2057400"/>
              <a:ext cx="228600" cy="171090"/>
            </a:xfrm>
            <a:prstGeom prst="ellipse">
              <a:avLst/>
            </a:prstGeom>
            <a:solidFill>
              <a:srgbClr val="8064A2">
                <a:lumMod val="50000"/>
              </a:srgbClr>
            </a:solidFill>
            <a:ln w="25400" cap="flat" cmpd="sng" algn="ctr">
              <a:solidFill>
                <a:srgbClr val="8064A2">
                  <a:lumMod val="50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25" name="TextBox 124"/>
            <p:cNvSpPr txBox="1"/>
            <p:nvPr/>
          </p:nvSpPr>
          <p:spPr>
            <a:xfrm>
              <a:off x="1143000" y="1447800"/>
              <a:ext cx="10668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Time = t</a:t>
              </a:r>
              <a:r>
                <a:rPr kumimoji="0" lang="en-US" sz="1800" b="0" i="0" u="none" strike="noStrike" kern="0" cap="none" spc="0" normalizeH="0" baseline="-25000" noProof="0" dirty="0">
                  <a:ln>
                    <a:noFill/>
                  </a:ln>
                  <a:solidFill>
                    <a:prstClr val="black"/>
                  </a:solidFill>
                  <a:effectLst/>
                  <a:uLnTx/>
                  <a:uFillTx/>
                  <a:latin typeface="Calibri"/>
                </a:rPr>
                <a:t>0</a:t>
              </a:r>
              <a:endParaRPr kumimoji="0" lang="en-US" sz="1800" b="0" i="0" u="none" strike="noStrike" kern="1200" cap="none" spc="0" normalizeH="0" baseline="-25000" noProof="0" dirty="0">
                <a:ln>
                  <a:noFill/>
                </a:ln>
                <a:solidFill>
                  <a:prstClr val="black"/>
                </a:solidFill>
                <a:effectLst/>
                <a:uLnTx/>
                <a:uFillTx/>
                <a:latin typeface="Calibri"/>
                <a:ea typeface="+mn-ea"/>
                <a:cs typeface="+mn-cs"/>
              </a:endParaRPr>
            </a:p>
          </p:txBody>
        </p:sp>
      </p:grpSp>
      <p:grpSp>
        <p:nvGrpSpPr>
          <p:cNvPr id="126" name="Group 77"/>
          <p:cNvGrpSpPr/>
          <p:nvPr/>
        </p:nvGrpSpPr>
        <p:grpSpPr>
          <a:xfrm>
            <a:off x="2387600" y="2990514"/>
            <a:ext cx="1981200" cy="929440"/>
            <a:chOff x="2552700" y="3176015"/>
            <a:chExt cx="1981200" cy="929440"/>
          </a:xfrm>
        </p:grpSpPr>
        <p:sp>
          <p:nvSpPr>
            <p:cNvPr id="127" name="TextBox 126"/>
            <p:cNvSpPr txBox="1"/>
            <p:nvPr/>
          </p:nvSpPr>
          <p:spPr>
            <a:xfrm>
              <a:off x="3133563" y="3176015"/>
              <a:ext cx="1149674"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FF0000"/>
                  </a:solidFill>
                  <a:effectLst/>
                  <a:uLnTx/>
                  <a:uFillTx/>
                  <a:latin typeface="Calibri" pitchFamily="34" charset="0"/>
                </a:rPr>
                <a:t>Node failed</a:t>
              </a:r>
            </a:p>
          </p:txBody>
        </p:sp>
        <p:cxnSp>
          <p:nvCxnSpPr>
            <p:cNvPr id="128" name="Straight Arrow Connector 127"/>
            <p:cNvCxnSpPr>
              <a:endCxn id="80" idx="4"/>
            </p:cNvCxnSpPr>
            <p:nvPr/>
          </p:nvCxnSpPr>
          <p:spPr>
            <a:xfrm>
              <a:off x="3810003" y="3480819"/>
              <a:ext cx="723897" cy="624636"/>
            </a:xfrm>
            <a:prstGeom prst="straightConnector1">
              <a:avLst/>
            </a:prstGeom>
            <a:noFill/>
            <a:ln w="19050" cap="flat" cmpd="sng" algn="ctr">
              <a:solidFill>
                <a:srgbClr val="FF0000"/>
              </a:solidFill>
              <a:prstDash val="solid"/>
              <a:tailEnd type="arrow"/>
            </a:ln>
            <a:effectLst/>
          </p:spPr>
        </p:cxnSp>
        <p:cxnSp>
          <p:nvCxnSpPr>
            <p:cNvPr id="129" name="Straight Arrow Connector 128"/>
            <p:cNvCxnSpPr>
              <a:endCxn id="63" idx="4"/>
            </p:cNvCxnSpPr>
            <p:nvPr/>
          </p:nvCxnSpPr>
          <p:spPr>
            <a:xfrm rot="10800000" flipV="1">
              <a:off x="2552700" y="3480815"/>
              <a:ext cx="806196" cy="472239"/>
            </a:xfrm>
            <a:prstGeom prst="straightConnector1">
              <a:avLst/>
            </a:prstGeom>
            <a:noFill/>
            <a:ln w="19050" cap="flat" cmpd="sng" algn="ctr">
              <a:solidFill>
                <a:srgbClr val="FF0000"/>
              </a:solidFill>
              <a:prstDash val="solid"/>
              <a:tailEnd type="arrow"/>
            </a:ln>
            <a:effectLst/>
          </p:spPr>
        </p:cxnSp>
      </p:grpSp>
    </p:spTree>
    <p:extLst>
      <p:ext uri="{BB962C8B-B14F-4D97-AF65-F5344CB8AC3E}">
        <p14:creationId xmlns:p14="http://schemas.microsoft.com/office/powerpoint/2010/main" val="73812825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mph" presetSubtype="2" fill="hold" nodeType="clickEffect">
                                  <p:stCondLst>
                                    <p:cond delay="0"/>
                                  </p:stCondLst>
                                  <p:childTnLst>
                                    <p:animClr clrSpc="rgb" dir="cw">
                                      <p:cBhvr>
                                        <p:cTn id="14" dur="500" fill="hold"/>
                                        <p:tgtEl>
                                          <p:spTgt spid="80"/>
                                        </p:tgtEl>
                                        <p:attrNameLst>
                                          <p:attrName>fillcolor</p:attrName>
                                        </p:attrNameLst>
                                      </p:cBhvr>
                                      <p:to>
                                        <a:srgbClr val="FF0000"/>
                                      </p:to>
                                    </p:animClr>
                                    <p:set>
                                      <p:cBhvr>
                                        <p:cTn id="15" dur="500" fill="hold"/>
                                        <p:tgtEl>
                                          <p:spTgt spid="80"/>
                                        </p:tgtEl>
                                        <p:attrNameLst>
                                          <p:attrName>fill.type</p:attrName>
                                        </p:attrNameLst>
                                      </p:cBhvr>
                                      <p:to>
                                        <p:strVal val="solid"/>
                                      </p:to>
                                    </p:set>
                                    <p:set>
                                      <p:cBhvr>
                                        <p:cTn id="16" dur="500" fill="hold"/>
                                        <p:tgtEl>
                                          <p:spTgt spid="80"/>
                                        </p:tgtEl>
                                        <p:attrNameLst>
                                          <p:attrName>fill.on</p:attrName>
                                        </p:attrNameLst>
                                      </p:cBhvr>
                                      <p:to>
                                        <p:strVal val="true"/>
                                      </p:to>
                                    </p:set>
                                  </p:childTnLst>
                                </p:cTn>
                              </p:par>
                              <p:par>
                                <p:cTn id="17" presetID="7" presetClass="emph" presetSubtype="2" fill="hold" nodeType="withEffect">
                                  <p:stCondLst>
                                    <p:cond delay="0"/>
                                  </p:stCondLst>
                                  <p:childTnLst>
                                    <p:animClr clrSpc="rgb" dir="cw">
                                      <p:cBhvr>
                                        <p:cTn id="18" dur="500" fill="hold"/>
                                        <p:tgtEl>
                                          <p:spTgt spid="80"/>
                                        </p:tgtEl>
                                        <p:attrNameLst>
                                          <p:attrName>stroke.color</p:attrName>
                                        </p:attrNameLst>
                                      </p:cBhvr>
                                      <p:to>
                                        <a:srgbClr val="FF0000"/>
                                      </p:to>
                                    </p:animClr>
                                    <p:set>
                                      <p:cBhvr>
                                        <p:cTn id="19" dur="500" fill="hold"/>
                                        <p:tgtEl>
                                          <p:spTgt spid="80"/>
                                        </p:tgtEl>
                                        <p:attrNameLst>
                                          <p:attrName>stroke.on</p:attrName>
                                        </p:attrNameLst>
                                      </p:cBhvr>
                                      <p:to>
                                        <p:strVal val="true"/>
                                      </p:to>
                                    </p:set>
                                  </p:childTnLst>
                                </p:cTn>
                              </p:par>
                              <p:par>
                                <p:cTn id="20" presetID="1" presetClass="emph" presetSubtype="2" fill="hold" nodeType="withEffect">
                                  <p:stCondLst>
                                    <p:cond delay="0"/>
                                  </p:stCondLst>
                                  <p:childTnLst>
                                    <p:animClr clrSpc="rgb" dir="cw">
                                      <p:cBhvr>
                                        <p:cTn id="21" dur="500" fill="hold"/>
                                        <p:tgtEl>
                                          <p:spTgt spid="63"/>
                                        </p:tgtEl>
                                        <p:attrNameLst>
                                          <p:attrName>fillcolor</p:attrName>
                                        </p:attrNameLst>
                                      </p:cBhvr>
                                      <p:to>
                                        <a:srgbClr val="FF0000"/>
                                      </p:to>
                                    </p:animClr>
                                    <p:set>
                                      <p:cBhvr>
                                        <p:cTn id="22" dur="500" fill="hold"/>
                                        <p:tgtEl>
                                          <p:spTgt spid="63"/>
                                        </p:tgtEl>
                                        <p:attrNameLst>
                                          <p:attrName>fill.type</p:attrName>
                                        </p:attrNameLst>
                                      </p:cBhvr>
                                      <p:to>
                                        <p:strVal val="solid"/>
                                      </p:to>
                                    </p:set>
                                    <p:set>
                                      <p:cBhvr>
                                        <p:cTn id="23" dur="500" fill="hold"/>
                                        <p:tgtEl>
                                          <p:spTgt spid="63"/>
                                        </p:tgtEl>
                                        <p:attrNameLst>
                                          <p:attrName>fill.on</p:attrName>
                                        </p:attrNameLst>
                                      </p:cBhvr>
                                      <p:to>
                                        <p:strVal val="true"/>
                                      </p:to>
                                    </p:set>
                                  </p:childTnLst>
                                </p:cTn>
                              </p:par>
                              <p:par>
                                <p:cTn id="24" presetID="7" presetClass="emph" presetSubtype="2" fill="hold" nodeType="withEffect">
                                  <p:stCondLst>
                                    <p:cond delay="0"/>
                                  </p:stCondLst>
                                  <p:childTnLst>
                                    <p:animClr clrSpc="rgb" dir="cw">
                                      <p:cBhvr>
                                        <p:cTn id="25" dur="500" fill="hold"/>
                                        <p:tgtEl>
                                          <p:spTgt spid="63"/>
                                        </p:tgtEl>
                                        <p:attrNameLst>
                                          <p:attrName>stroke.color</p:attrName>
                                        </p:attrNameLst>
                                      </p:cBhvr>
                                      <p:to>
                                        <a:srgbClr val="FF0000"/>
                                      </p:to>
                                    </p:animClr>
                                    <p:set>
                                      <p:cBhvr>
                                        <p:cTn id="26" dur="500" fill="hold"/>
                                        <p:tgtEl>
                                          <p:spTgt spid="63"/>
                                        </p:tgtEl>
                                        <p:attrNameLst>
                                          <p:attrName>stroke.on</p:attrName>
                                        </p:attrNameLst>
                                      </p:cBhvr>
                                      <p:to>
                                        <p:strVal val="true"/>
                                      </p:to>
                                    </p:set>
                                  </p:childTnLst>
                                </p:cTn>
                              </p:par>
                            </p:childTnLst>
                          </p:cTn>
                        </p:par>
                        <p:par>
                          <p:cTn id="27" fill="hold">
                            <p:stCondLst>
                              <p:cond delay="500"/>
                            </p:stCondLst>
                            <p:childTnLst>
                              <p:par>
                                <p:cTn id="28" presetID="1" presetClass="entr" presetSubtype="0" fill="hold" nodeType="afterEffect">
                                  <p:stCondLst>
                                    <p:cond delay="0"/>
                                  </p:stCondLst>
                                  <p:childTnLst>
                                    <p:set>
                                      <p:cBhvr>
                                        <p:cTn id="29" dur="1" fill="hold">
                                          <p:stCondLst>
                                            <p:cond delay="0"/>
                                          </p:stCondLst>
                                        </p:cTn>
                                        <p:tgtEl>
                                          <p:spTgt spid="126"/>
                                        </p:tgtEl>
                                        <p:attrNameLst>
                                          <p:attrName>style.visibility</p:attrName>
                                        </p:attrNameLst>
                                      </p:cBhvr>
                                      <p:to>
                                        <p:strVal val="visible"/>
                                      </p:to>
                                    </p:set>
                                  </p:childTnLst>
                                </p:cTn>
                              </p:par>
                            </p:childTnLst>
                          </p:cTn>
                        </p:par>
                        <p:par>
                          <p:cTn id="30" fill="hold">
                            <p:stCondLst>
                              <p:cond delay="500"/>
                            </p:stCondLst>
                            <p:childTnLst>
                              <p:par>
                                <p:cTn id="31" presetID="2" presetClass="entr" presetSubtype="4" fill="hold" nodeType="afterEffect">
                                  <p:stCondLst>
                                    <p:cond delay="0"/>
                                  </p:stCondLst>
                                  <p:childTnLst>
                                    <p:set>
                                      <p:cBhvr>
                                        <p:cTn id="32" dur="1" fill="hold">
                                          <p:stCondLst>
                                            <p:cond delay="0"/>
                                          </p:stCondLst>
                                        </p:cTn>
                                        <p:tgtEl>
                                          <p:spTgt spid="81"/>
                                        </p:tgtEl>
                                        <p:attrNameLst>
                                          <p:attrName>style.visibility</p:attrName>
                                        </p:attrNameLst>
                                      </p:cBhvr>
                                      <p:to>
                                        <p:strVal val="visible"/>
                                      </p:to>
                                    </p:set>
                                    <p:anim calcmode="lin" valueType="num">
                                      <p:cBhvr additive="base">
                                        <p:cTn id="33" dur="500" fill="hold"/>
                                        <p:tgtEl>
                                          <p:spTgt spid="81"/>
                                        </p:tgtEl>
                                        <p:attrNameLst>
                                          <p:attrName>ppt_x</p:attrName>
                                        </p:attrNameLst>
                                      </p:cBhvr>
                                      <p:tavLst>
                                        <p:tav tm="0">
                                          <p:val>
                                            <p:strVal val="#ppt_x"/>
                                          </p:val>
                                        </p:tav>
                                        <p:tav tm="100000">
                                          <p:val>
                                            <p:strVal val="#ppt_x"/>
                                          </p:val>
                                        </p:tav>
                                      </p:tavLst>
                                    </p:anim>
                                    <p:anim calcmode="lin" valueType="num">
                                      <p:cBhvr additive="base">
                                        <p:cTn id="34" dur="500" fill="hold"/>
                                        <p:tgtEl>
                                          <p:spTgt spid="81"/>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animBg="1"/>
      <p:bldP spid="80"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Reliability Subsystem</a:t>
            </a:r>
          </a:p>
        </p:txBody>
      </p:sp>
      <p:sp>
        <p:nvSpPr>
          <p:cNvPr id="289" name="Hexagon 288"/>
          <p:cNvSpPr/>
          <p:nvPr/>
        </p:nvSpPr>
        <p:spPr>
          <a:xfrm>
            <a:off x="510714" y="2447130"/>
            <a:ext cx="202133" cy="182337"/>
          </a:xfrm>
          <a:prstGeom prst="hexagon">
            <a:avLst/>
          </a:prstGeom>
          <a:solidFill>
            <a:srgbClr val="662E93"/>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290" name="Hexagon 289"/>
          <p:cNvSpPr/>
          <p:nvPr/>
        </p:nvSpPr>
        <p:spPr>
          <a:xfrm>
            <a:off x="848212" y="2447130"/>
            <a:ext cx="202133" cy="182337"/>
          </a:xfrm>
          <a:prstGeom prst="hexagon">
            <a:avLst/>
          </a:prstGeom>
          <a:solidFill>
            <a:srgbClr val="662E93"/>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291" name="Hexagon 290"/>
          <p:cNvSpPr/>
          <p:nvPr/>
        </p:nvSpPr>
        <p:spPr>
          <a:xfrm>
            <a:off x="1187536" y="2447130"/>
            <a:ext cx="202133" cy="182337"/>
          </a:xfrm>
          <a:prstGeom prst="hexagon">
            <a:avLst/>
          </a:prstGeom>
          <a:solidFill>
            <a:srgbClr val="662E93"/>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292" name="Hexagon 291"/>
          <p:cNvSpPr/>
          <p:nvPr/>
        </p:nvSpPr>
        <p:spPr>
          <a:xfrm>
            <a:off x="1525034" y="2447130"/>
            <a:ext cx="202133" cy="182337"/>
          </a:xfrm>
          <a:prstGeom prst="hexagon">
            <a:avLst/>
          </a:prstGeom>
          <a:solidFill>
            <a:srgbClr val="662E93"/>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293" name="Hexagon 292"/>
          <p:cNvSpPr/>
          <p:nvPr/>
        </p:nvSpPr>
        <p:spPr>
          <a:xfrm>
            <a:off x="1865231" y="2447130"/>
            <a:ext cx="202133" cy="182337"/>
          </a:xfrm>
          <a:prstGeom prst="hexagon">
            <a:avLst/>
          </a:prstGeom>
          <a:solidFill>
            <a:srgbClr val="662E93"/>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294" name="Hexagon 293"/>
          <p:cNvSpPr/>
          <p:nvPr/>
        </p:nvSpPr>
        <p:spPr>
          <a:xfrm>
            <a:off x="2200029" y="2447130"/>
            <a:ext cx="202133" cy="182337"/>
          </a:xfrm>
          <a:prstGeom prst="hexagon">
            <a:avLst/>
          </a:prstGeom>
          <a:solidFill>
            <a:srgbClr val="662E93"/>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295" name="Hexagon 294"/>
          <p:cNvSpPr/>
          <p:nvPr/>
        </p:nvSpPr>
        <p:spPr>
          <a:xfrm>
            <a:off x="2536654" y="2447130"/>
            <a:ext cx="202133" cy="182337"/>
          </a:xfrm>
          <a:prstGeom prst="hexagon">
            <a:avLst/>
          </a:prstGeom>
          <a:solidFill>
            <a:srgbClr val="662E93"/>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296" name="Hexagon 295"/>
          <p:cNvSpPr/>
          <p:nvPr/>
        </p:nvSpPr>
        <p:spPr>
          <a:xfrm>
            <a:off x="2880760" y="2447130"/>
            <a:ext cx="202133" cy="182337"/>
          </a:xfrm>
          <a:prstGeom prst="hexagon">
            <a:avLst/>
          </a:prstGeom>
          <a:solidFill>
            <a:srgbClr val="662E93"/>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297" name="Hexagon 296"/>
          <p:cNvSpPr/>
          <p:nvPr/>
        </p:nvSpPr>
        <p:spPr>
          <a:xfrm>
            <a:off x="3220345" y="2448101"/>
            <a:ext cx="202133" cy="182337"/>
          </a:xfrm>
          <a:prstGeom prst="hexagon">
            <a:avLst/>
          </a:prstGeom>
          <a:solidFill>
            <a:srgbClr val="662E93"/>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298" name="Hexagon 297"/>
          <p:cNvSpPr/>
          <p:nvPr/>
        </p:nvSpPr>
        <p:spPr>
          <a:xfrm>
            <a:off x="3557842" y="2448101"/>
            <a:ext cx="202133" cy="182337"/>
          </a:xfrm>
          <a:prstGeom prst="hexagon">
            <a:avLst/>
          </a:prstGeom>
          <a:solidFill>
            <a:srgbClr val="662E93"/>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299" name="Hexagon 298"/>
          <p:cNvSpPr/>
          <p:nvPr/>
        </p:nvSpPr>
        <p:spPr>
          <a:xfrm>
            <a:off x="3897167" y="2448101"/>
            <a:ext cx="202133" cy="182337"/>
          </a:xfrm>
          <a:prstGeom prst="hexagon">
            <a:avLst/>
          </a:prstGeom>
          <a:solidFill>
            <a:srgbClr val="662E93"/>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300" name="Hexagon 299"/>
          <p:cNvSpPr/>
          <p:nvPr/>
        </p:nvSpPr>
        <p:spPr>
          <a:xfrm>
            <a:off x="4234665" y="2448101"/>
            <a:ext cx="202133" cy="182337"/>
          </a:xfrm>
          <a:prstGeom prst="hexagon">
            <a:avLst/>
          </a:prstGeom>
          <a:solidFill>
            <a:srgbClr val="662E93"/>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301" name="Hexagon 300"/>
          <p:cNvSpPr/>
          <p:nvPr/>
        </p:nvSpPr>
        <p:spPr>
          <a:xfrm>
            <a:off x="4572163" y="2448101"/>
            <a:ext cx="202133" cy="182337"/>
          </a:xfrm>
          <a:prstGeom prst="hexagon">
            <a:avLst/>
          </a:prstGeom>
          <a:solidFill>
            <a:srgbClr val="662E93"/>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302" name="Hexagon 301"/>
          <p:cNvSpPr/>
          <p:nvPr/>
        </p:nvSpPr>
        <p:spPr>
          <a:xfrm>
            <a:off x="4911787" y="2448101"/>
            <a:ext cx="202133" cy="182337"/>
          </a:xfrm>
          <a:prstGeom prst="hexagon">
            <a:avLst/>
          </a:prstGeom>
          <a:solidFill>
            <a:srgbClr val="662E93"/>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303" name="Hexagon 302"/>
          <p:cNvSpPr/>
          <p:nvPr/>
        </p:nvSpPr>
        <p:spPr>
          <a:xfrm>
            <a:off x="5251113" y="2448101"/>
            <a:ext cx="202133" cy="182337"/>
          </a:xfrm>
          <a:prstGeom prst="hexagon">
            <a:avLst/>
          </a:prstGeom>
          <a:solidFill>
            <a:srgbClr val="662E93"/>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304" name="Hexagon 303"/>
          <p:cNvSpPr/>
          <p:nvPr/>
        </p:nvSpPr>
        <p:spPr>
          <a:xfrm>
            <a:off x="5588611" y="2448101"/>
            <a:ext cx="202133" cy="182337"/>
          </a:xfrm>
          <a:prstGeom prst="hexagon">
            <a:avLst/>
          </a:prstGeom>
          <a:solidFill>
            <a:srgbClr val="662E93"/>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305" name="Hexagon 304"/>
          <p:cNvSpPr/>
          <p:nvPr/>
        </p:nvSpPr>
        <p:spPr>
          <a:xfrm>
            <a:off x="5929989" y="2450707"/>
            <a:ext cx="202133" cy="182337"/>
          </a:xfrm>
          <a:prstGeom prst="hexagon">
            <a:avLst/>
          </a:prstGeom>
          <a:solidFill>
            <a:srgbClr val="662E93"/>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306" name="Hexagon 305"/>
          <p:cNvSpPr/>
          <p:nvPr/>
        </p:nvSpPr>
        <p:spPr>
          <a:xfrm>
            <a:off x="6267833" y="2450707"/>
            <a:ext cx="202133" cy="182337"/>
          </a:xfrm>
          <a:prstGeom prst="hexagon">
            <a:avLst/>
          </a:prstGeom>
          <a:solidFill>
            <a:srgbClr val="662E93"/>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307" name="Hexagon 306"/>
          <p:cNvSpPr/>
          <p:nvPr/>
        </p:nvSpPr>
        <p:spPr>
          <a:xfrm>
            <a:off x="6601186" y="2450707"/>
            <a:ext cx="202133" cy="182337"/>
          </a:xfrm>
          <a:prstGeom prst="hexagon">
            <a:avLst/>
          </a:prstGeom>
          <a:solidFill>
            <a:srgbClr val="662E93"/>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308" name="Hexagon 307"/>
          <p:cNvSpPr/>
          <p:nvPr/>
        </p:nvSpPr>
        <p:spPr>
          <a:xfrm>
            <a:off x="6938684" y="2450707"/>
            <a:ext cx="202133" cy="182337"/>
          </a:xfrm>
          <a:prstGeom prst="hexagon">
            <a:avLst/>
          </a:prstGeom>
          <a:solidFill>
            <a:srgbClr val="662E93"/>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309" name="Hexagon 308"/>
          <p:cNvSpPr/>
          <p:nvPr/>
        </p:nvSpPr>
        <p:spPr>
          <a:xfrm>
            <a:off x="7277165" y="2450707"/>
            <a:ext cx="202133" cy="182337"/>
          </a:xfrm>
          <a:prstGeom prst="hexagon">
            <a:avLst/>
          </a:prstGeom>
          <a:solidFill>
            <a:srgbClr val="662E93"/>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310" name="Hexagon 309"/>
          <p:cNvSpPr/>
          <p:nvPr/>
        </p:nvSpPr>
        <p:spPr>
          <a:xfrm>
            <a:off x="7616791" y="2450707"/>
            <a:ext cx="202133" cy="182337"/>
          </a:xfrm>
          <a:prstGeom prst="hexagon">
            <a:avLst/>
          </a:prstGeom>
          <a:solidFill>
            <a:srgbClr val="662E93"/>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311" name="Hexagon 310"/>
          <p:cNvSpPr/>
          <p:nvPr/>
        </p:nvSpPr>
        <p:spPr>
          <a:xfrm>
            <a:off x="7953416" y="2450707"/>
            <a:ext cx="202133" cy="182337"/>
          </a:xfrm>
          <a:prstGeom prst="hexagon">
            <a:avLst/>
          </a:prstGeom>
          <a:solidFill>
            <a:srgbClr val="662E93"/>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312" name="Hexagon 311"/>
          <p:cNvSpPr/>
          <p:nvPr/>
        </p:nvSpPr>
        <p:spPr>
          <a:xfrm>
            <a:off x="8293042" y="2450707"/>
            <a:ext cx="202133" cy="182337"/>
          </a:xfrm>
          <a:prstGeom prst="hexagon">
            <a:avLst/>
          </a:prstGeom>
          <a:solidFill>
            <a:srgbClr val="662E93"/>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314" name="Rectangle 313"/>
          <p:cNvSpPr/>
          <p:nvPr/>
        </p:nvSpPr>
        <p:spPr>
          <a:xfrm>
            <a:off x="498532" y="2536680"/>
            <a:ext cx="8163407" cy="3224142"/>
          </a:xfrm>
          <a:prstGeom prst="rect">
            <a:avLst/>
          </a:prstGeom>
          <a:solidFill>
            <a:srgbClr val="662E93"/>
          </a:solidFill>
          <a:ln w="12700" cap="flat" cmpd="sng" algn="ctr">
            <a:noFill/>
            <a:prstDash val="solid"/>
            <a:miter lim="800000"/>
          </a:ln>
          <a:effectLst/>
        </p:spPr>
        <p:txBody>
          <a:bodyPr rtlCol="0" anchor="ctr"/>
          <a:lstStyle/>
          <a:p>
            <a:pPr algn="ctr" defTabSz="672290">
              <a:defRPr/>
            </a:pPr>
            <a:endParaRPr lang="en-US" sz="1324" kern="0" dirty="0">
              <a:solidFill>
                <a:srgbClr val="FFFFFF"/>
              </a:solidFill>
            </a:endParaRPr>
          </a:p>
        </p:txBody>
      </p:sp>
      <p:sp>
        <p:nvSpPr>
          <p:cNvPr id="315" name="Rectangle 314"/>
          <p:cNvSpPr/>
          <p:nvPr/>
        </p:nvSpPr>
        <p:spPr bwMode="auto">
          <a:xfrm>
            <a:off x="2145469" y="3290392"/>
            <a:ext cx="1575659" cy="90898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324" kern="0" dirty="0">
              <a:gradFill>
                <a:gsLst>
                  <a:gs pos="0">
                    <a:srgbClr val="FFFFFF"/>
                  </a:gs>
                  <a:gs pos="100000">
                    <a:srgbClr val="FFFFFF"/>
                  </a:gs>
                </a:gsLst>
                <a:lin ang="5400000" scaled="0"/>
              </a:gradFill>
              <a:ea typeface="Segoe UI" pitchFamily="34" charset="0"/>
              <a:cs typeface="Segoe UI" pitchFamily="34" charset="0"/>
            </a:endParaRPr>
          </a:p>
          <a:p>
            <a:pPr algn="ctr" defTabSz="685577" fontAlgn="base">
              <a:lnSpc>
                <a:spcPct val="90000"/>
              </a:lnSpc>
              <a:spcBef>
                <a:spcPct val="0"/>
              </a:spcBef>
              <a:spcAft>
                <a:spcPct val="0"/>
              </a:spcAft>
            </a:pPr>
            <a:r>
              <a:rPr lang="en-US" sz="1324" kern="0" dirty="0">
                <a:gradFill>
                  <a:gsLst>
                    <a:gs pos="0">
                      <a:srgbClr val="FFFFFF"/>
                    </a:gs>
                    <a:gs pos="100000">
                      <a:srgbClr val="FFFFFF"/>
                    </a:gs>
                  </a:gsLst>
                  <a:lin ang="5400000" scaled="0"/>
                </a:gradFill>
                <a:ea typeface="Segoe UI" pitchFamily="34" charset="0"/>
                <a:cs typeface="Segoe UI" pitchFamily="34" charset="0"/>
              </a:rPr>
              <a:t>Communication</a:t>
            </a:r>
          </a:p>
          <a:p>
            <a:pPr algn="ctr" defTabSz="685577" fontAlgn="base">
              <a:lnSpc>
                <a:spcPct val="90000"/>
              </a:lnSpc>
              <a:spcBef>
                <a:spcPct val="0"/>
              </a:spcBef>
              <a:spcAft>
                <a:spcPct val="0"/>
              </a:spcAft>
            </a:pPr>
            <a:r>
              <a:rPr lang="en-US" sz="1324" kern="0" dirty="0">
                <a:gradFill>
                  <a:gsLst>
                    <a:gs pos="0">
                      <a:srgbClr val="FFFFFF"/>
                    </a:gs>
                    <a:gs pos="100000">
                      <a:srgbClr val="FFFFFF"/>
                    </a:gs>
                  </a:gsLst>
                  <a:lin ang="5400000" scaled="0"/>
                </a:gradFill>
                <a:ea typeface="Segoe UI" pitchFamily="34" charset="0"/>
                <a:cs typeface="Segoe UI" pitchFamily="34" charset="0"/>
              </a:rPr>
              <a:t>subsystem</a:t>
            </a:r>
          </a:p>
        </p:txBody>
      </p:sp>
      <p:sp>
        <p:nvSpPr>
          <p:cNvPr id="318" name="Rectangle 317"/>
          <p:cNvSpPr/>
          <p:nvPr/>
        </p:nvSpPr>
        <p:spPr bwMode="auto">
          <a:xfrm>
            <a:off x="3792406" y="3290392"/>
            <a:ext cx="1575659" cy="908987"/>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324" kern="0" dirty="0">
              <a:gradFill>
                <a:gsLst>
                  <a:gs pos="0">
                    <a:srgbClr val="FFFFFF"/>
                  </a:gs>
                  <a:gs pos="100000">
                    <a:srgbClr val="FFFFFF"/>
                  </a:gs>
                </a:gsLst>
                <a:lin ang="5400000" scaled="0"/>
              </a:gradFill>
              <a:ea typeface="Segoe UI" pitchFamily="34" charset="0"/>
              <a:cs typeface="Segoe UI" pitchFamily="34" charset="0"/>
            </a:endParaRPr>
          </a:p>
          <a:p>
            <a:pPr algn="ctr" defTabSz="685577" fontAlgn="base">
              <a:lnSpc>
                <a:spcPct val="90000"/>
              </a:lnSpc>
              <a:spcBef>
                <a:spcPct val="0"/>
              </a:spcBef>
              <a:spcAft>
                <a:spcPct val="0"/>
              </a:spcAft>
            </a:pPr>
            <a:r>
              <a:rPr lang="en-US" sz="1324" kern="0" dirty="0">
                <a:gradFill>
                  <a:gsLst>
                    <a:gs pos="0">
                      <a:srgbClr val="FFFFFF"/>
                    </a:gs>
                    <a:gs pos="100000">
                      <a:srgbClr val="FFFFFF"/>
                    </a:gs>
                  </a:gsLst>
                  <a:lin ang="5400000" scaled="0"/>
                </a:gradFill>
                <a:ea typeface="Segoe UI" pitchFamily="34" charset="0"/>
                <a:cs typeface="Segoe UI" pitchFamily="34" charset="0"/>
              </a:rPr>
              <a:t>Reliability</a:t>
            </a:r>
          </a:p>
          <a:p>
            <a:pPr algn="ctr" defTabSz="685577" fontAlgn="base">
              <a:lnSpc>
                <a:spcPct val="90000"/>
              </a:lnSpc>
              <a:spcBef>
                <a:spcPct val="0"/>
              </a:spcBef>
              <a:spcAft>
                <a:spcPct val="0"/>
              </a:spcAft>
            </a:pPr>
            <a:r>
              <a:rPr lang="en-US" sz="1324" kern="0" dirty="0">
                <a:gradFill>
                  <a:gsLst>
                    <a:gs pos="0">
                      <a:srgbClr val="FFFFFF"/>
                    </a:gs>
                    <a:gs pos="100000">
                      <a:srgbClr val="FFFFFF"/>
                    </a:gs>
                  </a:gsLst>
                  <a:lin ang="5400000" scaled="0"/>
                </a:gradFill>
                <a:ea typeface="Segoe UI" pitchFamily="34" charset="0"/>
                <a:cs typeface="Segoe UI" pitchFamily="34" charset="0"/>
              </a:rPr>
              <a:t>subsystem</a:t>
            </a:r>
          </a:p>
        </p:txBody>
      </p:sp>
      <p:sp>
        <p:nvSpPr>
          <p:cNvPr id="319" name="Rectangle 318"/>
          <p:cNvSpPr/>
          <p:nvPr/>
        </p:nvSpPr>
        <p:spPr bwMode="auto">
          <a:xfrm>
            <a:off x="5439343" y="3291362"/>
            <a:ext cx="1575659" cy="90801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324" kern="0" dirty="0">
              <a:gradFill>
                <a:gsLst>
                  <a:gs pos="0">
                    <a:srgbClr val="FFFFFF"/>
                  </a:gs>
                  <a:gs pos="100000">
                    <a:srgbClr val="FFFFFF"/>
                  </a:gs>
                </a:gsLst>
                <a:lin ang="5400000" scaled="0"/>
              </a:gradFill>
              <a:ea typeface="Segoe UI" pitchFamily="34" charset="0"/>
              <a:cs typeface="Segoe UI" pitchFamily="34" charset="0"/>
            </a:endParaRPr>
          </a:p>
          <a:p>
            <a:pPr algn="ctr" defTabSz="685577" fontAlgn="base">
              <a:lnSpc>
                <a:spcPct val="90000"/>
              </a:lnSpc>
              <a:spcBef>
                <a:spcPct val="0"/>
              </a:spcBef>
              <a:spcAft>
                <a:spcPct val="0"/>
              </a:spcAft>
            </a:pPr>
            <a:r>
              <a:rPr lang="en-US" sz="1324" kern="0" dirty="0">
                <a:gradFill>
                  <a:gsLst>
                    <a:gs pos="0">
                      <a:srgbClr val="FFFFFF"/>
                    </a:gs>
                    <a:gs pos="100000">
                      <a:srgbClr val="FFFFFF"/>
                    </a:gs>
                  </a:gsLst>
                  <a:lin ang="5400000" scaled="0"/>
                </a:gradFill>
                <a:ea typeface="Segoe UI" pitchFamily="34" charset="0"/>
                <a:cs typeface="Segoe UI" pitchFamily="34" charset="0"/>
              </a:rPr>
              <a:t>Activation</a:t>
            </a:r>
          </a:p>
          <a:p>
            <a:pPr algn="ctr" defTabSz="685577" fontAlgn="base">
              <a:lnSpc>
                <a:spcPct val="90000"/>
              </a:lnSpc>
              <a:spcBef>
                <a:spcPct val="0"/>
              </a:spcBef>
              <a:spcAft>
                <a:spcPct val="0"/>
              </a:spcAft>
            </a:pPr>
            <a:r>
              <a:rPr lang="en-US" sz="1324" kern="0" dirty="0">
                <a:gradFill>
                  <a:gsLst>
                    <a:gs pos="0">
                      <a:srgbClr val="FFFFFF"/>
                    </a:gs>
                    <a:gs pos="100000">
                      <a:srgbClr val="FFFFFF"/>
                    </a:gs>
                  </a:gsLst>
                  <a:lin ang="5400000" scaled="0"/>
                </a:gradFill>
                <a:ea typeface="Segoe UI" pitchFamily="34" charset="0"/>
                <a:cs typeface="Segoe UI" pitchFamily="34" charset="0"/>
              </a:rPr>
              <a:t>subsystem</a:t>
            </a:r>
          </a:p>
        </p:txBody>
      </p:sp>
      <p:sp>
        <p:nvSpPr>
          <p:cNvPr id="320" name="Rectangle 319"/>
          <p:cNvSpPr/>
          <p:nvPr/>
        </p:nvSpPr>
        <p:spPr bwMode="auto">
          <a:xfrm>
            <a:off x="7086280" y="3286113"/>
            <a:ext cx="1525754" cy="238252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US" sz="1324" kern="0" dirty="0">
              <a:gradFill>
                <a:gsLst>
                  <a:gs pos="0">
                    <a:srgbClr val="FFFFFF"/>
                  </a:gs>
                  <a:gs pos="100000">
                    <a:srgbClr val="FFFFFF"/>
                  </a:gs>
                </a:gsLst>
                <a:lin ang="5400000" scaled="0"/>
              </a:gradFill>
              <a:ea typeface="Segoe UI" pitchFamily="34" charset="0"/>
              <a:cs typeface="Segoe UI" pitchFamily="34" charset="0"/>
            </a:endParaRPr>
          </a:p>
          <a:p>
            <a:pPr algn="ctr" defTabSz="685577" fontAlgn="base">
              <a:lnSpc>
                <a:spcPct val="90000"/>
              </a:lnSpc>
              <a:spcBef>
                <a:spcPct val="0"/>
              </a:spcBef>
              <a:spcAft>
                <a:spcPct val="0"/>
              </a:spcAft>
            </a:pPr>
            <a:r>
              <a:rPr lang="en-US" sz="1324" kern="0" dirty="0">
                <a:gradFill>
                  <a:gsLst>
                    <a:gs pos="0">
                      <a:srgbClr val="FFFFFF"/>
                    </a:gs>
                    <a:gs pos="100000">
                      <a:srgbClr val="FFFFFF"/>
                    </a:gs>
                  </a:gsLst>
                  <a:lin ang="5400000" scaled="0"/>
                </a:gradFill>
                <a:ea typeface="Segoe UI" pitchFamily="34" charset="0"/>
                <a:cs typeface="Segoe UI" pitchFamily="34" charset="0"/>
              </a:rPr>
              <a:t>Testability</a:t>
            </a:r>
          </a:p>
          <a:p>
            <a:pPr algn="ctr" defTabSz="685577" fontAlgn="base">
              <a:lnSpc>
                <a:spcPct val="90000"/>
              </a:lnSpc>
              <a:spcBef>
                <a:spcPct val="0"/>
              </a:spcBef>
              <a:spcAft>
                <a:spcPct val="0"/>
              </a:spcAft>
            </a:pPr>
            <a:r>
              <a:rPr lang="en-US" sz="1324" kern="0" dirty="0">
                <a:gradFill>
                  <a:gsLst>
                    <a:gs pos="0">
                      <a:srgbClr val="FFFFFF"/>
                    </a:gs>
                    <a:gs pos="100000">
                      <a:srgbClr val="FFFFFF"/>
                    </a:gs>
                  </a:gsLst>
                  <a:lin ang="5400000" scaled="0"/>
                </a:gradFill>
                <a:ea typeface="Segoe UI" pitchFamily="34" charset="0"/>
                <a:cs typeface="Segoe UI" pitchFamily="34" charset="0"/>
              </a:rPr>
              <a:t>subsystem</a:t>
            </a:r>
          </a:p>
        </p:txBody>
      </p:sp>
      <p:sp>
        <p:nvSpPr>
          <p:cNvPr id="322" name="Rectangle 321"/>
          <p:cNvSpPr/>
          <p:nvPr/>
        </p:nvSpPr>
        <p:spPr bwMode="auto">
          <a:xfrm>
            <a:off x="2145468" y="4255405"/>
            <a:ext cx="4869535" cy="66501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324" kern="0" dirty="0">
              <a:gradFill>
                <a:gsLst>
                  <a:gs pos="0">
                    <a:srgbClr val="FFFFFF"/>
                  </a:gs>
                  <a:gs pos="100000">
                    <a:srgbClr val="FFFFFF"/>
                  </a:gs>
                </a:gsLst>
                <a:lin ang="5400000" scaled="0"/>
              </a:gradFill>
              <a:ea typeface="Segoe UI" pitchFamily="34" charset="0"/>
              <a:cs typeface="Segoe UI" pitchFamily="34" charset="0"/>
            </a:endParaRPr>
          </a:p>
          <a:p>
            <a:pPr algn="ctr" defTabSz="685577" fontAlgn="base">
              <a:lnSpc>
                <a:spcPct val="90000"/>
              </a:lnSpc>
              <a:spcBef>
                <a:spcPct val="0"/>
              </a:spcBef>
              <a:spcAft>
                <a:spcPct val="0"/>
              </a:spcAft>
            </a:pPr>
            <a:r>
              <a:rPr lang="en-US" sz="1324" kern="0" dirty="0">
                <a:gradFill>
                  <a:gsLst>
                    <a:gs pos="0">
                      <a:srgbClr val="FFFFFF"/>
                    </a:gs>
                    <a:gs pos="100000">
                      <a:srgbClr val="FFFFFF"/>
                    </a:gs>
                  </a:gsLst>
                  <a:lin ang="5400000" scaled="0"/>
                </a:gradFill>
                <a:ea typeface="Segoe UI" pitchFamily="34" charset="0"/>
                <a:cs typeface="Segoe UI" pitchFamily="34" charset="0"/>
              </a:rPr>
              <a:t>Federation </a:t>
            </a:r>
          </a:p>
        </p:txBody>
      </p:sp>
      <p:sp>
        <p:nvSpPr>
          <p:cNvPr id="324" name="Rectangle 323"/>
          <p:cNvSpPr/>
          <p:nvPr/>
        </p:nvSpPr>
        <p:spPr bwMode="auto">
          <a:xfrm>
            <a:off x="2145467" y="4976449"/>
            <a:ext cx="4862177" cy="69218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324" kern="0" dirty="0">
              <a:gradFill>
                <a:gsLst>
                  <a:gs pos="0">
                    <a:srgbClr val="FFFFFF"/>
                  </a:gs>
                  <a:gs pos="100000">
                    <a:srgbClr val="FFFFFF"/>
                  </a:gs>
                </a:gsLst>
                <a:lin ang="5400000" scaled="0"/>
              </a:gradFill>
              <a:ea typeface="Segoe UI" pitchFamily="34" charset="0"/>
              <a:cs typeface="Segoe UI" pitchFamily="34" charset="0"/>
            </a:endParaRPr>
          </a:p>
          <a:p>
            <a:pPr algn="ctr" defTabSz="685577" fontAlgn="base">
              <a:lnSpc>
                <a:spcPct val="90000"/>
              </a:lnSpc>
              <a:spcBef>
                <a:spcPct val="0"/>
              </a:spcBef>
              <a:spcAft>
                <a:spcPct val="0"/>
              </a:spcAft>
            </a:pPr>
            <a:r>
              <a:rPr lang="en-US" sz="1324" kern="0" dirty="0">
                <a:gradFill>
                  <a:gsLst>
                    <a:gs pos="0">
                      <a:srgbClr val="FFFFFF"/>
                    </a:gs>
                    <a:gs pos="100000">
                      <a:srgbClr val="FFFFFF"/>
                    </a:gs>
                  </a:gsLst>
                  <a:lin ang="5400000" scaled="0"/>
                </a:gradFill>
                <a:ea typeface="Segoe UI" pitchFamily="34" charset="0"/>
                <a:cs typeface="Segoe UI" pitchFamily="34" charset="0"/>
              </a:rPr>
              <a:t>Transport</a:t>
            </a:r>
          </a:p>
        </p:txBody>
      </p:sp>
      <p:sp>
        <p:nvSpPr>
          <p:cNvPr id="328" name="Freeform 17"/>
          <p:cNvSpPr>
            <a:spLocks noChangeAspect="1" noEditPoints="1"/>
          </p:cNvSpPr>
          <p:nvPr/>
        </p:nvSpPr>
        <p:spPr bwMode="black">
          <a:xfrm>
            <a:off x="2862719" y="3375156"/>
            <a:ext cx="217104" cy="217355"/>
          </a:xfrm>
          <a:custGeom>
            <a:avLst/>
            <a:gdLst>
              <a:gd name="T0" fmla="*/ 112 w 300"/>
              <a:gd name="T1" fmla="*/ 75 h 300"/>
              <a:gd name="T2" fmla="*/ 187 w 300"/>
              <a:gd name="T3" fmla="*/ 0 h 300"/>
              <a:gd name="T4" fmla="*/ 150 w 300"/>
              <a:gd name="T5" fmla="*/ 225 h 300"/>
              <a:gd name="T6" fmla="*/ 150 w 300"/>
              <a:gd name="T7" fmla="*/ 300 h 300"/>
              <a:gd name="T8" fmla="*/ 150 w 300"/>
              <a:gd name="T9" fmla="*/ 225 h 300"/>
              <a:gd name="T10" fmla="*/ 217 w 300"/>
              <a:gd name="T11" fmla="*/ 152 h 300"/>
              <a:gd name="T12" fmla="*/ 197 w 300"/>
              <a:gd name="T13" fmla="*/ 168 h 300"/>
              <a:gd name="T14" fmla="*/ 196 w 300"/>
              <a:gd name="T15" fmla="*/ 160 h 300"/>
              <a:gd name="T16" fmla="*/ 159 w 300"/>
              <a:gd name="T17" fmla="*/ 196 h 300"/>
              <a:gd name="T18" fmla="*/ 168 w 300"/>
              <a:gd name="T19" fmla="*/ 198 h 300"/>
              <a:gd name="T20" fmla="*/ 151 w 300"/>
              <a:gd name="T21" fmla="*/ 217 h 300"/>
              <a:gd name="T22" fmla="*/ 131 w 300"/>
              <a:gd name="T23" fmla="*/ 200 h 300"/>
              <a:gd name="T24" fmla="*/ 139 w 300"/>
              <a:gd name="T25" fmla="*/ 198 h 300"/>
              <a:gd name="T26" fmla="*/ 140 w 300"/>
              <a:gd name="T27" fmla="*/ 160 h 300"/>
              <a:gd name="T28" fmla="*/ 103 w 300"/>
              <a:gd name="T29" fmla="*/ 161 h 300"/>
              <a:gd name="T30" fmla="*/ 100 w 300"/>
              <a:gd name="T31" fmla="*/ 169 h 300"/>
              <a:gd name="T32" fmla="*/ 83 w 300"/>
              <a:gd name="T33" fmla="*/ 149 h 300"/>
              <a:gd name="T34" fmla="*/ 103 w 300"/>
              <a:gd name="T35" fmla="*/ 133 h 300"/>
              <a:gd name="T36" fmla="*/ 104 w 300"/>
              <a:gd name="T37" fmla="*/ 141 h 300"/>
              <a:gd name="T38" fmla="*/ 140 w 300"/>
              <a:gd name="T39" fmla="*/ 104 h 300"/>
              <a:gd name="T40" fmla="*/ 132 w 300"/>
              <a:gd name="T41" fmla="*/ 103 h 300"/>
              <a:gd name="T42" fmla="*/ 148 w 300"/>
              <a:gd name="T43" fmla="*/ 84 h 300"/>
              <a:gd name="T44" fmla="*/ 169 w 300"/>
              <a:gd name="T45" fmla="*/ 101 h 300"/>
              <a:gd name="T46" fmla="*/ 160 w 300"/>
              <a:gd name="T47" fmla="*/ 103 h 300"/>
              <a:gd name="T48" fmla="*/ 159 w 300"/>
              <a:gd name="T49" fmla="*/ 141 h 300"/>
              <a:gd name="T50" fmla="*/ 197 w 300"/>
              <a:gd name="T51" fmla="*/ 140 h 300"/>
              <a:gd name="T52" fmla="*/ 200 w 300"/>
              <a:gd name="T53" fmla="*/ 132 h 300"/>
              <a:gd name="T54" fmla="*/ 150 w 300"/>
              <a:gd name="T55" fmla="*/ 150 h 300"/>
              <a:gd name="T56" fmla="*/ 150 w 300"/>
              <a:gd name="T57" fmla="*/ 150 h 300"/>
              <a:gd name="T58" fmla="*/ 0 w 300"/>
              <a:gd name="T59" fmla="*/ 183 h 300"/>
              <a:gd name="T60" fmla="*/ 37 w 300"/>
              <a:gd name="T61" fmla="*/ 118 h 300"/>
              <a:gd name="T62" fmla="*/ 281 w 300"/>
              <a:gd name="T63" fmla="*/ 183 h 300"/>
              <a:gd name="T64" fmla="*/ 281 w 300"/>
              <a:gd name="T65" fmla="*/ 118 h 300"/>
              <a:gd name="T66" fmla="*/ 225 w 300"/>
              <a:gd name="T67" fmla="*/ 150 h 300"/>
              <a:gd name="T68" fmla="*/ 281 w 300"/>
              <a:gd name="T69" fmla="*/ 183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00" h="300">
                <a:moveTo>
                  <a:pt x="187" y="75"/>
                </a:moveTo>
                <a:cubicBezTo>
                  <a:pt x="112" y="75"/>
                  <a:pt x="112" y="75"/>
                  <a:pt x="112" y="75"/>
                </a:cubicBezTo>
                <a:cubicBezTo>
                  <a:pt x="112" y="0"/>
                  <a:pt x="112" y="0"/>
                  <a:pt x="112" y="0"/>
                </a:cubicBezTo>
                <a:cubicBezTo>
                  <a:pt x="187" y="0"/>
                  <a:pt x="187" y="0"/>
                  <a:pt x="187" y="0"/>
                </a:cubicBezTo>
                <a:lnTo>
                  <a:pt x="187" y="75"/>
                </a:lnTo>
                <a:close/>
                <a:moveTo>
                  <a:pt x="150" y="225"/>
                </a:moveTo>
                <a:cubicBezTo>
                  <a:pt x="129" y="225"/>
                  <a:pt x="112" y="242"/>
                  <a:pt x="112" y="263"/>
                </a:cubicBezTo>
                <a:cubicBezTo>
                  <a:pt x="112" y="284"/>
                  <a:pt x="129" y="300"/>
                  <a:pt x="150" y="300"/>
                </a:cubicBezTo>
                <a:cubicBezTo>
                  <a:pt x="171" y="300"/>
                  <a:pt x="187" y="284"/>
                  <a:pt x="187" y="263"/>
                </a:cubicBezTo>
                <a:cubicBezTo>
                  <a:pt x="187" y="242"/>
                  <a:pt x="171" y="225"/>
                  <a:pt x="150" y="225"/>
                </a:cubicBezTo>
                <a:close/>
                <a:moveTo>
                  <a:pt x="217" y="149"/>
                </a:moveTo>
                <a:cubicBezTo>
                  <a:pt x="218" y="150"/>
                  <a:pt x="218" y="151"/>
                  <a:pt x="217" y="152"/>
                </a:cubicBezTo>
                <a:cubicBezTo>
                  <a:pt x="200" y="169"/>
                  <a:pt x="200" y="169"/>
                  <a:pt x="200" y="169"/>
                </a:cubicBezTo>
                <a:cubicBezTo>
                  <a:pt x="198" y="171"/>
                  <a:pt x="197" y="170"/>
                  <a:pt x="197" y="168"/>
                </a:cubicBezTo>
                <a:cubicBezTo>
                  <a:pt x="197" y="161"/>
                  <a:pt x="197" y="161"/>
                  <a:pt x="197" y="161"/>
                </a:cubicBezTo>
                <a:cubicBezTo>
                  <a:pt x="197" y="160"/>
                  <a:pt x="197" y="160"/>
                  <a:pt x="196" y="160"/>
                </a:cubicBezTo>
                <a:cubicBezTo>
                  <a:pt x="159" y="160"/>
                  <a:pt x="159" y="160"/>
                  <a:pt x="159" y="160"/>
                </a:cubicBezTo>
                <a:cubicBezTo>
                  <a:pt x="159" y="196"/>
                  <a:pt x="159" y="196"/>
                  <a:pt x="159" y="196"/>
                </a:cubicBezTo>
                <a:cubicBezTo>
                  <a:pt x="159" y="197"/>
                  <a:pt x="160" y="198"/>
                  <a:pt x="160" y="198"/>
                </a:cubicBezTo>
                <a:cubicBezTo>
                  <a:pt x="168" y="198"/>
                  <a:pt x="168" y="198"/>
                  <a:pt x="168" y="198"/>
                </a:cubicBezTo>
                <a:cubicBezTo>
                  <a:pt x="169" y="198"/>
                  <a:pt x="170" y="199"/>
                  <a:pt x="169" y="200"/>
                </a:cubicBezTo>
                <a:cubicBezTo>
                  <a:pt x="151" y="217"/>
                  <a:pt x="151" y="217"/>
                  <a:pt x="151" y="217"/>
                </a:cubicBezTo>
                <a:cubicBezTo>
                  <a:pt x="151" y="218"/>
                  <a:pt x="149" y="218"/>
                  <a:pt x="148" y="217"/>
                </a:cubicBezTo>
                <a:cubicBezTo>
                  <a:pt x="131" y="200"/>
                  <a:pt x="131" y="200"/>
                  <a:pt x="131" y="200"/>
                </a:cubicBezTo>
                <a:cubicBezTo>
                  <a:pt x="130" y="199"/>
                  <a:pt x="130" y="198"/>
                  <a:pt x="132" y="198"/>
                </a:cubicBezTo>
                <a:cubicBezTo>
                  <a:pt x="139" y="198"/>
                  <a:pt x="139" y="198"/>
                  <a:pt x="139" y="198"/>
                </a:cubicBezTo>
                <a:cubicBezTo>
                  <a:pt x="140" y="198"/>
                  <a:pt x="140" y="197"/>
                  <a:pt x="140" y="196"/>
                </a:cubicBezTo>
                <a:cubicBezTo>
                  <a:pt x="140" y="160"/>
                  <a:pt x="140" y="160"/>
                  <a:pt x="140" y="160"/>
                </a:cubicBezTo>
                <a:cubicBezTo>
                  <a:pt x="104" y="160"/>
                  <a:pt x="104" y="160"/>
                  <a:pt x="104" y="160"/>
                </a:cubicBezTo>
                <a:cubicBezTo>
                  <a:pt x="103" y="160"/>
                  <a:pt x="103" y="160"/>
                  <a:pt x="103" y="161"/>
                </a:cubicBezTo>
                <a:cubicBezTo>
                  <a:pt x="103" y="168"/>
                  <a:pt x="103" y="168"/>
                  <a:pt x="103" y="168"/>
                </a:cubicBezTo>
                <a:cubicBezTo>
                  <a:pt x="103" y="170"/>
                  <a:pt x="101" y="171"/>
                  <a:pt x="100" y="169"/>
                </a:cubicBezTo>
                <a:cubicBezTo>
                  <a:pt x="83" y="152"/>
                  <a:pt x="83" y="152"/>
                  <a:pt x="83" y="152"/>
                </a:cubicBezTo>
                <a:cubicBezTo>
                  <a:pt x="82" y="151"/>
                  <a:pt x="82" y="150"/>
                  <a:pt x="83" y="149"/>
                </a:cubicBezTo>
                <a:cubicBezTo>
                  <a:pt x="100" y="132"/>
                  <a:pt x="100" y="132"/>
                  <a:pt x="100" y="132"/>
                </a:cubicBezTo>
                <a:cubicBezTo>
                  <a:pt x="101" y="130"/>
                  <a:pt x="103" y="131"/>
                  <a:pt x="103" y="133"/>
                </a:cubicBezTo>
                <a:cubicBezTo>
                  <a:pt x="103" y="140"/>
                  <a:pt x="103" y="140"/>
                  <a:pt x="103" y="140"/>
                </a:cubicBezTo>
                <a:cubicBezTo>
                  <a:pt x="103" y="140"/>
                  <a:pt x="103" y="141"/>
                  <a:pt x="104" y="141"/>
                </a:cubicBezTo>
                <a:cubicBezTo>
                  <a:pt x="140" y="141"/>
                  <a:pt x="140" y="141"/>
                  <a:pt x="140" y="141"/>
                </a:cubicBezTo>
                <a:cubicBezTo>
                  <a:pt x="140" y="104"/>
                  <a:pt x="140" y="104"/>
                  <a:pt x="140" y="104"/>
                </a:cubicBezTo>
                <a:cubicBezTo>
                  <a:pt x="140" y="104"/>
                  <a:pt x="140" y="103"/>
                  <a:pt x="139" y="103"/>
                </a:cubicBezTo>
                <a:cubicBezTo>
                  <a:pt x="132" y="103"/>
                  <a:pt x="132" y="103"/>
                  <a:pt x="132" y="103"/>
                </a:cubicBezTo>
                <a:cubicBezTo>
                  <a:pt x="130" y="103"/>
                  <a:pt x="130" y="102"/>
                  <a:pt x="131" y="101"/>
                </a:cubicBezTo>
                <a:cubicBezTo>
                  <a:pt x="148" y="84"/>
                  <a:pt x="148" y="84"/>
                  <a:pt x="148" y="84"/>
                </a:cubicBezTo>
                <a:cubicBezTo>
                  <a:pt x="149" y="83"/>
                  <a:pt x="151" y="83"/>
                  <a:pt x="151" y="84"/>
                </a:cubicBezTo>
                <a:cubicBezTo>
                  <a:pt x="169" y="101"/>
                  <a:pt x="169" y="101"/>
                  <a:pt x="169" y="101"/>
                </a:cubicBezTo>
                <a:cubicBezTo>
                  <a:pt x="170" y="102"/>
                  <a:pt x="169" y="103"/>
                  <a:pt x="168" y="103"/>
                </a:cubicBezTo>
                <a:cubicBezTo>
                  <a:pt x="160" y="103"/>
                  <a:pt x="160" y="103"/>
                  <a:pt x="160" y="103"/>
                </a:cubicBezTo>
                <a:cubicBezTo>
                  <a:pt x="160" y="103"/>
                  <a:pt x="159" y="104"/>
                  <a:pt x="159" y="104"/>
                </a:cubicBezTo>
                <a:cubicBezTo>
                  <a:pt x="159" y="141"/>
                  <a:pt x="159" y="141"/>
                  <a:pt x="159" y="141"/>
                </a:cubicBezTo>
                <a:cubicBezTo>
                  <a:pt x="196" y="141"/>
                  <a:pt x="196" y="141"/>
                  <a:pt x="196" y="141"/>
                </a:cubicBezTo>
                <a:cubicBezTo>
                  <a:pt x="197" y="141"/>
                  <a:pt x="197" y="140"/>
                  <a:pt x="197" y="140"/>
                </a:cubicBezTo>
                <a:cubicBezTo>
                  <a:pt x="197" y="133"/>
                  <a:pt x="197" y="133"/>
                  <a:pt x="197" y="133"/>
                </a:cubicBezTo>
                <a:cubicBezTo>
                  <a:pt x="197" y="131"/>
                  <a:pt x="198" y="130"/>
                  <a:pt x="200" y="132"/>
                </a:cubicBezTo>
                <a:lnTo>
                  <a:pt x="217" y="149"/>
                </a:lnTo>
                <a:close/>
                <a:moveTo>
                  <a:pt x="150" y="150"/>
                </a:moveTo>
                <a:cubicBezTo>
                  <a:pt x="150" y="150"/>
                  <a:pt x="150" y="150"/>
                  <a:pt x="150" y="150"/>
                </a:cubicBezTo>
                <a:cubicBezTo>
                  <a:pt x="150" y="150"/>
                  <a:pt x="150" y="150"/>
                  <a:pt x="150" y="150"/>
                </a:cubicBezTo>
                <a:cubicBezTo>
                  <a:pt x="150" y="150"/>
                  <a:pt x="150" y="150"/>
                  <a:pt x="150" y="150"/>
                </a:cubicBezTo>
                <a:close/>
                <a:moveTo>
                  <a:pt x="0" y="183"/>
                </a:moveTo>
                <a:cubicBezTo>
                  <a:pt x="75" y="183"/>
                  <a:pt x="75" y="183"/>
                  <a:pt x="75" y="183"/>
                </a:cubicBezTo>
                <a:cubicBezTo>
                  <a:pt x="37" y="118"/>
                  <a:pt x="37" y="118"/>
                  <a:pt x="37" y="118"/>
                </a:cubicBezTo>
                <a:lnTo>
                  <a:pt x="0" y="183"/>
                </a:lnTo>
                <a:close/>
                <a:moveTo>
                  <a:pt x="281" y="183"/>
                </a:moveTo>
                <a:cubicBezTo>
                  <a:pt x="300" y="150"/>
                  <a:pt x="300" y="150"/>
                  <a:pt x="300" y="150"/>
                </a:cubicBezTo>
                <a:cubicBezTo>
                  <a:pt x="281" y="118"/>
                  <a:pt x="281" y="118"/>
                  <a:pt x="281" y="118"/>
                </a:cubicBezTo>
                <a:cubicBezTo>
                  <a:pt x="244" y="118"/>
                  <a:pt x="244" y="118"/>
                  <a:pt x="244" y="118"/>
                </a:cubicBezTo>
                <a:cubicBezTo>
                  <a:pt x="225" y="150"/>
                  <a:pt x="225" y="150"/>
                  <a:pt x="225" y="150"/>
                </a:cubicBezTo>
                <a:cubicBezTo>
                  <a:pt x="244" y="183"/>
                  <a:pt x="244" y="183"/>
                  <a:pt x="244" y="183"/>
                </a:cubicBezTo>
                <a:lnTo>
                  <a:pt x="281" y="183"/>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324" kern="0" dirty="0">
              <a:gradFill>
                <a:gsLst>
                  <a:gs pos="0">
                    <a:srgbClr val="FFFFFF"/>
                  </a:gs>
                  <a:gs pos="100000">
                    <a:srgbClr val="FFFFFF"/>
                  </a:gs>
                </a:gsLst>
                <a:lin ang="5400000" scaled="0"/>
              </a:gradFill>
              <a:ea typeface="Segoe UI" pitchFamily="34" charset="0"/>
              <a:cs typeface="Segoe UI" pitchFamily="34" charset="0"/>
            </a:endParaRPr>
          </a:p>
        </p:txBody>
      </p:sp>
      <p:sp>
        <p:nvSpPr>
          <p:cNvPr id="329" name="Freeform 15"/>
          <p:cNvSpPr>
            <a:spLocks noChangeAspect="1" noEditPoints="1"/>
          </p:cNvSpPr>
          <p:nvPr/>
        </p:nvSpPr>
        <p:spPr bwMode="black">
          <a:xfrm>
            <a:off x="6098000" y="3365527"/>
            <a:ext cx="207518" cy="207756"/>
          </a:xfrm>
          <a:custGeom>
            <a:avLst/>
            <a:gdLst>
              <a:gd name="T0" fmla="*/ 455 w 708"/>
              <a:gd name="T1" fmla="*/ 121 h 709"/>
              <a:gd name="T2" fmla="*/ 392 w 708"/>
              <a:gd name="T3" fmla="*/ 121 h 709"/>
              <a:gd name="T4" fmla="*/ 392 w 708"/>
              <a:gd name="T5" fmla="*/ 206 h 709"/>
              <a:gd name="T6" fmla="*/ 316 w 708"/>
              <a:gd name="T7" fmla="*/ 206 h 709"/>
              <a:gd name="T8" fmla="*/ 316 w 708"/>
              <a:gd name="T9" fmla="*/ 121 h 709"/>
              <a:gd name="T10" fmla="*/ 250 w 708"/>
              <a:gd name="T11" fmla="*/ 121 h 709"/>
              <a:gd name="T12" fmla="*/ 354 w 708"/>
              <a:gd name="T13" fmla="*/ 0 h 709"/>
              <a:gd name="T14" fmla="*/ 455 w 708"/>
              <a:gd name="T15" fmla="*/ 121 h 709"/>
              <a:gd name="T16" fmla="*/ 205 w 708"/>
              <a:gd name="T17" fmla="*/ 371 h 709"/>
              <a:gd name="T18" fmla="*/ 139 w 708"/>
              <a:gd name="T19" fmla="*/ 371 h 709"/>
              <a:gd name="T20" fmla="*/ 139 w 708"/>
              <a:gd name="T21" fmla="*/ 456 h 709"/>
              <a:gd name="T22" fmla="*/ 63 w 708"/>
              <a:gd name="T23" fmla="*/ 456 h 709"/>
              <a:gd name="T24" fmla="*/ 63 w 708"/>
              <a:gd name="T25" fmla="*/ 371 h 709"/>
              <a:gd name="T26" fmla="*/ 0 w 708"/>
              <a:gd name="T27" fmla="*/ 371 h 709"/>
              <a:gd name="T28" fmla="*/ 101 w 708"/>
              <a:gd name="T29" fmla="*/ 251 h 709"/>
              <a:gd name="T30" fmla="*/ 205 w 708"/>
              <a:gd name="T31" fmla="*/ 371 h 709"/>
              <a:gd name="T32" fmla="*/ 205 w 708"/>
              <a:gd name="T33" fmla="*/ 503 h 709"/>
              <a:gd name="T34" fmla="*/ 0 w 708"/>
              <a:gd name="T35" fmla="*/ 503 h 709"/>
              <a:gd name="T36" fmla="*/ 0 w 708"/>
              <a:gd name="T37" fmla="*/ 709 h 709"/>
              <a:gd name="T38" fmla="*/ 205 w 708"/>
              <a:gd name="T39" fmla="*/ 709 h 709"/>
              <a:gd name="T40" fmla="*/ 205 w 708"/>
              <a:gd name="T41" fmla="*/ 503 h 709"/>
              <a:gd name="T42" fmla="*/ 708 w 708"/>
              <a:gd name="T43" fmla="*/ 503 h 709"/>
              <a:gd name="T44" fmla="*/ 503 w 708"/>
              <a:gd name="T45" fmla="*/ 503 h 709"/>
              <a:gd name="T46" fmla="*/ 503 w 708"/>
              <a:gd name="T47" fmla="*/ 709 h 709"/>
              <a:gd name="T48" fmla="*/ 708 w 708"/>
              <a:gd name="T49" fmla="*/ 709 h 709"/>
              <a:gd name="T50" fmla="*/ 708 w 708"/>
              <a:gd name="T51" fmla="*/ 503 h 709"/>
              <a:gd name="T52" fmla="*/ 708 w 708"/>
              <a:gd name="T53" fmla="*/ 0 h 709"/>
              <a:gd name="T54" fmla="*/ 503 w 708"/>
              <a:gd name="T55" fmla="*/ 0 h 709"/>
              <a:gd name="T56" fmla="*/ 503 w 708"/>
              <a:gd name="T57" fmla="*/ 206 h 709"/>
              <a:gd name="T58" fmla="*/ 708 w 708"/>
              <a:gd name="T59" fmla="*/ 206 h 709"/>
              <a:gd name="T60" fmla="*/ 708 w 708"/>
              <a:gd name="T61" fmla="*/ 0 h 709"/>
              <a:gd name="T62" fmla="*/ 708 w 708"/>
              <a:gd name="T63" fmla="*/ 251 h 709"/>
              <a:gd name="T64" fmla="*/ 503 w 708"/>
              <a:gd name="T65" fmla="*/ 251 h 709"/>
              <a:gd name="T66" fmla="*/ 503 w 708"/>
              <a:gd name="T67" fmla="*/ 456 h 709"/>
              <a:gd name="T68" fmla="*/ 708 w 708"/>
              <a:gd name="T69" fmla="*/ 456 h 709"/>
              <a:gd name="T70" fmla="*/ 708 w 708"/>
              <a:gd name="T71" fmla="*/ 251 h 709"/>
              <a:gd name="T72" fmla="*/ 455 w 708"/>
              <a:gd name="T73" fmla="*/ 251 h 709"/>
              <a:gd name="T74" fmla="*/ 250 w 708"/>
              <a:gd name="T75" fmla="*/ 251 h 709"/>
              <a:gd name="T76" fmla="*/ 250 w 708"/>
              <a:gd name="T77" fmla="*/ 456 h 709"/>
              <a:gd name="T78" fmla="*/ 455 w 708"/>
              <a:gd name="T79" fmla="*/ 456 h 709"/>
              <a:gd name="T80" fmla="*/ 455 w 708"/>
              <a:gd name="T81" fmla="*/ 251 h 709"/>
              <a:gd name="T82" fmla="*/ 455 w 708"/>
              <a:gd name="T83" fmla="*/ 503 h 709"/>
              <a:gd name="T84" fmla="*/ 250 w 708"/>
              <a:gd name="T85" fmla="*/ 503 h 709"/>
              <a:gd name="T86" fmla="*/ 250 w 708"/>
              <a:gd name="T87" fmla="*/ 709 h 709"/>
              <a:gd name="T88" fmla="*/ 455 w 708"/>
              <a:gd name="T89" fmla="*/ 709 h 709"/>
              <a:gd name="T90" fmla="*/ 455 w 708"/>
              <a:gd name="T91" fmla="*/ 503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08" h="709">
                <a:moveTo>
                  <a:pt x="455" y="121"/>
                </a:moveTo>
                <a:lnTo>
                  <a:pt x="392" y="121"/>
                </a:lnTo>
                <a:lnTo>
                  <a:pt x="392" y="206"/>
                </a:lnTo>
                <a:lnTo>
                  <a:pt x="316" y="206"/>
                </a:lnTo>
                <a:lnTo>
                  <a:pt x="316" y="121"/>
                </a:lnTo>
                <a:lnTo>
                  <a:pt x="250" y="121"/>
                </a:lnTo>
                <a:lnTo>
                  <a:pt x="354" y="0"/>
                </a:lnTo>
                <a:lnTo>
                  <a:pt x="455" y="121"/>
                </a:lnTo>
                <a:close/>
                <a:moveTo>
                  <a:pt x="205" y="371"/>
                </a:moveTo>
                <a:lnTo>
                  <a:pt x="139" y="371"/>
                </a:lnTo>
                <a:lnTo>
                  <a:pt x="139" y="456"/>
                </a:lnTo>
                <a:lnTo>
                  <a:pt x="63" y="456"/>
                </a:lnTo>
                <a:lnTo>
                  <a:pt x="63" y="371"/>
                </a:lnTo>
                <a:lnTo>
                  <a:pt x="0" y="371"/>
                </a:lnTo>
                <a:lnTo>
                  <a:pt x="101" y="251"/>
                </a:lnTo>
                <a:lnTo>
                  <a:pt x="205" y="371"/>
                </a:lnTo>
                <a:close/>
                <a:moveTo>
                  <a:pt x="205" y="503"/>
                </a:moveTo>
                <a:lnTo>
                  <a:pt x="0" y="503"/>
                </a:lnTo>
                <a:lnTo>
                  <a:pt x="0" y="709"/>
                </a:lnTo>
                <a:lnTo>
                  <a:pt x="205" y="709"/>
                </a:lnTo>
                <a:lnTo>
                  <a:pt x="205" y="503"/>
                </a:lnTo>
                <a:close/>
                <a:moveTo>
                  <a:pt x="708" y="503"/>
                </a:moveTo>
                <a:lnTo>
                  <a:pt x="503" y="503"/>
                </a:lnTo>
                <a:lnTo>
                  <a:pt x="503" y="709"/>
                </a:lnTo>
                <a:lnTo>
                  <a:pt x="708" y="709"/>
                </a:lnTo>
                <a:lnTo>
                  <a:pt x="708" y="503"/>
                </a:lnTo>
                <a:close/>
                <a:moveTo>
                  <a:pt x="708" y="0"/>
                </a:moveTo>
                <a:lnTo>
                  <a:pt x="503" y="0"/>
                </a:lnTo>
                <a:lnTo>
                  <a:pt x="503" y="206"/>
                </a:lnTo>
                <a:lnTo>
                  <a:pt x="708" y="206"/>
                </a:lnTo>
                <a:lnTo>
                  <a:pt x="708" y="0"/>
                </a:lnTo>
                <a:close/>
                <a:moveTo>
                  <a:pt x="708" y="251"/>
                </a:moveTo>
                <a:lnTo>
                  <a:pt x="503" y="251"/>
                </a:lnTo>
                <a:lnTo>
                  <a:pt x="503" y="456"/>
                </a:lnTo>
                <a:lnTo>
                  <a:pt x="708" y="456"/>
                </a:lnTo>
                <a:lnTo>
                  <a:pt x="708" y="251"/>
                </a:lnTo>
                <a:close/>
                <a:moveTo>
                  <a:pt x="455" y="251"/>
                </a:moveTo>
                <a:lnTo>
                  <a:pt x="250" y="251"/>
                </a:lnTo>
                <a:lnTo>
                  <a:pt x="250" y="456"/>
                </a:lnTo>
                <a:lnTo>
                  <a:pt x="455" y="456"/>
                </a:lnTo>
                <a:lnTo>
                  <a:pt x="455" y="251"/>
                </a:lnTo>
                <a:close/>
                <a:moveTo>
                  <a:pt x="455" y="503"/>
                </a:moveTo>
                <a:lnTo>
                  <a:pt x="250" y="503"/>
                </a:lnTo>
                <a:lnTo>
                  <a:pt x="250" y="709"/>
                </a:lnTo>
                <a:lnTo>
                  <a:pt x="455" y="709"/>
                </a:lnTo>
                <a:lnTo>
                  <a:pt x="455" y="503"/>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324"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332" name="Group 331"/>
          <p:cNvGrpSpPr/>
          <p:nvPr/>
        </p:nvGrpSpPr>
        <p:grpSpPr>
          <a:xfrm>
            <a:off x="4469844" y="4303091"/>
            <a:ext cx="218922" cy="219921"/>
            <a:chOff x="513213" y="1516062"/>
            <a:chExt cx="4163327" cy="4158599"/>
          </a:xfrm>
          <a:solidFill>
            <a:schemeClr val="tx1"/>
          </a:solidFill>
        </p:grpSpPr>
        <p:sp>
          <p:nvSpPr>
            <p:cNvPr id="334" name="Oval 333"/>
            <p:cNvSpPr/>
            <p:nvPr/>
          </p:nvSpPr>
          <p:spPr bwMode="auto">
            <a:xfrm>
              <a:off x="1943819" y="1516062"/>
              <a:ext cx="1294216" cy="133290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324"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35" name="Oval 334"/>
            <p:cNvSpPr/>
            <p:nvPr/>
          </p:nvSpPr>
          <p:spPr bwMode="auto">
            <a:xfrm>
              <a:off x="3382324" y="2583244"/>
              <a:ext cx="1294216" cy="133290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324"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36" name="Oval 335"/>
            <p:cNvSpPr/>
            <p:nvPr/>
          </p:nvSpPr>
          <p:spPr bwMode="auto">
            <a:xfrm>
              <a:off x="2823741" y="4341760"/>
              <a:ext cx="1294216" cy="133290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324"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37" name="Oval 336"/>
            <p:cNvSpPr/>
            <p:nvPr/>
          </p:nvSpPr>
          <p:spPr bwMode="auto">
            <a:xfrm>
              <a:off x="1076574" y="4340020"/>
              <a:ext cx="1294216" cy="133290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324"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38" name="Oval 337"/>
            <p:cNvSpPr/>
            <p:nvPr/>
          </p:nvSpPr>
          <p:spPr bwMode="auto">
            <a:xfrm>
              <a:off x="513213" y="2605980"/>
              <a:ext cx="1294216" cy="133290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324"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39" name="Rectangle 338"/>
            <p:cNvSpPr/>
            <p:nvPr/>
          </p:nvSpPr>
          <p:spPr bwMode="auto">
            <a:xfrm rot="6441055">
              <a:off x="3148580" y="3866168"/>
              <a:ext cx="1295400" cy="3944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324"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40" name="Rectangle 339"/>
            <p:cNvSpPr/>
            <p:nvPr/>
          </p:nvSpPr>
          <p:spPr bwMode="auto">
            <a:xfrm rot="8563381">
              <a:off x="1215635" y="2519037"/>
              <a:ext cx="1295400" cy="3944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324"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41" name="Rectangle 340"/>
            <p:cNvSpPr/>
            <p:nvPr/>
          </p:nvSpPr>
          <p:spPr bwMode="auto">
            <a:xfrm rot="4358614">
              <a:off x="746155" y="3910234"/>
              <a:ext cx="1295400" cy="3944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324"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42" name="Rectangle 341"/>
            <p:cNvSpPr/>
            <p:nvPr/>
          </p:nvSpPr>
          <p:spPr bwMode="auto">
            <a:xfrm>
              <a:off x="1870237" y="4862094"/>
              <a:ext cx="1295400" cy="3944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324"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43" name="Rectangle 342"/>
            <p:cNvSpPr/>
            <p:nvPr/>
          </p:nvSpPr>
          <p:spPr bwMode="auto">
            <a:xfrm rot="13043729" flipH="1">
              <a:off x="2710216" y="2544992"/>
              <a:ext cx="1295400" cy="3944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324" kern="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345" name="Freeform 139"/>
          <p:cNvSpPr>
            <a:spLocks noChangeAspect="1" noEditPoints="1"/>
          </p:cNvSpPr>
          <p:nvPr/>
        </p:nvSpPr>
        <p:spPr bwMode="black">
          <a:xfrm>
            <a:off x="4492541" y="5034310"/>
            <a:ext cx="175236" cy="211037"/>
          </a:xfrm>
          <a:custGeom>
            <a:avLst/>
            <a:gdLst>
              <a:gd name="T0" fmla="*/ 1081 w 1081"/>
              <a:gd name="T1" fmla="*/ 1302 h 1302"/>
              <a:gd name="T2" fmla="*/ 850 w 1081"/>
              <a:gd name="T3" fmla="*/ 1110 h 1302"/>
              <a:gd name="T4" fmla="*/ 831 w 1081"/>
              <a:gd name="T5" fmla="*/ 1096 h 1302"/>
              <a:gd name="T6" fmla="*/ 1058 w 1081"/>
              <a:gd name="T7" fmla="*/ 942 h 1302"/>
              <a:gd name="T8" fmla="*/ 905 w 1081"/>
              <a:gd name="T9" fmla="*/ 0 h 1302"/>
              <a:gd name="T10" fmla="*/ 23 w 1081"/>
              <a:gd name="T11" fmla="*/ 153 h 1302"/>
              <a:gd name="T12" fmla="*/ 177 w 1081"/>
              <a:gd name="T13" fmla="*/ 1096 h 1302"/>
              <a:gd name="T14" fmla="*/ 0 w 1081"/>
              <a:gd name="T15" fmla="*/ 1302 h 1302"/>
              <a:gd name="T16" fmla="*/ 174 w 1081"/>
              <a:gd name="T17" fmla="*/ 1240 h 1302"/>
              <a:gd name="T18" fmla="*/ 971 w 1081"/>
              <a:gd name="T19" fmla="*/ 1302 h 1302"/>
              <a:gd name="T20" fmla="*/ 934 w 1081"/>
              <a:gd name="T21" fmla="*/ 291 h 1302"/>
              <a:gd name="T22" fmla="*/ 896 w 1081"/>
              <a:gd name="T23" fmla="*/ 763 h 1302"/>
              <a:gd name="T24" fmla="*/ 147 w 1081"/>
              <a:gd name="T25" fmla="*/ 730 h 1302"/>
              <a:gd name="T26" fmla="*/ 186 w 1081"/>
              <a:gd name="T27" fmla="*/ 259 h 1302"/>
              <a:gd name="T28" fmla="*/ 312 w 1081"/>
              <a:gd name="T29" fmla="*/ 172 h 1302"/>
              <a:gd name="T30" fmla="*/ 331 w 1081"/>
              <a:gd name="T31" fmla="*/ 115 h 1302"/>
              <a:gd name="T32" fmla="*/ 598 w 1081"/>
              <a:gd name="T33" fmla="*/ 115 h 1302"/>
              <a:gd name="T34" fmla="*/ 769 w 1081"/>
              <a:gd name="T35" fmla="*/ 134 h 1302"/>
              <a:gd name="T36" fmla="*/ 750 w 1081"/>
              <a:gd name="T37" fmla="*/ 191 h 1302"/>
              <a:gd name="T38" fmla="*/ 483 w 1081"/>
              <a:gd name="T39" fmla="*/ 191 h 1302"/>
              <a:gd name="T40" fmla="*/ 312 w 1081"/>
              <a:gd name="T41" fmla="*/ 172 h 1302"/>
              <a:gd name="T42" fmla="*/ 788 w 1081"/>
              <a:gd name="T43" fmla="*/ 904 h 1302"/>
              <a:gd name="T44" fmla="*/ 936 w 1081"/>
              <a:gd name="T45" fmla="*/ 904 h 1302"/>
              <a:gd name="T46" fmla="*/ 219 w 1081"/>
              <a:gd name="T47" fmla="*/ 830 h 1302"/>
              <a:gd name="T48" fmla="*/ 219 w 1081"/>
              <a:gd name="T49" fmla="*/ 977 h 1302"/>
              <a:gd name="T50" fmla="*/ 219 w 1081"/>
              <a:gd name="T51" fmla="*/ 830 h 1302"/>
              <a:gd name="T52" fmla="*/ 415 w 1081"/>
              <a:gd name="T53" fmla="*/ 966 h 1302"/>
              <a:gd name="T54" fmla="*/ 644 w 1081"/>
              <a:gd name="T55" fmla="*/ 943 h 1302"/>
              <a:gd name="T56" fmla="*/ 666 w 1081"/>
              <a:gd name="T57" fmla="*/ 1023 h 1302"/>
              <a:gd name="T58" fmla="*/ 438 w 1081"/>
              <a:gd name="T59" fmla="*/ 1046 h 1302"/>
              <a:gd name="T60" fmla="*/ 758 w 1081"/>
              <a:gd name="T61" fmla="*/ 1096 h 1302"/>
              <a:gd name="T62" fmla="*/ 309 w 1081"/>
              <a:gd name="T63" fmla="*/ 1110 h 1302"/>
              <a:gd name="T64" fmla="*/ 758 w 1081"/>
              <a:gd name="T65" fmla="*/ 1096 h 1302"/>
              <a:gd name="T66" fmla="*/ 279 w 1081"/>
              <a:gd name="T67" fmla="*/ 1138 h 1302"/>
              <a:gd name="T68" fmla="*/ 868 w 1081"/>
              <a:gd name="T69" fmla="*/ 1202 h 1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81" h="1302">
                <a:moveTo>
                  <a:pt x="971" y="1302"/>
                </a:moveTo>
                <a:cubicBezTo>
                  <a:pt x="1081" y="1302"/>
                  <a:pt x="1081" y="1302"/>
                  <a:pt x="1081" y="1302"/>
                </a:cubicBezTo>
                <a:cubicBezTo>
                  <a:pt x="850" y="1111"/>
                  <a:pt x="850" y="1111"/>
                  <a:pt x="850" y="1111"/>
                </a:cubicBezTo>
                <a:cubicBezTo>
                  <a:pt x="850" y="1110"/>
                  <a:pt x="850" y="1110"/>
                  <a:pt x="850" y="1110"/>
                </a:cubicBezTo>
                <a:cubicBezTo>
                  <a:pt x="848" y="1110"/>
                  <a:pt x="848" y="1110"/>
                  <a:pt x="848" y="1110"/>
                </a:cubicBezTo>
                <a:cubicBezTo>
                  <a:pt x="831" y="1096"/>
                  <a:pt x="831" y="1096"/>
                  <a:pt x="831" y="1096"/>
                </a:cubicBezTo>
                <a:cubicBezTo>
                  <a:pt x="905" y="1096"/>
                  <a:pt x="905" y="1096"/>
                  <a:pt x="905" y="1096"/>
                </a:cubicBezTo>
                <a:cubicBezTo>
                  <a:pt x="989" y="1096"/>
                  <a:pt x="1058" y="1027"/>
                  <a:pt x="1058" y="942"/>
                </a:cubicBezTo>
                <a:cubicBezTo>
                  <a:pt x="1058" y="153"/>
                  <a:pt x="1058" y="153"/>
                  <a:pt x="1058" y="153"/>
                </a:cubicBezTo>
                <a:cubicBezTo>
                  <a:pt x="1058" y="68"/>
                  <a:pt x="989" y="0"/>
                  <a:pt x="905" y="0"/>
                </a:cubicBezTo>
                <a:cubicBezTo>
                  <a:pt x="177" y="0"/>
                  <a:pt x="177" y="0"/>
                  <a:pt x="177" y="0"/>
                </a:cubicBezTo>
                <a:cubicBezTo>
                  <a:pt x="92" y="0"/>
                  <a:pt x="23" y="68"/>
                  <a:pt x="23" y="153"/>
                </a:cubicBezTo>
                <a:cubicBezTo>
                  <a:pt x="23" y="942"/>
                  <a:pt x="23" y="942"/>
                  <a:pt x="23" y="942"/>
                </a:cubicBezTo>
                <a:cubicBezTo>
                  <a:pt x="23" y="1027"/>
                  <a:pt x="92" y="1096"/>
                  <a:pt x="177" y="1096"/>
                </a:cubicBezTo>
                <a:cubicBezTo>
                  <a:pt x="250" y="1096"/>
                  <a:pt x="250" y="1096"/>
                  <a:pt x="250" y="1096"/>
                </a:cubicBezTo>
                <a:cubicBezTo>
                  <a:pt x="0" y="1302"/>
                  <a:pt x="0" y="1302"/>
                  <a:pt x="0" y="1302"/>
                </a:cubicBezTo>
                <a:cubicBezTo>
                  <a:pt x="110" y="1302"/>
                  <a:pt x="110" y="1302"/>
                  <a:pt x="110" y="1302"/>
                </a:cubicBezTo>
                <a:cubicBezTo>
                  <a:pt x="174" y="1240"/>
                  <a:pt x="174" y="1240"/>
                  <a:pt x="174" y="1240"/>
                </a:cubicBezTo>
                <a:cubicBezTo>
                  <a:pt x="907" y="1240"/>
                  <a:pt x="907" y="1240"/>
                  <a:pt x="907" y="1240"/>
                </a:cubicBezTo>
                <a:lnTo>
                  <a:pt x="971" y="1302"/>
                </a:lnTo>
                <a:close/>
                <a:moveTo>
                  <a:pt x="896" y="259"/>
                </a:moveTo>
                <a:cubicBezTo>
                  <a:pt x="917" y="259"/>
                  <a:pt x="934" y="273"/>
                  <a:pt x="934" y="291"/>
                </a:cubicBezTo>
                <a:cubicBezTo>
                  <a:pt x="934" y="730"/>
                  <a:pt x="934" y="730"/>
                  <a:pt x="934" y="730"/>
                </a:cubicBezTo>
                <a:cubicBezTo>
                  <a:pt x="934" y="748"/>
                  <a:pt x="917" y="763"/>
                  <a:pt x="896" y="763"/>
                </a:cubicBezTo>
                <a:cubicBezTo>
                  <a:pt x="186" y="763"/>
                  <a:pt x="186" y="763"/>
                  <a:pt x="186" y="763"/>
                </a:cubicBezTo>
                <a:cubicBezTo>
                  <a:pt x="164" y="763"/>
                  <a:pt x="147" y="748"/>
                  <a:pt x="147" y="730"/>
                </a:cubicBezTo>
                <a:cubicBezTo>
                  <a:pt x="147" y="291"/>
                  <a:pt x="147" y="291"/>
                  <a:pt x="147" y="291"/>
                </a:cubicBezTo>
                <a:cubicBezTo>
                  <a:pt x="147" y="273"/>
                  <a:pt x="164" y="259"/>
                  <a:pt x="186" y="259"/>
                </a:cubicBezTo>
                <a:lnTo>
                  <a:pt x="896" y="259"/>
                </a:lnTo>
                <a:close/>
                <a:moveTo>
                  <a:pt x="312" y="172"/>
                </a:moveTo>
                <a:cubicBezTo>
                  <a:pt x="312" y="134"/>
                  <a:pt x="312" y="134"/>
                  <a:pt x="312" y="134"/>
                </a:cubicBezTo>
                <a:cubicBezTo>
                  <a:pt x="312" y="124"/>
                  <a:pt x="320" y="115"/>
                  <a:pt x="331" y="115"/>
                </a:cubicBezTo>
                <a:cubicBezTo>
                  <a:pt x="483" y="115"/>
                  <a:pt x="483" y="115"/>
                  <a:pt x="483" y="115"/>
                </a:cubicBezTo>
                <a:cubicBezTo>
                  <a:pt x="598" y="115"/>
                  <a:pt x="598" y="115"/>
                  <a:pt x="598" y="115"/>
                </a:cubicBezTo>
                <a:cubicBezTo>
                  <a:pt x="750" y="115"/>
                  <a:pt x="750" y="115"/>
                  <a:pt x="750" y="115"/>
                </a:cubicBezTo>
                <a:cubicBezTo>
                  <a:pt x="761" y="115"/>
                  <a:pt x="769" y="124"/>
                  <a:pt x="769" y="134"/>
                </a:cubicBezTo>
                <a:cubicBezTo>
                  <a:pt x="769" y="172"/>
                  <a:pt x="769" y="172"/>
                  <a:pt x="769" y="172"/>
                </a:cubicBezTo>
                <a:cubicBezTo>
                  <a:pt x="769" y="183"/>
                  <a:pt x="761" y="191"/>
                  <a:pt x="750" y="191"/>
                </a:cubicBezTo>
                <a:cubicBezTo>
                  <a:pt x="598" y="191"/>
                  <a:pt x="598" y="191"/>
                  <a:pt x="598" y="191"/>
                </a:cubicBezTo>
                <a:cubicBezTo>
                  <a:pt x="483" y="191"/>
                  <a:pt x="483" y="191"/>
                  <a:pt x="483" y="191"/>
                </a:cubicBezTo>
                <a:cubicBezTo>
                  <a:pt x="331" y="191"/>
                  <a:pt x="331" y="191"/>
                  <a:pt x="331" y="191"/>
                </a:cubicBezTo>
                <a:cubicBezTo>
                  <a:pt x="320" y="191"/>
                  <a:pt x="312" y="183"/>
                  <a:pt x="312" y="172"/>
                </a:cubicBezTo>
                <a:close/>
                <a:moveTo>
                  <a:pt x="862" y="977"/>
                </a:moveTo>
                <a:cubicBezTo>
                  <a:pt x="822" y="977"/>
                  <a:pt x="788" y="944"/>
                  <a:pt x="788" y="904"/>
                </a:cubicBezTo>
                <a:cubicBezTo>
                  <a:pt x="788" y="863"/>
                  <a:pt x="822" y="830"/>
                  <a:pt x="862" y="830"/>
                </a:cubicBezTo>
                <a:cubicBezTo>
                  <a:pt x="903" y="830"/>
                  <a:pt x="936" y="863"/>
                  <a:pt x="936" y="904"/>
                </a:cubicBezTo>
                <a:cubicBezTo>
                  <a:pt x="936" y="944"/>
                  <a:pt x="903" y="977"/>
                  <a:pt x="862" y="977"/>
                </a:cubicBezTo>
                <a:close/>
                <a:moveTo>
                  <a:pt x="219" y="830"/>
                </a:moveTo>
                <a:cubicBezTo>
                  <a:pt x="260" y="830"/>
                  <a:pt x="293" y="863"/>
                  <a:pt x="293" y="904"/>
                </a:cubicBezTo>
                <a:cubicBezTo>
                  <a:pt x="293" y="944"/>
                  <a:pt x="260" y="977"/>
                  <a:pt x="219" y="977"/>
                </a:cubicBezTo>
                <a:cubicBezTo>
                  <a:pt x="178" y="977"/>
                  <a:pt x="145" y="944"/>
                  <a:pt x="145" y="904"/>
                </a:cubicBezTo>
                <a:cubicBezTo>
                  <a:pt x="145" y="863"/>
                  <a:pt x="178" y="830"/>
                  <a:pt x="219" y="830"/>
                </a:cubicBezTo>
                <a:close/>
                <a:moveTo>
                  <a:pt x="415" y="1023"/>
                </a:moveTo>
                <a:cubicBezTo>
                  <a:pt x="415" y="966"/>
                  <a:pt x="415" y="966"/>
                  <a:pt x="415" y="966"/>
                </a:cubicBezTo>
                <a:cubicBezTo>
                  <a:pt x="415" y="953"/>
                  <a:pt x="425" y="943"/>
                  <a:pt x="438" y="943"/>
                </a:cubicBezTo>
                <a:cubicBezTo>
                  <a:pt x="644" y="943"/>
                  <a:pt x="644" y="943"/>
                  <a:pt x="644" y="943"/>
                </a:cubicBezTo>
                <a:cubicBezTo>
                  <a:pt x="656" y="943"/>
                  <a:pt x="666" y="953"/>
                  <a:pt x="666" y="966"/>
                </a:cubicBezTo>
                <a:cubicBezTo>
                  <a:pt x="666" y="1023"/>
                  <a:pt x="666" y="1023"/>
                  <a:pt x="666" y="1023"/>
                </a:cubicBezTo>
                <a:cubicBezTo>
                  <a:pt x="666" y="1036"/>
                  <a:pt x="656" y="1046"/>
                  <a:pt x="644" y="1046"/>
                </a:cubicBezTo>
                <a:cubicBezTo>
                  <a:pt x="438" y="1046"/>
                  <a:pt x="438" y="1046"/>
                  <a:pt x="438" y="1046"/>
                </a:cubicBezTo>
                <a:cubicBezTo>
                  <a:pt x="425" y="1046"/>
                  <a:pt x="415" y="1036"/>
                  <a:pt x="415" y="1023"/>
                </a:cubicBezTo>
                <a:close/>
                <a:moveTo>
                  <a:pt x="758" y="1096"/>
                </a:moveTo>
                <a:cubicBezTo>
                  <a:pt x="773" y="1110"/>
                  <a:pt x="773" y="1110"/>
                  <a:pt x="773" y="1110"/>
                </a:cubicBezTo>
                <a:cubicBezTo>
                  <a:pt x="309" y="1110"/>
                  <a:pt x="309" y="1110"/>
                  <a:pt x="309" y="1110"/>
                </a:cubicBezTo>
                <a:cubicBezTo>
                  <a:pt x="323" y="1096"/>
                  <a:pt x="323" y="1096"/>
                  <a:pt x="323" y="1096"/>
                </a:cubicBezTo>
                <a:lnTo>
                  <a:pt x="758" y="1096"/>
                </a:lnTo>
                <a:close/>
                <a:moveTo>
                  <a:pt x="213" y="1202"/>
                </a:moveTo>
                <a:cubicBezTo>
                  <a:pt x="279" y="1138"/>
                  <a:pt x="279" y="1138"/>
                  <a:pt x="279" y="1138"/>
                </a:cubicBezTo>
                <a:cubicBezTo>
                  <a:pt x="802" y="1138"/>
                  <a:pt x="802" y="1138"/>
                  <a:pt x="802" y="1138"/>
                </a:cubicBezTo>
                <a:cubicBezTo>
                  <a:pt x="868" y="1202"/>
                  <a:pt x="868" y="1202"/>
                  <a:pt x="868" y="1202"/>
                </a:cubicBezTo>
                <a:lnTo>
                  <a:pt x="213" y="1202"/>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324" kern="0" dirty="0">
              <a:gradFill>
                <a:gsLst>
                  <a:gs pos="0">
                    <a:srgbClr val="FFFFFF"/>
                  </a:gs>
                  <a:gs pos="100000">
                    <a:srgbClr val="FFFFFF"/>
                  </a:gs>
                </a:gsLst>
                <a:lin ang="5400000" scaled="0"/>
              </a:gradFill>
              <a:ea typeface="Segoe UI" pitchFamily="34" charset="0"/>
              <a:cs typeface="Segoe UI" pitchFamily="34" charset="0"/>
            </a:endParaRPr>
          </a:p>
        </p:txBody>
      </p:sp>
      <p:sp>
        <p:nvSpPr>
          <p:cNvPr id="347" name="Rectangle 346"/>
          <p:cNvSpPr/>
          <p:nvPr/>
        </p:nvSpPr>
        <p:spPr bwMode="auto">
          <a:xfrm>
            <a:off x="551378" y="2562431"/>
            <a:ext cx="8060656" cy="665018"/>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324" kern="0" dirty="0">
              <a:gradFill>
                <a:gsLst>
                  <a:gs pos="0">
                    <a:srgbClr val="FFFFFF"/>
                  </a:gs>
                  <a:gs pos="100000">
                    <a:srgbClr val="FFFFFF"/>
                  </a:gs>
                </a:gsLst>
                <a:lin ang="5400000" scaled="0"/>
              </a:gradFill>
              <a:ea typeface="Segoe UI" pitchFamily="34" charset="0"/>
              <a:cs typeface="Segoe UI" pitchFamily="34" charset="0"/>
            </a:endParaRPr>
          </a:p>
          <a:p>
            <a:pPr algn="ctr" defTabSz="685577" fontAlgn="base">
              <a:lnSpc>
                <a:spcPct val="90000"/>
              </a:lnSpc>
              <a:spcBef>
                <a:spcPct val="0"/>
              </a:spcBef>
              <a:spcAft>
                <a:spcPct val="0"/>
              </a:spcAft>
            </a:pPr>
            <a:r>
              <a:rPr lang="en-US" sz="1324" kern="0" dirty="0">
                <a:gradFill>
                  <a:gsLst>
                    <a:gs pos="0">
                      <a:srgbClr val="FFFFFF"/>
                    </a:gs>
                    <a:gs pos="100000">
                      <a:srgbClr val="FFFFFF"/>
                    </a:gs>
                  </a:gsLst>
                  <a:lin ang="5400000" scaled="0"/>
                </a:gradFill>
                <a:ea typeface="Segoe UI" pitchFamily="34" charset="0"/>
                <a:cs typeface="Segoe UI" pitchFamily="34" charset="0"/>
              </a:rPr>
              <a:t>Application Programming Models </a:t>
            </a:r>
          </a:p>
        </p:txBody>
      </p:sp>
      <p:sp>
        <p:nvSpPr>
          <p:cNvPr id="348" name="Freeform 5"/>
          <p:cNvSpPr>
            <a:spLocks noEditPoints="1"/>
          </p:cNvSpPr>
          <p:nvPr/>
        </p:nvSpPr>
        <p:spPr bwMode="black">
          <a:xfrm>
            <a:off x="4448855" y="2644628"/>
            <a:ext cx="276376" cy="236214"/>
          </a:xfrm>
          <a:custGeom>
            <a:avLst/>
            <a:gdLst>
              <a:gd name="T0" fmla="*/ 22 w 277"/>
              <a:gd name="T1" fmla="*/ 1 h 215"/>
              <a:gd name="T2" fmla="*/ 22 w 277"/>
              <a:gd name="T3" fmla="*/ 10 h 215"/>
              <a:gd name="T4" fmla="*/ 22 w 277"/>
              <a:gd name="T5" fmla="*/ 10 h 215"/>
              <a:gd name="T6" fmla="*/ 66 w 277"/>
              <a:gd name="T7" fmla="*/ 15 h 215"/>
              <a:gd name="T8" fmla="*/ 54 w 277"/>
              <a:gd name="T9" fmla="*/ 20 h 215"/>
              <a:gd name="T10" fmla="*/ 79 w 277"/>
              <a:gd name="T11" fmla="*/ 0 h 215"/>
              <a:gd name="T12" fmla="*/ 118 w 277"/>
              <a:gd name="T13" fmla="*/ 1 h 215"/>
              <a:gd name="T14" fmla="*/ 118 w 277"/>
              <a:gd name="T15" fmla="*/ 10 h 215"/>
              <a:gd name="T16" fmla="*/ 118 w 277"/>
              <a:gd name="T17" fmla="*/ 10 h 215"/>
              <a:gd name="T18" fmla="*/ 163 w 277"/>
              <a:gd name="T19" fmla="*/ 15 h 215"/>
              <a:gd name="T20" fmla="*/ 150 w 277"/>
              <a:gd name="T21" fmla="*/ 20 h 215"/>
              <a:gd name="T22" fmla="*/ 176 w 277"/>
              <a:gd name="T23" fmla="*/ 0 h 215"/>
              <a:gd name="T24" fmla="*/ 215 w 277"/>
              <a:gd name="T25" fmla="*/ 1 h 215"/>
              <a:gd name="T26" fmla="*/ 214 w 277"/>
              <a:gd name="T27" fmla="*/ 10 h 215"/>
              <a:gd name="T28" fmla="*/ 214 w 277"/>
              <a:gd name="T29" fmla="*/ 10 h 215"/>
              <a:gd name="T30" fmla="*/ 259 w 277"/>
              <a:gd name="T31" fmla="*/ 15 h 215"/>
              <a:gd name="T32" fmla="*/ 247 w 277"/>
              <a:gd name="T33" fmla="*/ 20 h 215"/>
              <a:gd name="T34" fmla="*/ 272 w 277"/>
              <a:gd name="T35" fmla="*/ 0 h 215"/>
              <a:gd name="T36" fmla="*/ 12 w 277"/>
              <a:gd name="T37" fmla="*/ 92 h 215"/>
              <a:gd name="T38" fmla="*/ 0 w 277"/>
              <a:gd name="T39" fmla="*/ 97 h 215"/>
              <a:gd name="T40" fmla="*/ 25 w 277"/>
              <a:gd name="T41" fmla="*/ 77 h 215"/>
              <a:gd name="T42" fmla="*/ 64 w 277"/>
              <a:gd name="T43" fmla="*/ 77 h 215"/>
              <a:gd name="T44" fmla="*/ 64 w 277"/>
              <a:gd name="T45" fmla="*/ 87 h 215"/>
              <a:gd name="T46" fmla="*/ 64 w 277"/>
              <a:gd name="T47" fmla="*/ 87 h 215"/>
              <a:gd name="T48" fmla="*/ 109 w 277"/>
              <a:gd name="T49" fmla="*/ 92 h 215"/>
              <a:gd name="T50" fmla="*/ 96 w 277"/>
              <a:gd name="T51" fmla="*/ 97 h 215"/>
              <a:gd name="T52" fmla="*/ 122 w 277"/>
              <a:gd name="T53" fmla="*/ 77 h 215"/>
              <a:gd name="T54" fmla="*/ 161 w 277"/>
              <a:gd name="T55" fmla="*/ 77 h 215"/>
              <a:gd name="T56" fmla="*/ 160 w 277"/>
              <a:gd name="T57" fmla="*/ 87 h 215"/>
              <a:gd name="T58" fmla="*/ 160 w 277"/>
              <a:gd name="T59" fmla="*/ 87 h 215"/>
              <a:gd name="T60" fmla="*/ 205 w 277"/>
              <a:gd name="T61" fmla="*/ 92 h 215"/>
              <a:gd name="T62" fmla="*/ 192 w 277"/>
              <a:gd name="T63" fmla="*/ 97 h 215"/>
              <a:gd name="T64" fmla="*/ 218 w 277"/>
              <a:gd name="T65" fmla="*/ 77 h 215"/>
              <a:gd name="T66" fmla="*/ 257 w 277"/>
              <a:gd name="T67" fmla="*/ 77 h 215"/>
              <a:gd name="T68" fmla="*/ 256 w 277"/>
              <a:gd name="T69" fmla="*/ 87 h 215"/>
              <a:gd name="T70" fmla="*/ 256 w 277"/>
              <a:gd name="T71" fmla="*/ 87 h 215"/>
              <a:gd name="T72" fmla="*/ 22 w 277"/>
              <a:gd name="T73" fmla="*/ 154 h 215"/>
              <a:gd name="T74" fmla="*/ 22 w 277"/>
              <a:gd name="T75" fmla="*/ 164 h 215"/>
              <a:gd name="T76" fmla="*/ 22 w 277"/>
              <a:gd name="T77" fmla="*/ 164 h 215"/>
              <a:gd name="T78" fmla="*/ 66 w 277"/>
              <a:gd name="T79" fmla="*/ 168 h 215"/>
              <a:gd name="T80" fmla="*/ 54 w 277"/>
              <a:gd name="T81" fmla="*/ 173 h 215"/>
              <a:gd name="T82" fmla="*/ 79 w 277"/>
              <a:gd name="T83" fmla="*/ 154 h 215"/>
              <a:gd name="T84" fmla="*/ 118 w 277"/>
              <a:gd name="T85" fmla="*/ 154 h 215"/>
              <a:gd name="T86" fmla="*/ 118 w 277"/>
              <a:gd name="T87" fmla="*/ 164 h 215"/>
              <a:gd name="T88" fmla="*/ 118 w 277"/>
              <a:gd name="T89" fmla="*/ 164 h 215"/>
              <a:gd name="T90" fmla="*/ 163 w 277"/>
              <a:gd name="T91" fmla="*/ 168 h 215"/>
              <a:gd name="T92" fmla="*/ 150 w 277"/>
              <a:gd name="T93" fmla="*/ 173 h 215"/>
              <a:gd name="T94" fmla="*/ 176 w 277"/>
              <a:gd name="T95" fmla="*/ 154 h 215"/>
              <a:gd name="T96" fmla="*/ 215 w 277"/>
              <a:gd name="T97" fmla="*/ 154 h 215"/>
              <a:gd name="T98" fmla="*/ 214 w 277"/>
              <a:gd name="T99" fmla="*/ 164 h 215"/>
              <a:gd name="T100" fmla="*/ 214 w 277"/>
              <a:gd name="T101" fmla="*/ 164 h 215"/>
              <a:gd name="T102" fmla="*/ 259 w 277"/>
              <a:gd name="T103" fmla="*/ 168 h 215"/>
              <a:gd name="T104" fmla="*/ 247 w 277"/>
              <a:gd name="T105" fmla="*/ 173 h 215"/>
              <a:gd name="T106" fmla="*/ 272 w 277"/>
              <a:gd name="T107" fmla="*/ 154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77" h="215">
                <a:moveTo>
                  <a:pt x="21" y="61"/>
                </a:moveTo>
                <a:cubicBezTo>
                  <a:pt x="7" y="61"/>
                  <a:pt x="0" y="51"/>
                  <a:pt x="0" y="32"/>
                </a:cubicBezTo>
                <a:cubicBezTo>
                  <a:pt x="0" y="22"/>
                  <a:pt x="2" y="14"/>
                  <a:pt x="6" y="9"/>
                </a:cubicBezTo>
                <a:cubicBezTo>
                  <a:pt x="9" y="3"/>
                  <a:pt x="15" y="1"/>
                  <a:pt x="22" y="1"/>
                </a:cubicBezTo>
                <a:cubicBezTo>
                  <a:pt x="36" y="1"/>
                  <a:pt x="43" y="11"/>
                  <a:pt x="43" y="30"/>
                </a:cubicBezTo>
                <a:cubicBezTo>
                  <a:pt x="43" y="40"/>
                  <a:pt x="41" y="48"/>
                  <a:pt x="37" y="53"/>
                </a:cubicBezTo>
                <a:cubicBezTo>
                  <a:pt x="33" y="59"/>
                  <a:pt x="28" y="61"/>
                  <a:pt x="21" y="61"/>
                </a:cubicBezTo>
                <a:close/>
                <a:moveTo>
                  <a:pt x="22" y="10"/>
                </a:moveTo>
                <a:cubicBezTo>
                  <a:pt x="16" y="10"/>
                  <a:pt x="13" y="17"/>
                  <a:pt x="13" y="32"/>
                </a:cubicBezTo>
                <a:cubicBezTo>
                  <a:pt x="13" y="45"/>
                  <a:pt x="16" y="51"/>
                  <a:pt x="21" y="51"/>
                </a:cubicBezTo>
                <a:cubicBezTo>
                  <a:pt x="27" y="51"/>
                  <a:pt x="29" y="45"/>
                  <a:pt x="29" y="31"/>
                </a:cubicBezTo>
                <a:cubicBezTo>
                  <a:pt x="29" y="17"/>
                  <a:pt x="27" y="10"/>
                  <a:pt x="22" y="10"/>
                </a:cubicBezTo>
                <a:close/>
                <a:moveTo>
                  <a:pt x="79" y="0"/>
                </a:moveTo>
                <a:cubicBezTo>
                  <a:pt x="79" y="60"/>
                  <a:pt x="79" y="60"/>
                  <a:pt x="79" y="60"/>
                </a:cubicBezTo>
                <a:cubicBezTo>
                  <a:pt x="66" y="60"/>
                  <a:pt x="66" y="60"/>
                  <a:pt x="66" y="60"/>
                </a:cubicBezTo>
                <a:cubicBezTo>
                  <a:pt x="66" y="15"/>
                  <a:pt x="66" y="15"/>
                  <a:pt x="66" y="15"/>
                </a:cubicBezTo>
                <a:cubicBezTo>
                  <a:pt x="66" y="15"/>
                  <a:pt x="65" y="16"/>
                  <a:pt x="64" y="17"/>
                </a:cubicBezTo>
                <a:cubicBezTo>
                  <a:pt x="63" y="17"/>
                  <a:pt x="62" y="18"/>
                  <a:pt x="61" y="18"/>
                </a:cubicBezTo>
                <a:cubicBezTo>
                  <a:pt x="60" y="19"/>
                  <a:pt x="59" y="19"/>
                  <a:pt x="57" y="19"/>
                </a:cubicBezTo>
                <a:cubicBezTo>
                  <a:pt x="56" y="20"/>
                  <a:pt x="55" y="20"/>
                  <a:pt x="54" y="20"/>
                </a:cubicBezTo>
                <a:cubicBezTo>
                  <a:pt x="54" y="9"/>
                  <a:pt x="54" y="9"/>
                  <a:pt x="54" y="9"/>
                </a:cubicBezTo>
                <a:cubicBezTo>
                  <a:pt x="57" y="8"/>
                  <a:pt x="61" y="7"/>
                  <a:pt x="64" y="5"/>
                </a:cubicBezTo>
                <a:cubicBezTo>
                  <a:pt x="66" y="4"/>
                  <a:pt x="69" y="2"/>
                  <a:pt x="72" y="0"/>
                </a:cubicBezTo>
                <a:lnTo>
                  <a:pt x="79" y="0"/>
                </a:lnTo>
                <a:close/>
                <a:moveTo>
                  <a:pt x="117" y="61"/>
                </a:moveTo>
                <a:cubicBezTo>
                  <a:pt x="103" y="61"/>
                  <a:pt x="96" y="51"/>
                  <a:pt x="96" y="32"/>
                </a:cubicBezTo>
                <a:cubicBezTo>
                  <a:pt x="96" y="22"/>
                  <a:pt x="98" y="14"/>
                  <a:pt x="102" y="9"/>
                </a:cubicBezTo>
                <a:cubicBezTo>
                  <a:pt x="106" y="3"/>
                  <a:pt x="111" y="1"/>
                  <a:pt x="118" y="1"/>
                </a:cubicBezTo>
                <a:cubicBezTo>
                  <a:pt x="132" y="1"/>
                  <a:pt x="139" y="11"/>
                  <a:pt x="139" y="30"/>
                </a:cubicBezTo>
                <a:cubicBezTo>
                  <a:pt x="139" y="40"/>
                  <a:pt x="137" y="48"/>
                  <a:pt x="133" y="53"/>
                </a:cubicBezTo>
                <a:cubicBezTo>
                  <a:pt x="130" y="59"/>
                  <a:pt x="124" y="61"/>
                  <a:pt x="117" y="61"/>
                </a:cubicBezTo>
                <a:close/>
                <a:moveTo>
                  <a:pt x="118" y="10"/>
                </a:moveTo>
                <a:cubicBezTo>
                  <a:pt x="112" y="10"/>
                  <a:pt x="109" y="17"/>
                  <a:pt x="109" y="32"/>
                </a:cubicBezTo>
                <a:cubicBezTo>
                  <a:pt x="109" y="45"/>
                  <a:pt x="112" y="51"/>
                  <a:pt x="118" y="51"/>
                </a:cubicBezTo>
                <a:cubicBezTo>
                  <a:pt x="123" y="51"/>
                  <a:pt x="126" y="45"/>
                  <a:pt x="126" y="31"/>
                </a:cubicBezTo>
                <a:cubicBezTo>
                  <a:pt x="126" y="17"/>
                  <a:pt x="123" y="10"/>
                  <a:pt x="118" y="10"/>
                </a:cubicBezTo>
                <a:close/>
                <a:moveTo>
                  <a:pt x="176" y="0"/>
                </a:moveTo>
                <a:cubicBezTo>
                  <a:pt x="176" y="60"/>
                  <a:pt x="176" y="60"/>
                  <a:pt x="176" y="60"/>
                </a:cubicBezTo>
                <a:cubicBezTo>
                  <a:pt x="163" y="60"/>
                  <a:pt x="163" y="60"/>
                  <a:pt x="163" y="60"/>
                </a:cubicBezTo>
                <a:cubicBezTo>
                  <a:pt x="163" y="15"/>
                  <a:pt x="163" y="15"/>
                  <a:pt x="163" y="15"/>
                </a:cubicBezTo>
                <a:cubicBezTo>
                  <a:pt x="162" y="15"/>
                  <a:pt x="161" y="16"/>
                  <a:pt x="160" y="17"/>
                </a:cubicBezTo>
                <a:cubicBezTo>
                  <a:pt x="159" y="17"/>
                  <a:pt x="158" y="18"/>
                  <a:pt x="157" y="18"/>
                </a:cubicBezTo>
                <a:cubicBezTo>
                  <a:pt x="156" y="19"/>
                  <a:pt x="155" y="19"/>
                  <a:pt x="154" y="19"/>
                </a:cubicBezTo>
                <a:cubicBezTo>
                  <a:pt x="153" y="20"/>
                  <a:pt x="151" y="20"/>
                  <a:pt x="150" y="20"/>
                </a:cubicBezTo>
                <a:cubicBezTo>
                  <a:pt x="150" y="9"/>
                  <a:pt x="150" y="9"/>
                  <a:pt x="150" y="9"/>
                </a:cubicBezTo>
                <a:cubicBezTo>
                  <a:pt x="154" y="8"/>
                  <a:pt x="157" y="7"/>
                  <a:pt x="160" y="5"/>
                </a:cubicBezTo>
                <a:cubicBezTo>
                  <a:pt x="163" y="4"/>
                  <a:pt x="165" y="2"/>
                  <a:pt x="168" y="0"/>
                </a:cubicBezTo>
                <a:lnTo>
                  <a:pt x="176" y="0"/>
                </a:lnTo>
                <a:close/>
                <a:moveTo>
                  <a:pt x="214" y="61"/>
                </a:moveTo>
                <a:cubicBezTo>
                  <a:pt x="200" y="61"/>
                  <a:pt x="193" y="51"/>
                  <a:pt x="193" y="32"/>
                </a:cubicBezTo>
                <a:cubicBezTo>
                  <a:pt x="193" y="22"/>
                  <a:pt x="195" y="14"/>
                  <a:pt x="198" y="9"/>
                </a:cubicBezTo>
                <a:cubicBezTo>
                  <a:pt x="202" y="3"/>
                  <a:pt x="208" y="1"/>
                  <a:pt x="215" y="1"/>
                </a:cubicBezTo>
                <a:cubicBezTo>
                  <a:pt x="228" y="1"/>
                  <a:pt x="235" y="11"/>
                  <a:pt x="235" y="30"/>
                </a:cubicBezTo>
                <a:cubicBezTo>
                  <a:pt x="235" y="40"/>
                  <a:pt x="233" y="48"/>
                  <a:pt x="230" y="53"/>
                </a:cubicBezTo>
                <a:cubicBezTo>
                  <a:pt x="226" y="59"/>
                  <a:pt x="221" y="61"/>
                  <a:pt x="214" y="61"/>
                </a:cubicBezTo>
                <a:close/>
                <a:moveTo>
                  <a:pt x="214" y="10"/>
                </a:moveTo>
                <a:cubicBezTo>
                  <a:pt x="209" y="10"/>
                  <a:pt x="206" y="17"/>
                  <a:pt x="206" y="32"/>
                </a:cubicBezTo>
                <a:cubicBezTo>
                  <a:pt x="206" y="45"/>
                  <a:pt x="209" y="51"/>
                  <a:pt x="214" y="51"/>
                </a:cubicBezTo>
                <a:cubicBezTo>
                  <a:pt x="219" y="51"/>
                  <a:pt x="222" y="45"/>
                  <a:pt x="222" y="31"/>
                </a:cubicBezTo>
                <a:cubicBezTo>
                  <a:pt x="222" y="17"/>
                  <a:pt x="219" y="10"/>
                  <a:pt x="214" y="10"/>
                </a:cubicBezTo>
                <a:close/>
                <a:moveTo>
                  <a:pt x="272" y="0"/>
                </a:moveTo>
                <a:cubicBezTo>
                  <a:pt x="272" y="60"/>
                  <a:pt x="272" y="60"/>
                  <a:pt x="272" y="60"/>
                </a:cubicBezTo>
                <a:cubicBezTo>
                  <a:pt x="259" y="60"/>
                  <a:pt x="259" y="60"/>
                  <a:pt x="259" y="60"/>
                </a:cubicBezTo>
                <a:cubicBezTo>
                  <a:pt x="259" y="15"/>
                  <a:pt x="259" y="15"/>
                  <a:pt x="259" y="15"/>
                </a:cubicBezTo>
                <a:cubicBezTo>
                  <a:pt x="258" y="15"/>
                  <a:pt x="258" y="16"/>
                  <a:pt x="257" y="17"/>
                </a:cubicBezTo>
                <a:cubicBezTo>
                  <a:pt x="256" y="17"/>
                  <a:pt x="255" y="18"/>
                  <a:pt x="254" y="18"/>
                </a:cubicBezTo>
                <a:cubicBezTo>
                  <a:pt x="252" y="19"/>
                  <a:pt x="251" y="19"/>
                  <a:pt x="250" y="19"/>
                </a:cubicBezTo>
                <a:cubicBezTo>
                  <a:pt x="249" y="20"/>
                  <a:pt x="248" y="20"/>
                  <a:pt x="247" y="20"/>
                </a:cubicBezTo>
                <a:cubicBezTo>
                  <a:pt x="247" y="9"/>
                  <a:pt x="247" y="9"/>
                  <a:pt x="247" y="9"/>
                </a:cubicBezTo>
                <a:cubicBezTo>
                  <a:pt x="250" y="8"/>
                  <a:pt x="253" y="7"/>
                  <a:pt x="256" y="5"/>
                </a:cubicBezTo>
                <a:cubicBezTo>
                  <a:pt x="259" y="4"/>
                  <a:pt x="262" y="2"/>
                  <a:pt x="264" y="0"/>
                </a:cubicBezTo>
                <a:lnTo>
                  <a:pt x="272" y="0"/>
                </a:lnTo>
                <a:close/>
                <a:moveTo>
                  <a:pt x="25" y="77"/>
                </a:moveTo>
                <a:cubicBezTo>
                  <a:pt x="25" y="137"/>
                  <a:pt x="25" y="137"/>
                  <a:pt x="25" y="137"/>
                </a:cubicBezTo>
                <a:cubicBezTo>
                  <a:pt x="12" y="137"/>
                  <a:pt x="12" y="137"/>
                  <a:pt x="12" y="137"/>
                </a:cubicBezTo>
                <a:cubicBezTo>
                  <a:pt x="12" y="92"/>
                  <a:pt x="12" y="92"/>
                  <a:pt x="12" y="92"/>
                </a:cubicBezTo>
                <a:cubicBezTo>
                  <a:pt x="12" y="92"/>
                  <a:pt x="11" y="93"/>
                  <a:pt x="10" y="93"/>
                </a:cubicBezTo>
                <a:cubicBezTo>
                  <a:pt x="9" y="94"/>
                  <a:pt x="8" y="94"/>
                  <a:pt x="7" y="95"/>
                </a:cubicBezTo>
                <a:cubicBezTo>
                  <a:pt x="6" y="95"/>
                  <a:pt x="5" y="96"/>
                  <a:pt x="3" y="96"/>
                </a:cubicBezTo>
                <a:cubicBezTo>
                  <a:pt x="2" y="96"/>
                  <a:pt x="1" y="97"/>
                  <a:pt x="0" y="97"/>
                </a:cubicBezTo>
                <a:cubicBezTo>
                  <a:pt x="0" y="86"/>
                  <a:pt x="0" y="86"/>
                  <a:pt x="0" y="86"/>
                </a:cubicBezTo>
                <a:cubicBezTo>
                  <a:pt x="3" y="85"/>
                  <a:pt x="6" y="84"/>
                  <a:pt x="9" y="82"/>
                </a:cubicBezTo>
                <a:cubicBezTo>
                  <a:pt x="12" y="81"/>
                  <a:pt x="15" y="79"/>
                  <a:pt x="17" y="77"/>
                </a:cubicBezTo>
                <a:lnTo>
                  <a:pt x="25" y="77"/>
                </a:lnTo>
                <a:close/>
                <a:moveTo>
                  <a:pt x="63" y="138"/>
                </a:moveTo>
                <a:cubicBezTo>
                  <a:pt x="49" y="138"/>
                  <a:pt x="42" y="128"/>
                  <a:pt x="42" y="109"/>
                </a:cubicBezTo>
                <a:cubicBezTo>
                  <a:pt x="42" y="98"/>
                  <a:pt x="44" y="91"/>
                  <a:pt x="48" y="85"/>
                </a:cubicBezTo>
                <a:cubicBezTo>
                  <a:pt x="52" y="80"/>
                  <a:pt x="57" y="77"/>
                  <a:pt x="64" y="77"/>
                </a:cubicBezTo>
                <a:cubicBezTo>
                  <a:pt x="78" y="77"/>
                  <a:pt x="85" y="87"/>
                  <a:pt x="85" y="107"/>
                </a:cubicBezTo>
                <a:cubicBezTo>
                  <a:pt x="85" y="117"/>
                  <a:pt x="83" y="125"/>
                  <a:pt x="79" y="130"/>
                </a:cubicBezTo>
                <a:cubicBezTo>
                  <a:pt x="75" y="135"/>
                  <a:pt x="70" y="138"/>
                  <a:pt x="63" y="138"/>
                </a:cubicBezTo>
                <a:close/>
                <a:moveTo>
                  <a:pt x="64" y="87"/>
                </a:moveTo>
                <a:cubicBezTo>
                  <a:pt x="58" y="87"/>
                  <a:pt x="55" y="94"/>
                  <a:pt x="55" y="108"/>
                </a:cubicBezTo>
                <a:cubicBezTo>
                  <a:pt x="55" y="121"/>
                  <a:pt x="58" y="128"/>
                  <a:pt x="64" y="128"/>
                </a:cubicBezTo>
                <a:cubicBezTo>
                  <a:pt x="69" y="128"/>
                  <a:pt x="72" y="121"/>
                  <a:pt x="72" y="108"/>
                </a:cubicBezTo>
                <a:cubicBezTo>
                  <a:pt x="72" y="94"/>
                  <a:pt x="69" y="87"/>
                  <a:pt x="64" y="87"/>
                </a:cubicBezTo>
                <a:close/>
                <a:moveTo>
                  <a:pt x="122" y="77"/>
                </a:moveTo>
                <a:cubicBezTo>
                  <a:pt x="122" y="137"/>
                  <a:pt x="122" y="137"/>
                  <a:pt x="122" y="137"/>
                </a:cubicBezTo>
                <a:cubicBezTo>
                  <a:pt x="109" y="137"/>
                  <a:pt x="109" y="137"/>
                  <a:pt x="109" y="137"/>
                </a:cubicBezTo>
                <a:cubicBezTo>
                  <a:pt x="109" y="92"/>
                  <a:pt x="109" y="92"/>
                  <a:pt x="109" y="92"/>
                </a:cubicBezTo>
                <a:cubicBezTo>
                  <a:pt x="108" y="92"/>
                  <a:pt x="107" y="93"/>
                  <a:pt x="106" y="93"/>
                </a:cubicBezTo>
                <a:cubicBezTo>
                  <a:pt x="105" y="94"/>
                  <a:pt x="104" y="94"/>
                  <a:pt x="103" y="95"/>
                </a:cubicBezTo>
                <a:cubicBezTo>
                  <a:pt x="102" y="95"/>
                  <a:pt x="101" y="96"/>
                  <a:pt x="100" y="96"/>
                </a:cubicBezTo>
                <a:cubicBezTo>
                  <a:pt x="98" y="96"/>
                  <a:pt x="97" y="97"/>
                  <a:pt x="96" y="97"/>
                </a:cubicBezTo>
                <a:cubicBezTo>
                  <a:pt x="96" y="86"/>
                  <a:pt x="96" y="86"/>
                  <a:pt x="96" y="86"/>
                </a:cubicBezTo>
                <a:cubicBezTo>
                  <a:pt x="100" y="85"/>
                  <a:pt x="103" y="84"/>
                  <a:pt x="106" y="82"/>
                </a:cubicBezTo>
                <a:cubicBezTo>
                  <a:pt x="109" y="81"/>
                  <a:pt x="111" y="79"/>
                  <a:pt x="114" y="77"/>
                </a:cubicBezTo>
                <a:lnTo>
                  <a:pt x="122" y="77"/>
                </a:lnTo>
                <a:close/>
                <a:moveTo>
                  <a:pt x="159" y="138"/>
                </a:moveTo>
                <a:cubicBezTo>
                  <a:pt x="145" y="138"/>
                  <a:pt x="138" y="128"/>
                  <a:pt x="138" y="109"/>
                </a:cubicBezTo>
                <a:cubicBezTo>
                  <a:pt x="138" y="98"/>
                  <a:pt x="140" y="91"/>
                  <a:pt x="144" y="85"/>
                </a:cubicBezTo>
                <a:cubicBezTo>
                  <a:pt x="148" y="80"/>
                  <a:pt x="153" y="77"/>
                  <a:pt x="161" y="77"/>
                </a:cubicBezTo>
                <a:cubicBezTo>
                  <a:pt x="174" y="77"/>
                  <a:pt x="181" y="87"/>
                  <a:pt x="181" y="107"/>
                </a:cubicBezTo>
                <a:cubicBezTo>
                  <a:pt x="181" y="117"/>
                  <a:pt x="179" y="125"/>
                  <a:pt x="175" y="130"/>
                </a:cubicBezTo>
                <a:cubicBezTo>
                  <a:pt x="172" y="135"/>
                  <a:pt x="166" y="138"/>
                  <a:pt x="159" y="138"/>
                </a:cubicBezTo>
                <a:close/>
                <a:moveTo>
                  <a:pt x="160" y="87"/>
                </a:moveTo>
                <a:cubicBezTo>
                  <a:pt x="154" y="87"/>
                  <a:pt x="152" y="94"/>
                  <a:pt x="152" y="108"/>
                </a:cubicBezTo>
                <a:cubicBezTo>
                  <a:pt x="152" y="121"/>
                  <a:pt x="154" y="128"/>
                  <a:pt x="160" y="128"/>
                </a:cubicBezTo>
                <a:cubicBezTo>
                  <a:pt x="165" y="128"/>
                  <a:pt x="168" y="121"/>
                  <a:pt x="168" y="108"/>
                </a:cubicBezTo>
                <a:cubicBezTo>
                  <a:pt x="168" y="94"/>
                  <a:pt x="165" y="87"/>
                  <a:pt x="160" y="87"/>
                </a:cubicBezTo>
                <a:close/>
                <a:moveTo>
                  <a:pt x="218" y="77"/>
                </a:moveTo>
                <a:cubicBezTo>
                  <a:pt x="218" y="137"/>
                  <a:pt x="218" y="137"/>
                  <a:pt x="218" y="137"/>
                </a:cubicBezTo>
                <a:cubicBezTo>
                  <a:pt x="205" y="137"/>
                  <a:pt x="205" y="137"/>
                  <a:pt x="205" y="137"/>
                </a:cubicBezTo>
                <a:cubicBezTo>
                  <a:pt x="205" y="92"/>
                  <a:pt x="205" y="92"/>
                  <a:pt x="205" y="92"/>
                </a:cubicBezTo>
                <a:cubicBezTo>
                  <a:pt x="204" y="92"/>
                  <a:pt x="203" y="93"/>
                  <a:pt x="202" y="93"/>
                </a:cubicBezTo>
                <a:cubicBezTo>
                  <a:pt x="201" y="94"/>
                  <a:pt x="200" y="94"/>
                  <a:pt x="199" y="95"/>
                </a:cubicBezTo>
                <a:cubicBezTo>
                  <a:pt x="198" y="95"/>
                  <a:pt x="197" y="96"/>
                  <a:pt x="196" y="96"/>
                </a:cubicBezTo>
                <a:cubicBezTo>
                  <a:pt x="195" y="96"/>
                  <a:pt x="194" y="97"/>
                  <a:pt x="192" y="97"/>
                </a:cubicBezTo>
                <a:cubicBezTo>
                  <a:pt x="192" y="86"/>
                  <a:pt x="192" y="86"/>
                  <a:pt x="192" y="86"/>
                </a:cubicBezTo>
                <a:cubicBezTo>
                  <a:pt x="196" y="85"/>
                  <a:pt x="199" y="84"/>
                  <a:pt x="202" y="82"/>
                </a:cubicBezTo>
                <a:cubicBezTo>
                  <a:pt x="205" y="81"/>
                  <a:pt x="208" y="79"/>
                  <a:pt x="210" y="77"/>
                </a:cubicBezTo>
                <a:lnTo>
                  <a:pt x="218" y="77"/>
                </a:lnTo>
                <a:close/>
                <a:moveTo>
                  <a:pt x="256" y="138"/>
                </a:moveTo>
                <a:cubicBezTo>
                  <a:pt x="242" y="138"/>
                  <a:pt x="235" y="128"/>
                  <a:pt x="235" y="109"/>
                </a:cubicBezTo>
                <a:cubicBezTo>
                  <a:pt x="235" y="98"/>
                  <a:pt x="237" y="91"/>
                  <a:pt x="240" y="85"/>
                </a:cubicBezTo>
                <a:cubicBezTo>
                  <a:pt x="244" y="80"/>
                  <a:pt x="250" y="77"/>
                  <a:pt x="257" y="77"/>
                </a:cubicBezTo>
                <a:cubicBezTo>
                  <a:pt x="270" y="77"/>
                  <a:pt x="277" y="87"/>
                  <a:pt x="277" y="107"/>
                </a:cubicBezTo>
                <a:cubicBezTo>
                  <a:pt x="277" y="117"/>
                  <a:pt x="275" y="125"/>
                  <a:pt x="272" y="130"/>
                </a:cubicBezTo>
                <a:cubicBezTo>
                  <a:pt x="268" y="135"/>
                  <a:pt x="263" y="138"/>
                  <a:pt x="256" y="138"/>
                </a:cubicBezTo>
                <a:close/>
                <a:moveTo>
                  <a:pt x="256" y="87"/>
                </a:moveTo>
                <a:cubicBezTo>
                  <a:pt x="251" y="87"/>
                  <a:pt x="248" y="94"/>
                  <a:pt x="248" y="108"/>
                </a:cubicBezTo>
                <a:cubicBezTo>
                  <a:pt x="248" y="121"/>
                  <a:pt x="251" y="128"/>
                  <a:pt x="256" y="128"/>
                </a:cubicBezTo>
                <a:cubicBezTo>
                  <a:pt x="261" y="128"/>
                  <a:pt x="264" y="121"/>
                  <a:pt x="264" y="108"/>
                </a:cubicBezTo>
                <a:cubicBezTo>
                  <a:pt x="264" y="94"/>
                  <a:pt x="262" y="87"/>
                  <a:pt x="256" y="87"/>
                </a:cubicBezTo>
                <a:close/>
                <a:moveTo>
                  <a:pt x="21" y="215"/>
                </a:moveTo>
                <a:cubicBezTo>
                  <a:pt x="7" y="215"/>
                  <a:pt x="0" y="205"/>
                  <a:pt x="0" y="185"/>
                </a:cubicBezTo>
                <a:cubicBezTo>
                  <a:pt x="0" y="175"/>
                  <a:pt x="2" y="167"/>
                  <a:pt x="6" y="162"/>
                </a:cubicBezTo>
                <a:cubicBezTo>
                  <a:pt x="9" y="157"/>
                  <a:pt x="15" y="154"/>
                  <a:pt x="22" y="154"/>
                </a:cubicBezTo>
                <a:cubicBezTo>
                  <a:pt x="36" y="154"/>
                  <a:pt x="43" y="164"/>
                  <a:pt x="43" y="184"/>
                </a:cubicBezTo>
                <a:cubicBezTo>
                  <a:pt x="43" y="194"/>
                  <a:pt x="41" y="201"/>
                  <a:pt x="37" y="207"/>
                </a:cubicBezTo>
                <a:cubicBezTo>
                  <a:pt x="33" y="212"/>
                  <a:pt x="28" y="215"/>
                  <a:pt x="21" y="215"/>
                </a:cubicBezTo>
                <a:close/>
                <a:moveTo>
                  <a:pt x="22" y="164"/>
                </a:moveTo>
                <a:cubicBezTo>
                  <a:pt x="16" y="164"/>
                  <a:pt x="13" y="171"/>
                  <a:pt x="13" y="185"/>
                </a:cubicBezTo>
                <a:cubicBezTo>
                  <a:pt x="13" y="198"/>
                  <a:pt x="16" y="205"/>
                  <a:pt x="21" y="205"/>
                </a:cubicBezTo>
                <a:cubicBezTo>
                  <a:pt x="27" y="205"/>
                  <a:pt x="29" y="198"/>
                  <a:pt x="29" y="184"/>
                </a:cubicBezTo>
                <a:cubicBezTo>
                  <a:pt x="29" y="171"/>
                  <a:pt x="27" y="164"/>
                  <a:pt x="22" y="164"/>
                </a:cubicBezTo>
                <a:close/>
                <a:moveTo>
                  <a:pt x="79" y="154"/>
                </a:moveTo>
                <a:cubicBezTo>
                  <a:pt x="79" y="214"/>
                  <a:pt x="79" y="214"/>
                  <a:pt x="79" y="214"/>
                </a:cubicBezTo>
                <a:cubicBezTo>
                  <a:pt x="66" y="214"/>
                  <a:pt x="66" y="214"/>
                  <a:pt x="66" y="214"/>
                </a:cubicBezTo>
                <a:cubicBezTo>
                  <a:pt x="66" y="168"/>
                  <a:pt x="66" y="168"/>
                  <a:pt x="66" y="168"/>
                </a:cubicBezTo>
                <a:cubicBezTo>
                  <a:pt x="66" y="169"/>
                  <a:pt x="65" y="170"/>
                  <a:pt x="64" y="170"/>
                </a:cubicBezTo>
                <a:cubicBezTo>
                  <a:pt x="63" y="171"/>
                  <a:pt x="62" y="171"/>
                  <a:pt x="61" y="172"/>
                </a:cubicBezTo>
                <a:cubicBezTo>
                  <a:pt x="60" y="172"/>
                  <a:pt x="59" y="172"/>
                  <a:pt x="57" y="173"/>
                </a:cubicBezTo>
                <a:cubicBezTo>
                  <a:pt x="56" y="173"/>
                  <a:pt x="55" y="173"/>
                  <a:pt x="54" y="173"/>
                </a:cubicBezTo>
                <a:cubicBezTo>
                  <a:pt x="54" y="163"/>
                  <a:pt x="54" y="163"/>
                  <a:pt x="54" y="163"/>
                </a:cubicBezTo>
                <a:cubicBezTo>
                  <a:pt x="57" y="162"/>
                  <a:pt x="61" y="160"/>
                  <a:pt x="64" y="159"/>
                </a:cubicBezTo>
                <a:cubicBezTo>
                  <a:pt x="66" y="157"/>
                  <a:pt x="69" y="156"/>
                  <a:pt x="72" y="154"/>
                </a:cubicBezTo>
                <a:lnTo>
                  <a:pt x="79" y="154"/>
                </a:lnTo>
                <a:close/>
                <a:moveTo>
                  <a:pt x="117" y="215"/>
                </a:moveTo>
                <a:cubicBezTo>
                  <a:pt x="103" y="215"/>
                  <a:pt x="96" y="205"/>
                  <a:pt x="96" y="185"/>
                </a:cubicBezTo>
                <a:cubicBezTo>
                  <a:pt x="96" y="175"/>
                  <a:pt x="98" y="167"/>
                  <a:pt x="102" y="162"/>
                </a:cubicBezTo>
                <a:cubicBezTo>
                  <a:pt x="106" y="157"/>
                  <a:pt x="111" y="154"/>
                  <a:pt x="118" y="154"/>
                </a:cubicBezTo>
                <a:cubicBezTo>
                  <a:pt x="132" y="154"/>
                  <a:pt x="139" y="164"/>
                  <a:pt x="139" y="184"/>
                </a:cubicBezTo>
                <a:cubicBezTo>
                  <a:pt x="139" y="194"/>
                  <a:pt x="137" y="201"/>
                  <a:pt x="133" y="207"/>
                </a:cubicBezTo>
                <a:cubicBezTo>
                  <a:pt x="130" y="212"/>
                  <a:pt x="124" y="215"/>
                  <a:pt x="117" y="215"/>
                </a:cubicBezTo>
                <a:close/>
                <a:moveTo>
                  <a:pt x="118" y="164"/>
                </a:moveTo>
                <a:cubicBezTo>
                  <a:pt x="112" y="164"/>
                  <a:pt x="109" y="171"/>
                  <a:pt x="109" y="185"/>
                </a:cubicBezTo>
                <a:cubicBezTo>
                  <a:pt x="109" y="198"/>
                  <a:pt x="112" y="205"/>
                  <a:pt x="118" y="205"/>
                </a:cubicBezTo>
                <a:cubicBezTo>
                  <a:pt x="123" y="205"/>
                  <a:pt x="126" y="198"/>
                  <a:pt x="126" y="184"/>
                </a:cubicBezTo>
                <a:cubicBezTo>
                  <a:pt x="126" y="171"/>
                  <a:pt x="123" y="164"/>
                  <a:pt x="118" y="164"/>
                </a:cubicBezTo>
                <a:close/>
                <a:moveTo>
                  <a:pt x="176" y="154"/>
                </a:moveTo>
                <a:cubicBezTo>
                  <a:pt x="176" y="214"/>
                  <a:pt x="176" y="214"/>
                  <a:pt x="176" y="214"/>
                </a:cubicBezTo>
                <a:cubicBezTo>
                  <a:pt x="163" y="214"/>
                  <a:pt x="163" y="214"/>
                  <a:pt x="163" y="214"/>
                </a:cubicBezTo>
                <a:cubicBezTo>
                  <a:pt x="163" y="168"/>
                  <a:pt x="163" y="168"/>
                  <a:pt x="163" y="168"/>
                </a:cubicBezTo>
                <a:cubicBezTo>
                  <a:pt x="162" y="169"/>
                  <a:pt x="161" y="170"/>
                  <a:pt x="160" y="170"/>
                </a:cubicBezTo>
                <a:cubicBezTo>
                  <a:pt x="159" y="171"/>
                  <a:pt x="158" y="171"/>
                  <a:pt x="157" y="172"/>
                </a:cubicBezTo>
                <a:cubicBezTo>
                  <a:pt x="156" y="172"/>
                  <a:pt x="155" y="172"/>
                  <a:pt x="154" y="173"/>
                </a:cubicBezTo>
                <a:cubicBezTo>
                  <a:pt x="153" y="173"/>
                  <a:pt x="151" y="173"/>
                  <a:pt x="150" y="173"/>
                </a:cubicBezTo>
                <a:cubicBezTo>
                  <a:pt x="150" y="163"/>
                  <a:pt x="150" y="163"/>
                  <a:pt x="150" y="163"/>
                </a:cubicBezTo>
                <a:cubicBezTo>
                  <a:pt x="154" y="162"/>
                  <a:pt x="157" y="160"/>
                  <a:pt x="160" y="159"/>
                </a:cubicBezTo>
                <a:cubicBezTo>
                  <a:pt x="163" y="157"/>
                  <a:pt x="165" y="156"/>
                  <a:pt x="168" y="154"/>
                </a:cubicBezTo>
                <a:lnTo>
                  <a:pt x="176" y="154"/>
                </a:lnTo>
                <a:close/>
                <a:moveTo>
                  <a:pt x="214" y="215"/>
                </a:moveTo>
                <a:cubicBezTo>
                  <a:pt x="200" y="215"/>
                  <a:pt x="193" y="205"/>
                  <a:pt x="193" y="185"/>
                </a:cubicBezTo>
                <a:cubicBezTo>
                  <a:pt x="193" y="175"/>
                  <a:pt x="195" y="167"/>
                  <a:pt x="198" y="162"/>
                </a:cubicBezTo>
                <a:cubicBezTo>
                  <a:pt x="202" y="157"/>
                  <a:pt x="208" y="154"/>
                  <a:pt x="215" y="154"/>
                </a:cubicBezTo>
                <a:cubicBezTo>
                  <a:pt x="228" y="154"/>
                  <a:pt x="235" y="164"/>
                  <a:pt x="235" y="184"/>
                </a:cubicBezTo>
                <a:cubicBezTo>
                  <a:pt x="235" y="194"/>
                  <a:pt x="233" y="201"/>
                  <a:pt x="230" y="207"/>
                </a:cubicBezTo>
                <a:cubicBezTo>
                  <a:pt x="226" y="212"/>
                  <a:pt x="221" y="215"/>
                  <a:pt x="214" y="215"/>
                </a:cubicBezTo>
                <a:close/>
                <a:moveTo>
                  <a:pt x="214" y="164"/>
                </a:moveTo>
                <a:cubicBezTo>
                  <a:pt x="209" y="164"/>
                  <a:pt x="206" y="171"/>
                  <a:pt x="206" y="185"/>
                </a:cubicBezTo>
                <a:cubicBezTo>
                  <a:pt x="206" y="198"/>
                  <a:pt x="209" y="205"/>
                  <a:pt x="214" y="205"/>
                </a:cubicBezTo>
                <a:cubicBezTo>
                  <a:pt x="219" y="205"/>
                  <a:pt x="222" y="198"/>
                  <a:pt x="222" y="184"/>
                </a:cubicBezTo>
                <a:cubicBezTo>
                  <a:pt x="222" y="171"/>
                  <a:pt x="219" y="164"/>
                  <a:pt x="214" y="164"/>
                </a:cubicBezTo>
                <a:close/>
                <a:moveTo>
                  <a:pt x="272" y="154"/>
                </a:moveTo>
                <a:cubicBezTo>
                  <a:pt x="272" y="214"/>
                  <a:pt x="272" y="214"/>
                  <a:pt x="272" y="214"/>
                </a:cubicBezTo>
                <a:cubicBezTo>
                  <a:pt x="259" y="214"/>
                  <a:pt x="259" y="214"/>
                  <a:pt x="259" y="214"/>
                </a:cubicBezTo>
                <a:cubicBezTo>
                  <a:pt x="259" y="168"/>
                  <a:pt x="259" y="168"/>
                  <a:pt x="259" y="168"/>
                </a:cubicBezTo>
                <a:cubicBezTo>
                  <a:pt x="258" y="169"/>
                  <a:pt x="258" y="170"/>
                  <a:pt x="257" y="170"/>
                </a:cubicBezTo>
                <a:cubicBezTo>
                  <a:pt x="256" y="171"/>
                  <a:pt x="255" y="171"/>
                  <a:pt x="254" y="172"/>
                </a:cubicBezTo>
                <a:cubicBezTo>
                  <a:pt x="252" y="172"/>
                  <a:pt x="251" y="172"/>
                  <a:pt x="250" y="173"/>
                </a:cubicBezTo>
                <a:cubicBezTo>
                  <a:pt x="249" y="173"/>
                  <a:pt x="248" y="173"/>
                  <a:pt x="247" y="173"/>
                </a:cubicBezTo>
                <a:cubicBezTo>
                  <a:pt x="247" y="163"/>
                  <a:pt x="247" y="163"/>
                  <a:pt x="247" y="163"/>
                </a:cubicBezTo>
                <a:cubicBezTo>
                  <a:pt x="250" y="162"/>
                  <a:pt x="253" y="160"/>
                  <a:pt x="256" y="159"/>
                </a:cubicBezTo>
                <a:cubicBezTo>
                  <a:pt x="259" y="157"/>
                  <a:pt x="262" y="156"/>
                  <a:pt x="264" y="154"/>
                </a:cubicBezTo>
                <a:lnTo>
                  <a:pt x="272" y="15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72290"/>
            <a:endParaRPr lang="en-US" sz="1324" kern="0">
              <a:solidFill>
                <a:srgbClr val="FFFFFF"/>
              </a:solidFill>
            </a:endParaRPr>
          </a:p>
        </p:txBody>
      </p:sp>
      <p:sp>
        <p:nvSpPr>
          <p:cNvPr id="349" name="Freeform 115"/>
          <p:cNvSpPr>
            <a:spLocks noChangeAspect="1" noEditPoints="1"/>
          </p:cNvSpPr>
          <p:nvPr/>
        </p:nvSpPr>
        <p:spPr bwMode="black">
          <a:xfrm>
            <a:off x="7794060" y="4148750"/>
            <a:ext cx="205052" cy="201390"/>
          </a:xfrm>
          <a:custGeom>
            <a:avLst/>
            <a:gdLst>
              <a:gd name="T0" fmla="*/ 63 w 68"/>
              <a:gd name="T1" fmla="*/ 12 h 66"/>
              <a:gd name="T2" fmla="*/ 48 w 68"/>
              <a:gd name="T3" fmla="*/ 1 h 66"/>
              <a:gd name="T4" fmla="*/ 42 w 68"/>
              <a:gd name="T5" fmla="*/ 0 h 66"/>
              <a:gd name="T6" fmla="*/ 18 w 68"/>
              <a:gd name="T7" fmla="*/ 19 h 66"/>
              <a:gd name="T8" fmla="*/ 21 w 68"/>
              <a:gd name="T9" fmla="*/ 37 h 66"/>
              <a:gd name="T10" fmla="*/ 2 w 68"/>
              <a:gd name="T11" fmla="*/ 56 h 66"/>
              <a:gd name="T12" fmla="*/ 2 w 68"/>
              <a:gd name="T13" fmla="*/ 65 h 66"/>
              <a:gd name="T14" fmla="*/ 7 w 68"/>
              <a:gd name="T15" fmla="*/ 66 h 66"/>
              <a:gd name="T16" fmla="*/ 11 w 68"/>
              <a:gd name="T17" fmla="*/ 65 h 66"/>
              <a:gd name="T18" fmla="*/ 30 w 68"/>
              <a:gd name="T19" fmla="*/ 46 h 66"/>
              <a:gd name="T20" fmla="*/ 36 w 68"/>
              <a:gd name="T21" fmla="*/ 49 h 66"/>
              <a:gd name="T22" fmla="*/ 42 w 68"/>
              <a:gd name="T23" fmla="*/ 50 h 66"/>
              <a:gd name="T24" fmla="*/ 66 w 68"/>
              <a:gd name="T25" fmla="*/ 31 h 66"/>
              <a:gd name="T26" fmla="*/ 63 w 68"/>
              <a:gd name="T27" fmla="*/ 12 h 66"/>
              <a:gd name="T28" fmla="*/ 59 w 68"/>
              <a:gd name="T29" fmla="*/ 29 h 66"/>
              <a:gd name="T30" fmla="*/ 42 w 68"/>
              <a:gd name="T31" fmla="*/ 42 h 66"/>
              <a:gd name="T32" fmla="*/ 38 w 68"/>
              <a:gd name="T33" fmla="*/ 42 h 66"/>
              <a:gd name="T34" fmla="*/ 26 w 68"/>
              <a:gd name="T35" fmla="*/ 21 h 66"/>
              <a:gd name="T36" fmla="*/ 42 w 68"/>
              <a:gd name="T37" fmla="*/ 8 h 66"/>
              <a:gd name="T38" fmla="*/ 46 w 68"/>
              <a:gd name="T39" fmla="*/ 8 h 66"/>
              <a:gd name="T40" fmla="*/ 57 w 68"/>
              <a:gd name="T41" fmla="*/ 16 h 66"/>
              <a:gd name="T42" fmla="*/ 59 w 68"/>
              <a:gd name="T43" fmla="*/ 2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 h="66">
                <a:moveTo>
                  <a:pt x="63" y="12"/>
                </a:moveTo>
                <a:cubicBezTo>
                  <a:pt x="60" y="6"/>
                  <a:pt x="55" y="2"/>
                  <a:pt x="48" y="1"/>
                </a:cubicBezTo>
                <a:cubicBezTo>
                  <a:pt x="46" y="0"/>
                  <a:pt x="44" y="0"/>
                  <a:pt x="42" y="0"/>
                </a:cubicBezTo>
                <a:cubicBezTo>
                  <a:pt x="31" y="0"/>
                  <a:pt x="21" y="8"/>
                  <a:pt x="18" y="19"/>
                </a:cubicBezTo>
                <a:cubicBezTo>
                  <a:pt x="17" y="25"/>
                  <a:pt x="18" y="32"/>
                  <a:pt x="21" y="37"/>
                </a:cubicBezTo>
                <a:cubicBezTo>
                  <a:pt x="2" y="56"/>
                  <a:pt x="2" y="56"/>
                  <a:pt x="2" y="56"/>
                </a:cubicBezTo>
                <a:cubicBezTo>
                  <a:pt x="0" y="58"/>
                  <a:pt x="0" y="62"/>
                  <a:pt x="2" y="65"/>
                </a:cubicBezTo>
                <a:cubicBezTo>
                  <a:pt x="4" y="66"/>
                  <a:pt x="5" y="66"/>
                  <a:pt x="7" y="66"/>
                </a:cubicBezTo>
                <a:cubicBezTo>
                  <a:pt x="8" y="66"/>
                  <a:pt x="10" y="66"/>
                  <a:pt x="11" y="65"/>
                </a:cubicBezTo>
                <a:cubicBezTo>
                  <a:pt x="30" y="46"/>
                  <a:pt x="30" y="46"/>
                  <a:pt x="30" y="46"/>
                </a:cubicBezTo>
                <a:cubicBezTo>
                  <a:pt x="32" y="47"/>
                  <a:pt x="34" y="48"/>
                  <a:pt x="36" y="49"/>
                </a:cubicBezTo>
                <a:cubicBezTo>
                  <a:pt x="38" y="49"/>
                  <a:pt x="40" y="50"/>
                  <a:pt x="42" y="50"/>
                </a:cubicBezTo>
                <a:cubicBezTo>
                  <a:pt x="54" y="50"/>
                  <a:pt x="64" y="42"/>
                  <a:pt x="66" y="31"/>
                </a:cubicBezTo>
                <a:cubicBezTo>
                  <a:pt x="68" y="24"/>
                  <a:pt x="67" y="18"/>
                  <a:pt x="63" y="12"/>
                </a:cubicBezTo>
                <a:close/>
                <a:moveTo>
                  <a:pt x="59" y="29"/>
                </a:moveTo>
                <a:cubicBezTo>
                  <a:pt x="57" y="37"/>
                  <a:pt x="50" y="42"/>
                  <a:pt x="42" y="42"/>
                </a:cubicBezTo>
                <a:cubicBezTo>
                  <a:pt x="41" y="42"/>
                  <a:pt x="40" y="42"/>
                  <a:pt x="38" y="42"/>
                </a:cubicBezTo>
                <a:cubicBezTo>
                  <a:pt x="29" y="39"/>
                  <a:pt x="23" y="30"/>
                  <a:pt x="26" y="21"/>
                </a:cubicBezTo>
                <a:cubicBezTo>
                  <a:pt x="28" y="13"/>
                  <a:pt x="34" y="8"/>
                  <a:pt x="42" y="8"/>
                </a:cubicBezTo>
                <a:cubicBezTo>
                  <a:pt x="44" y="8"/>
                  <a:pt x="45" y="8"/>
                  <a:pt x="46" y="8"/>
                </a:cubicBezTo>
                <a:cubicBezTo>
                  <a:pt x="51" y="9"/>
                  <a:pt x="55" y="12"/>
                  <a:pt x="57" y="16"/>
                </a:cubicBezTo>
                <a:cubicBezTo>
                  <a:pt x="59" y="20"/>
                  <a:pt x="60" y="25"/>
                  <a:pt x="59" y="29"/>
                </a:cubicBezTo>
                <a:close/>
              </a:path>
            </a:pathLst>
          </a:custGeom>
          <a:solidFill>
            <a:schemeClr val="tx1"/>
          </a:solidFill>
          <a:ln>
            <a:noFill/>
          </a:ln>
          <a:extLst/>
        </p:spPr>
        <p:txBody>
          <a:bodyPr vert="horz" wrap="square" lIns="68583" tIns="34292" rIns="68583" bIns="34292" numCol="1" anchor="t" anchorCtr="0" compatLnSpc="1">
            <a:prstTxWarp prst="textNoShape">
              <a:avLst/>
            </a:prstTxWarp>
          </a:bodyPr>
          <a:lstStyle/>
          <a:p>
            <a:pPr defTabSz="672290"/>
            <a:endParaRPr lang="en-US" sz="1324" kern="0" dirty="0">
              <a:solidFill>
                <a:srgbClr val="000000"/>
              </a:solidFill>
            </a:endParaRPr>
          </a:p>
        </p:txBody>
      </p:sp>
      <p:cxnSp>
        <p:nvCxnSpPr>
          <p:cNvPr id="350" name="Straight Connector 349"/>
          <p:cNvCxnSpPr/>
          <p:nvPr/>
        </p:nvCxnSpPr>
        <p:spPr>
          <a:xfrm>
            <a:off x="779299" y="2213982"/>
            <a:ext cx="169798" cy="99728"/>
          </a:xfrm>
          <a:prstGeom prst="line">
            <a:avLst/>
          </a:prstGeom>
          <a:noFill/>
          <a:ln w="6350" cap="flat" cmpd="sng" algn="ctr">
            <a:solidFill>
              <a:srgbClr val="5B9BD5"/>
            </a:solidFill>
            <a:prstDash val="solid"/>
            <a:miter lim="800000"/>
          </a:ln>
          <a:effectLst/>
        </p:spPr>
      </p:cxnSp>
      <p:cxnSp>
        <p:nvCxnSpPr>
          <p:cNvPr id="351" name="Straight Connector 350"/>
          <p:cNvCxnSpPr/>
          <p:nvPr/>
        </p:nvCxnSpPr>
        <p:spPr>
          <a:xfrm flipV="1">
            <a:off x="609526" y="2218261"/>
            <a:ext cx="169773" cy="95449"/>
          </a:xfrm>
          <a:prstGeom prst="line">
            <a:avLst/>
          </a:prstGeom>
          <a:noFill/>
          <a:ln w="6350" cap="flat" cmpd="sng" algn="ctr">
            <a:solidFill>
              <a:srgbClr val="5B9BD5"/>
            </a:solidFill>
            <a:prstDash val="solid"/>
            <a:miter lim="800000"/>
          </a:ln>
          <a:effectLst/>
        </p:spPr>
      </p:cxnSp>
      <p:cxnSp>
        <p:nvCxnSpPr>
          <p:cNvPr id="352" name="Straight Connector 351"/>
          <p:cNvCxnSpPr/>
          <p:nvPr/>
        </p:nvCxnSpPr>
        <p:spPr>
          <a:xfrm>
            <a:off x="1116796" y="2213982"/>
            <a:ext cx="169798" cy="99728"/>
          </a:xfrm>
          <a:prstGeom prst="line">
            <a:avLst/>
          </a:prstGeom>
          <a:noFill/>
          <a:ln w="6350" cap="flat" cmpd="sng" algn="ctr">
            <a:solidFill>
              <a:srgbClr val="5B9BD5"/>
            </a:solidFill>
            <a:prstDash val="solid"/>
            <a:miter lim="800000"/>
          </a:ln>
          <a:effectLst/>
        </p:spPr>
      </p:cxnSp>
      <p:cxnSp>
        <p:nvCxnSpPr>
          <p:cNvPr id="353" name="Straight Connector 352"/>
          <p:cNvCxnSpPr/>
          <p:nvPr/>
        </p:nvCxnSpPr>
        <p:spPr>
          <a:xfrm flipV="1">
            <a:off x="947023" y="2218261"/>
            <a:ext cx="169773" cy="95449"/>
          </a:xfrm>
          <a:prstGeom prst="line">
            <a:avLst/>
          </a:prstGeom>
          <a:noFill/>
          <a:ln w="6350" cap="flat" cmpd="sng" algn="ctr">
            <a:solidFill>
              <a:srgbClr val="5B9BD5"/>
            </a:solidFill>
            <a:prstDash val="solid"/>
            <a:miter lim="800000"/>
          </a:ln>
          <a:effectLst/>
        </p:spPr>
      </p:cxnSp>
      <p:cxnSp>
        <p:nvCxnSpPr>
          <p:cNvPr id="354" name="Straight Connector 353"/>
          <p:cNvCxnSpPr/>
          <p:nvPr/>
        </p:nvCxnSpPr>
        <p:spPr>
          <a:xfrm>
            <a:off x="1456122" y="2213982"/>
            <a:ext cx="169798" cy="99728"/>
          </a:xfrm>
          <a:prstGeom prst="line">
            <a:avLst/>
          </a:prstGeom>
          <a:noFill/>
          <a:ln w="6350" cap="flat" cmpd="sng" algn="ctr">
            <a:solidFill>
              <a:srgbClr val="5B9BD5"/>
            </a:solidFill>
            <a:prstDash val="solid"/>
            <a:miter lim="800000"/>
          </a:ln>
          <a:effectLst/>
        </p:spPr>
      </p:cxnSp>
      <p:cxnSp>
        <p:nvCxnSpPr>
          <p:cNvPr id="355" name="Straight Connector 354"/>
          <p:cNvCxnSpPr/>
          <p:nvPr/>
        </p:nvCxnSpPr>
        <p:spPr>
          <a:xfrm flipV="1">
            <a:off x="1286348" y="2218261"/>
            <a:ext cx="169773" cy="95449"/>
          </a:xfrm>
          <a:prstGeom prst="line">
            <a:avLst/>
          </a:prstGeom>
          <a:noFill/>
          <a:ln w="6350" cap="flat" cmpd="sng" algn="ctr">
            <a:solidFill>
              <a:srgbClr val="5B9BD5"/>
            </a:solidFill>
            <a:prstDash val="solid"/>
            <a:miter lim="800000"/>
          </a:ln>
          <a:effectLst/>
        </p:spPr>
      </p:cxnSp>
      <p:cxnSp>
        <p:nvCxnSpPr>
          <p:cNvPr id="356" name="Straight Connector 355"/>
          <p:cNvCxnSpPr/>
          <p:nvPr/>
        </p:nvCxnSpPr>
        <p:spPr>
          <a:xfrm>
            <a:off x="1793619" y="2213982"/>
            <a:ext cx="169798" cy="99728"/>
          </a:xfrm>
          <a:prstGeom prst="line">
            <a:avLst/>
          </a:prstGeom>
          <a:noFill/>
          <a:ln w="6350" cap="flat" cmpd="sng" algn="ctr">
            <a:solidFill>
              <a:srgbClr val="5B9BD5"/>
            </a:solidFill>
            <a:prstDash val="solid"/>
            <a:miter lim="800000"/>
          </a:ln>
          <a:effectLst/>
        </p:spPr>
      </p:cxnSp>
      <p:cxnSp>
        <p:nvCxnSpPr>
          <p:cNvPr id="357" name="Straight Connector 356"/>
          <p:cNvCxnSpPr/>
          <p:nvPr/>
        </p:nvCxnSpPr>
        <p:spPr>
          <a:xfrm flipV="1">
            <a:off x="1623846" y="2218261"/>
            <a:ext cx="169773" cy="95449"/>
          </a:xfrm>
          <a:prstGeom prst="line">
            <a:avLst/>
          </a:prstGeom>
          <a:noFill/>
          <a:ln w="6350" cap="flat" cmpd="sng" algn="ctr">
            <a:solidFill>
              <a:srgbClr val="5B9BD5"/>
            </a:solidFill>
            <a:prstDash val="solid"/>
            <a:miter lim="800000"/>
          </a:ln>
          <a:effectLst/>
        </p:spPr>
      </p:cxnSp>
      <p:cxnSp>
        <p:nvCxnSpPr>
          <p:cNvPr id="358" name="Straight Connector 357"/>
          <p:cNvCxnSpPr/>
          <p:nvPr/>
        </p:nvCxnSpPr>
        <p:spPr>
          <a:xfrm>
            <a:off x="2128417" y="2213982"/>
            <a:ext cx="169798" cy="99728"/>
          </a:xfrm>
          <a:prstGeom prst="line">
            <a:avLst/>
          </a:prstGeom>
          <a:noFill/>
          <a:ln w="6350" cap="flat" cmpd="sng" algn="ctr">
            <a:solidFill>
              <a:srgbClr val="5B9BD5"/>
            </a:solidFill>
            <a:prstDash val="solid"/>
            <a:miter lim="800000"/>
          </a:ln>
          <a:effectLst/>
        </p:spPr>
      </p:cxnSp>
      <p:cxnSp>
        <p:nvCxnSpPr>
          <p:cNvPr id="359" name="Straight Connector 358"/>
          <p:cNvCxnSpPr/>
          <p:nvPr/>
        </p:nvCxnSpPr>
        <p:spPr>
          <a:xfrm flipV="1">
            <a:off x="1958643" y="2218261"/>
            <a:ext cx="169773" cy="95449"/>
          </a:xfrm>
          <a:prstGeom prst="line">
            <a:avLst/>
          </a:prstGeom>
          <a:noFill/>
          <a:ln w="6350" cap="flat" cmpd="sng" algn="ctr">
            <a:solidFill>
              <a:srgbClr val="5B9BD5"/>
            </a:solidFill>
            <a:prstDash val="solid"/>
            <a:miter lim="800000"/>
          </a:ln>
          <a:effectLst/>
        </p:spPr>
      </p:cxnSp>
      <p:cxnSp>
        <p:nvCxnSpPr>
          <p:cNvPr id="360" name="Straight Connector 359"/>
          <p:cNvCxnSpPr/>
          <p:nvPr/>
        </p:nvCxnSpPr>
        <p:spPr>
          <a:xfrm>
            <a:off x="2465914" y="2213982"/>
            <a:ext cx="169798" cy="99728"/>
          </a:xfrm>
          <a:prstGeom prst="line">
            <a:avLst/>
          </a:prstGeom>
          <a:noFill/>
          <a:ln w="6350" cap="flat" cmpd="sng" algn="ctr">
            <a:solidFill>
              <a:srgbClr val="5B9BD5"/>
            </a:solidFill>
            <a:prstDash val="solid"/>
            <a:miter lim="800000"/>
          </a:ln>
          <a:effectLst/>
        </p:spPr>
      </p:cxnSp>
      <p:cxnSp>
        <p:nvCxnSpPr>
          <p:cNvPr id="361" name="Straight Connector 360"/>
          <p:cNvCxnSpPr/>
          <p:nvPr/>
        </p:nvCxnSpPr>
        <p:spPr>
          <a:xfrm flipV="1">
            <a:off x="2296141" y="2218261"/>
            <a:ext cx="169773" cy="95449"/>
          </a:xfrm>
          <a:prstGeom prst="line">
            <a:avLst/>
          </a:prstGeom>
          <a:noFill/>
          <a:ln w="6350" cap="flat" cmpd="sng" algn="ctr">
            <a:solidFill>
              <a:srgbClr val="5B9BD5"/>
            </a:solidFill>
            <a:prstDash val="solid"/>
            <a:miter lim="800000"/>
          </a:ln>
          <a:effectLst/>
        </p:spPr>
      </p:cxnSp>
      <p:cxnSp>
        <p:nvCxnSpPr>
          <p:cNvPr id="362" name="Straight Connector 361"/>
          <p:cNvCxnSpPr/>
          <p:nvPr/>
        </p:nvCxnSpPr>
        <p:spPr>
          <a:xfrm>
            <a:off x="2805240" y="2213982"/>
            <a:ext cx="169798" cy="99728"/>
          </a:xfrm>
          <a:prstGeom prst="line">
            <a:avLst/>
          </a:prstGeom>
          <a:noFill/>
          <a:ln w="6350" cap="flat" cmpd="sng" algn="ctr">
            <a:solidFill>
              <a:srgbClr val="5B9BD5"/>
            </a:solidFill>
            <a:prstDash val="solid"/>
            <a:miter lim="800000"/>
          </a:ln>
          <a:effectLst/>
        </p:spPr>
      </p:cxnSp>
      <p:cxnSp>
        <p:nvCxnSpPr>
          <p:cNvPr id="363" name="Straight Connector 362"/>
          <p:cNvCxnSpPr/>
          <p:nvPr/>
        </p:nvCxnSpPr>
        <p:spPr>
          <a:xfrm flipV="1">
            <a:off x="2635466" y="2218261"/>
            <a:ext cx="169773" cy="95449"/>
          </a:xfrm>
          <a:prstGeom prst="line">
            <a:avLst/>
          </a:prstGeom>
          <a:noFill/>
          <a:ln w="6350" cap="flat" cmpd="sng" algn="ctr">
            <a:solidFill>
              <a:srgbClr val="5B9BD5"/>
            </a:solidFill>
            <a:prstDash val="solid"/>
            <a:miter lim="800000"/>
          </a:ln>
          <a:effectLst/>
        </p:spPr>
      </p:cxnSp>
      <p:cxnSp>
        <p:nvCxnSpPr>
          <p:cNvPr id="364" name="Straight Connector 363"/>
          <p:cNvCxnSpPr/>
          <p:nvPr/>
        </p:nvCxnSpPr>
        <p:spPr>
          <a:xfrm>
            <a:off x="3138650" y="2217901"/>
            <a:ext cx="169798" cy="99728"/>
          </a:xfrm>
          <a:prstGeom prst="line">
            <a:avLst/>
          </a:prstGeom>
          <a:noFill/>
          <a:ln w="6350" cap="flat" cmpd="sng" algn="ctr">
            <a:solidFill>
              <a:srgbClr val="5B9BD5"/>
            </a:solidFill>
            <a:prstDash val="solid"/>
            <a:miter lim="800000"/>
          </a:ln>
          <a:effectLst/>
        </p:spPr>
      </p:cxnSp>
      <p:cxnSp>
        <p:nvCxnSpPr>
          <p:cNvPr id="365" name="Straight Connector 364"/>
          <p:cNvCxnSpPr/>
          <p:nvPr/>
        </p:nvCxnSpPr>
        <p:spPr>
          <a:xfrm flipV="1">
            <a:off x="2976020" y="2218261"/>
            <a:ext cx="169773" cy="95449"/>
          </a:xfrm>
          <a:prstGeom prst="line">
            <a:avLst/>
          </a:prstGeom>
          <a:noFill/>
          <a:ln w="6350" cap="flat" cmpd="sng" algn="ctr">
            <a:solidFill>
              <a:srgbClr val="5B9BD5"/>
            </a:solidFill>
            <a:prstDash val="solid"/>
            <a:miter lim="800000"/>
          </a:ln>
          <a:effectLst/>
        </p:spPr>
      </p:cxnSp>
      <p:cxnSp>
        <p:nvCxnSpPr>
          <p:cNvPr id="366" name="Straight Connector 365"/>
          <p:cNvCxnSpPr/>
          <p:nvPr/>
        </p:nvCxnSpPr>
        <p:spPr>
          <a:xfrm>
            <a:off x="3485377" y="2214953"/>
            <a:ext cx="169798" cy="99728"/>
          </a:xfrm>
          <a:prstGeom prst="line">
            <a:avLst/>
          </a:prstGeom>
          <a:noFill/>
          <a:ln w="6350" cap="flat" cmpd="sng" algn="ctr">
            <a:solidFill>
              <a:srgbClr val="5B9BD5"/>
            </a:solidFill>
            <a:prstDash val="solid"/>
            <a:miter lim="800000"/>
          </a:ln>
          <a:effectLst/>
        </p:spPr>
      </p:cxnSp>
      <p:cxnSp>
        <p:nvCxnSpPr>
          <p:cNvPr id="367" name="Straight Connector 366"/>
          <p:cNvCxnSpPr/>
          <p:nvPr/>
        </p:nvCxnSpPr>
        <p:spPr>
          <a:xfrm flipV="1">
            <a:off x="3315604" y="2219232"/>
            <a:ext cx="169773" cy="95449"/>
          </a:xfrm>
          <a:prstGeom prst="line">
            <a:avLst/>
          </a:prstGeom>
          <a:noFill/>
          <a:ln w="6350" cap="flat" cmpd="sng" algn="ctr">
            <a:solidFill>
              <a:srgbClr val="5B9BD5"/>
            </a:solidFill>
            <a:prstDash val="solid"/>
            <a:miter lim="800000"/>
          </a:ln>
          <a:effectLst/>
        </p:spPr>
      </p:cxnSp>
      <p:cxnSp>
        <p:nvCxnSpPr>
          <p:cNvPr id="368" name="Straight Connector 367"/>
          <p:cNvCxnSpPr/>
          <p:nvPr/>
        </p:nvCxnSpPr>
        <p:spPr>
          <a:xfrm>
            <a:off x="3822874" y="2214953"/>
            <a:ext cx="169798" cy="99728"/>
          </a:xfrm>
          <a:prstGeom prst="line">
            <a:avLst/>
          </a:prstGeom>
          <a:noFill/>
          <a:ln w="6350" cap="flat" cmpd="sng" algn="ctr">
            <a:solidFill>
              <a:srgbClr val="5B9BD5"/>
            </a:solidFill>
            <a:prstDash val="solid"/>
            <a:miter lim="800000"/>
          </a:ln>
          <a:effectLst/>
        </p:spPr>
      </p:cxnSp>
      <p:cxnSp>
        <p:nvCxnSpPr>
          <p:cNvPr id="369" name="Straight Connector 368"/>
          <p:cNvCxnSpPr/>
          <p:nvPr/>
        </p:nvCxnSpPr>
        <p:spPr>
          <a:xfrm flipV="1">
            <a:off x="3653101" y="2219232"/>
            <a:ext cx="169773" cy="95449"/>
          </a:xfrm>
          <a:prstGeom prst="line">
            <a:avLst/>
          </a:prstGeom>
          <a:noFill/>
          <a:ln w="6350" cap="flat" cmpd="sng" algn="ctr">
            <a:solidFill>
              <a:srgbClr val="5B9BD5"/>
            </a:solidFill>
            <a:prstDash val="solid"/>
            <a:miter lim="800000"/>
          </a:ln>
          <a:effectLst/>
        </p:spPr>
      </p:cxnSp>
      <p:cxnSp>
        <p:nvCxnSpPr>
          <p:cNvPr id="370" name="Straight Connector 369"/>
          <p:cNvCxnSpPr/>
          <p:nvPr/>
        </p:nvCxnSpPr>
        <p:spPr>
          <a:xfrm>
            <a:off x="4159144" y="2214953"/>
            <a:ext cx="169798" cy="99728"/>
          </a:xfrm>
          <a:prstGeom prst="line">
            <a:avLst/>
          </a:prstGeom>
          <a:noFill/>
          <a:ln w="6350" cap="flat" cmpd="sng" algn="ctr">
            <a:solidFill>
              <a:srgbClr val="5B9BD5"/>
            </a:solidFill>
            <a:prstDash val="solid"/>
            <a:miter lim="800000"/>
          </a:ln>
          <a:effectLst/>
        </p:spPr>
      </p:cxnSp>
      <p:cxnSp>
        <p:nvCxnSpPr>
          <p:cNvPr id="371" name="Straight Connector 370"/>
          <p:cNvCxnSpPr/>
          <p:nvPr/>
        </p:nvCxnSpPr>
        <p:spPr>
          <a:xfrm flipV="1">
            <a:off x="3992426" y="2219232"/>
            <a:ext cx="169773" cy="95449"/>
          </a:xfrm>
          <a:prstGeom prst="line">
            <a:avLst/>
          </a:prstGeom>
          <a:noFill/>
          <a:ln w="6350" cap="flat" cmpd="sng" algn="ctr">
            <a:solidFill>
              <a:srgbClr val="5B9BD5"/>
            </a:solidFill>
            <a:prstDash val="solid"/>
            <a:miter lim="800000"/>
          </a:ln>
          <a:effectLst/>
        </p:spPr>
      </p:cxnSp>
      <p:cxnSp>
        <p:nvCxnSpPr>
          <p:cNvPr id="372" name="Straight Connector 371"/>
          <p:cNvCxnSpPr/>
          <p:nvPr/>
        </p:nvCxnSpPr>
        <p:spPr>
          <a:xfrm>
            <a:off x="4500053" y="2214953"/>
            <a:ext cx="169798" cy="99728"/>
          </a:xfrm>
          <a:prstGeom prst="line">
            <a:avLst/>
          </a:prstGeom>
          <a:noFill/>
          <a:ln w="6350" cap="flat" cmpd="sng" algn="ctr">
            <a:solidFill>
              <a:srgbClr val="5B9BD5"/>
            </a:solidFill>
            <a:prstDash val="solid"/>
            <a:miter lim="800000"/>
          </a:ln>
          <a:effectLst/>
        </p:spPr>
      </p:cxnSp>
      <p:cxnSp>
        <p:nvCxnSpPr>
          <p:cNvPr id="373" name="Straight Connector 372"/>
          <p:cNvCxnSpPr/>
          <p:nvPr/>
        </p:nvCxnSpPr>
        <p:spPr>
          <a:xfrm flipV="1">
            <a:off x="4330280" y="2219232"/>
            <a:ext cx="169773" cy="95449"/>
          </a:xfrm>
          <a:prstGeom prst="line">
            <a:avLst/>
          </a:prstGeom>
          <a:noFill/>
          <a:ln w="6350" cap="flat" cmpd="sng" algn="ctr">
            <a:solidFill>
              <a:srgbClr val="5B9BD5"/>
            </a:solidFill>
            <a:prstDash val="solid"/>
            <a:miter lim="800000"/>
          </a:ln>
          <a:effectLst/>
        </p:spPr>
      </p:cxnSp>
      <p:cxnSp>
        <p:nvCxnSpPr>
          <p:cNvPr id="374" name="Straight Connector 373"/>
          <p:cNvCxnSpPr/>
          <p:nvPr/>
        </p:nvCxnSpPr>
        <p:spPr>
          <a:xfrm>
            <a:off x="4837551" y="2214953"/>
            <a:ext cx="169798" cy="99728"/>
          </a:xfrm>
          <a:prstGeom prst="line">
            <a:avLst/>
          </a:prstGeom>
          <a:noFill/>
          <a:ln w="6350" cap="flat" cmpd="sng" algn="ctr">
            <a:solidFill>
              <a:srgbClr val="5B9BD5"/>
            </a:solidFill>
            <a:prstDash val="solid"/>
            <a:miter lim="800000"/>
          </a:ln>
          <a:effectLst/>
        </p:spPr>
      </p:cxnSp>
      <p:cxnSp>
        <p:nvCxnSpPr>
          <p:cNvPr id="375" name="Straight Connector 374"/>
          <p:cNvCxnSpPr/>
          <p:nvPr/>
        </p:nvCxnSpPr>
        <p:spPr>
          <a:xfrm flipV="1">
            <a:off x="4667777" y="2219232"/>
            <a:ext cx="169773" cy="95449"/>
          </a:xfrm>
          <a:prstGeom prst="line">
            <a:avLst/>
          </a:prstGeom>
          <a:noFill/>
          <a:ln w="6350" cap="flat" cmpd="sng" algn="ctr">
            <a:solidFill>
              <a:srgbClr val="5B9BD5"/>
            </a:solidFill>
            <a:prstDash val="solid"/>
            <a:miter lim="800000"/>
          </a:ln>
          <a:effectLst/>
        </p:spPr>
      </p:cxnSp>
      <p:cxnSp>
        <p:nvCxnSpPr>
          <p:cNvPr id="376" name="Straight Connector 375"/>
          <p:cNvCxnSpPr/>
          <p:nvPr/>
        </p:nvCxnSpPr>
        <p:spPr>
          <a:xfrm>
            <a:off x="5178104" y="2214953"/>
            <a:ext cx="169798" cy="99728"/>
          </a:xfrm>
          <a:prstGeom prst="line">
            <a:avLst/>
          </a:prstGeom>
          <a:noFill/>
          <a:ln w="6350" cap="flat" cmpd="sng" algn="ctr">
            <a:solidFill>
              <a:srgbClr val="5B9BD5"/>
            </a:solidFill>
            <a:prstDash val="solid"/>
            <a:miter lim="800000"/>
          </a:ln>
          <a:effectLst/>
        </p:spPr>
      </p:cxnSp>
      <p:cxnSp>
        <p:nvCxnSpPr>
          <p:cNvPr id="377" name="Straight Connector 376"/>
          <p:cNvCxnSpPr/>
          <p:nvPr/>
        </p:nvCxnSpPr>
        <p:spPr>
          <a:xfrm flipV="1">
            <a:off x="5008331" y="2219232"/>
            <a:ext cx="169773" cy="95449"/>
          </a:xfrm>
          <a:prstGeom prst="line">
            <a:avLst/>
          </a:prstGeom>
          <a:noFill/>
          <a:ln w="6350" cap="flat" cmpd="sng" algn="ctr">
            <a:solidFill>
              <a:srgbClr val="5B9BD5"/>
            </a:solidFill>
            <a:prstDash val="solid"/>
            <a:miter lim="800000"/>
          </a:ln>
          <a:effectLst/>
        </p:spPr>
      </p:cxnSp>
      <p:cxnSp>
        <p:nvCxnSpPr>
          <p:cNvPr id="378" name="Straight Connector 377"/>
          <p:cNvCxnSpPr/>
          <p:nvPr/>
        </p:nvCxnSpPr>
        <p:spPr>
          <a:xfrm>
            <a:off x="5520129" y="2214953"/>
            <a:ext cx="169798" cy="99728"/>
          </a:xfrm>
          <a:prstGeom prst="line">
            <a:avLst/>
          </a:prstGeom>
          <a:noFill/>
          <a:ln w="6350" cap="flat" cmpd="sng" algn="ctr">
            <a:solidFill>
              <a:srgbClr val="5B9BD5"/>
            </a:solidFill>
            <a:prstDash val="solid"/>
            <a:miter lim="800000"/>
          </a:ln>
          <a:effectLst/>
        </p:spPr>
      </p:cxnSp>
      <p:cxnSp>
        <p:nvCxnSpPr>
          <p:cNvPr id="379" name="Straight Connector 378"/>
          <p:cNvCxnSpPr/>
          <p:nvPr/>
        </p:nvCxnSpPr>
        <p:spPr>
          <a:xfrm flipV="1">
            <a:off x="5347655" y="2219232"/>
            <a:ext cx="169773" cy="95449"/>
          </a:xfrm>
          <a:prstGeom prst="line">
            <a:avLst/>
          </a:prstGeom>
          <a:noFill/>
          <a:ln w="6350" cap="flat" cmpd="sng" algn="ctr">
            <a:solidFill>
              <a:srgbClr val="5B9BD5"/>
            </a:solidFill>
            <a:prstDash val="solid"/>
            <a:miter lim="800000"/>
          </a:ln>
          <a:effectLst/>
        </p:spPr>
      </p:cxnSp>
      <p:cxnSp>
        <p:nvCxnSpPr>
          <p:cNvPr id="380" name="Straight Connector 379"/>
          <p:cNvCxnSpPr/>
          <p:nvPr/>
        </p:nvCxnSpPr>
        <p:spPr>
          <a:xfrm>
            <a:off x="5854926" y="2214953"/>
            <a:ext cx="169798" cy="99728"/>
          </a:xfrm>
          <a:prstGeom prst="line">
            <a:avLst/>
          </a:prstGeom>
          <a:noFill/>
          <a:ln w="6350" cap="flat" cmpd="sng" algn="ctr">
            <a:solidFill>
              <a:srgbClr val="5B9BD5"/>
            </a:solidFill>
            <a:prstDash val="solid"/>
            <a:miter lim="800000"/>
          </a:ln>
          <a:effectLst/>
        </p:spPr>
      </p:cxnSp>
      <p:cxnSp>
        <p:nvCxnSpPr>
          <p:cNvPr id="381" name="Straight Connector 380"/>
          <p:cNvCxnSpPr/>
          <p:nvPr/>
        </p:nvCxnSpPr>
        <p:spPr>
          <a:xfrm flipV="1">
            <a:off x="5687853" y="2219232"/>
            <a:ext cx="169773" cy="95449"/>
          </a:xfrm>
          <a:prstGeom prst="line">
            <a:avLst/>
          </a:prstGeom>
          <a:noFill/>
          <a:ln w="6350" cap="flat" cmpd="sng" algn="ctr">
            <a:solidFill>
              <a:srgbClr val="5B9BD5"/>
            </a:solidFill>
            <a:prstDash val="solid"/>
            <a:miter lim="800000"/>
          </a:ln>
          <a:effectLst/>
        </p:spPr>
      </p:cxnSp>
      <p:cxnSp>
        <p:nvCxnSpPr>
          <p:cNvPr id="382" name="Straight Connector 381"/>
          <p:cNvCxnSpPr/>
          <p:nvPr/>
        </p:nvCxnSpPr>
        <p:spPr>
          <a:xfrm>
            <a:off x="6196305" y="2217559"/>
            <a:ext cx="169798" cy="99728"/>
          </a:xfrm>
          <a:prstGeom prst="line">
            <a:avLst/>
          </a:prstGeom>
          <a:noFill/>
          <a:ln w="6350" cap="flat" cmpd="sng" algn="ctr">
            <a:solidFill>
              <a:srgbClr val="5B9BD5"/>
            </a:solidFill>
            <a:prstDash val="solid"/>
            <a:miter lim="800000"/>
          </a:ln>
          <a:effectLst/>
        </p:spPr>
      </p:cxnSp>
      <p:cxnSp>
        <p:nvCxnSpPr>
          <p:cNvPr id="383" name="Straight Connector 382"/>
          <p:cNvCxnSpPr/>
          <p:nvPr/>
        </p:nvCxnSpPr>
        <p:spPr>
          <a:xfrm flipV="1">
            <a:off x="6026531" y="2221838"/>
            <a:ext cx="169773" cy="95449"/>
          </a:xfrm>
          <a:prstGeom prst="line">
            <a:avLst/>
          </a:prstGeom>
          <a:noFill/>
          <a:ln w="6350" cap="flat" cmpd="sng" algn="ctr">
            <a:solidFill>
              <a:srgbClr val="5B9BD5"/>
            </a:solidFill>
            <a:prstDash val="solid"/>
            <a:miter lim="800000"/>
          </a:ln>
          <a:effectLst/>
        </p:spPr>
      </p:cxnSp>
      <p:cxnSp>
        <p:nvCxnSpPr>
          <p:cNvPr id="384" name="Straight Connector 383"/>
          <p:cNvCxnSpPr/>
          <p:nvPr/>
        </p:nvCxnSpPr>
        <p:spPr>
          <a:xfrm>
            <a:off x="6531102" y="2217559"/>
            <a:ext cx="169798" cy="99728"/>
          </a:xfrm>
          <a:prstGeom prst="line">
            <a:avLst/>
          </a:prstGeom>
          <a:noFill/>
          <a:ln w="6350" cap="flat" cmpd="sng" algn="ctr">
            <a:solidFill>
              <a:srgbClr val="5B9BD5"/>
            </a:solidFill>
            <a:prstDash val="solid"/>
            <a:miter lim="800000"/>
          </a:ln>
          <a:effectLst/>
        </p:spPr>
      </p:cxnSp>
      <p:cxnSp>
        <p:nvCxnSpPr>
          <p:cNvPr id="385" name="Straight Connector 384"/>
          <p:cNvCxnSpPr/>
          <p:nvPr/>
        </p:nvCxnSpPr>
        <p:spPr>
          <a:xfrm flipV="1">
            <a:off x="6364029" y="2221838"/>
            <a:ext cx="169773" cy="95449"/>
          </a:xfrm>
          <a:prstGeom prst="line">
            <a:avLst/>
          </a:prstGeom>
          <a:noFill/>
          <a:ln w="6350" cap="flat" cmpd="sng" algn="ctr">
            <a:solidFill>
              <a:srgbClr val="5B9BD5"/>
            </a:solidFill>
            <a:prstDash val="solid"/>
            <a:miter lim="800000"/>
          </a:ln>
          <a:effectLst/>
        </p:spPr>
      </p:cxnSp>
      <p:cxnSp>
        <p:nvCxnSpPr>
          <p:cNvPr id="386" name="Straight Connector 385"/>
          <p:cNvCxnSpPr/>
          <p:nvPr/>
        </p:nvCxnSpPr>
        <p:spPr>
          <a:xfrm>
            <a:off x="6858561" y="2217559"/>
            <a:ext cx="169798" cy="99728"/>
          </a:xfrm>
          <a:prstGeom prst="line">
            <a:avLst/>
          </a:prstGeom>
          <a:noFill/>
          <a:ln w="6350" cap="flat" cmpd="sng" algn="ctr">
            <a:solidFill>
              <a:srgbClr val="5B9BD5"/>
            </a:solidFill>
            <a:prstDash val="solid"/>
            <a:miter lim="800000"/>
          </a:ln>
          <a:effectLst/>
        </p:spPr>
      </p:cxnSp>
      <p:cxnSp>
        <p:nvCxnSpPr>
          <p:cNvPr id="387" name="Straight Connector 386"/>
          <p:cNvCxnSpPr/>
          <p:nvPr/>
        </p:nvCxnSpPr>
        <p:spPr>
          <a:xfrm flipV="1">
            <a:off x="6700655" y="2221838"/>
            <a:ext cx="169773" cy="95449"/>
          </a:xfrm>
          <a:prstGeom prst="line">
            <a:avLst/>
          </a:prstGeom>
          <a:noFill/>
          <a:ln w="6350" cap="flat" cmpd="sng" algn="ctr">
            <a:solidFill>
              <a:srgbClr val="5B9BD5"/>
            </a:solidFill>
            <a:prstDash val="solid"/>
            <a:miter lim="800000"/>
          </a:ln>
          <a:effectLst/>
        </p:spPr>
      </p:cxnSp>
      <p:cxnSp>
        <p:nvCxnSpPr>
          <p:cNvPr id="388" name="Straight Connector 387"/>
          <p:cNvCxnSpPr/>
          <p:nvPr/>
        </p:nvCxnSpPr>
        <p:spPr>
          <a:xfrm>
            <a:off x="7203237" y="2217559"/>
            <a:ext cx="169798" cy="99728"/>
          </a:xfrm>
          <a:prstGeom prst="line">
            <a:avLst/>
          </a:prstGeom>
          <a:noFill/>
          <a:ln w="6350" cap="flat" cmpd="sng" algn="ctr">
            <a:solidFill>
              <a:srgbClr val="5B9BD5"/>
            </a:solidFill>
            <a:prstDash val="solid"/>
            <a:miter lim="800000"/>
          </a:ln>
          <a:effectLst/>
        </p:spPr>
      </p:cxnSp>
      <p:cxnSp>
        <p:nvCxnSpPr>
          <p:cNvPr id="389" name="Straight Connector 388"/>
          <p:cNvCxnSpPr/>
          <p:nvPr/>
        </p:nvCxnSpPr>
        <p:spPr>
          <a:xfrm flipV="1">
            <a:off x="7033464" y="2221838"/>
            <a:ext cx="169773" cy="95449"/>
          </a:xfrm>
          <a:prstGeom prst="line">
            <a:avLst/>
          </a:prstGeom>
          <a:noFill/>
          <a:ln w="6350" cap="flat" cmpd="sng" algn="ctr">
            <a:solidFill>
              <a:srgbClr val="5B9BD5"/>
            </a:solidFill>
            <a:prstDash val="solid"/>
            <a:miter lim="800000"/>
          </a:ln>
          <a:effectLst/>
        </p:spPr>
      </p:cxnSp>
      <p:cxnSp>
        <p:nvCxnSpPr>
          <p:cNvPr id="390" name="Straight Connector 389"/>
          <p:cNvCxnSpPr/>
          <p:nvPr/>
        </p:nvCxnSpPr>
        <p:spPr>
          <a:xfrm>
            <a:off x="7540734" y="2217559"/>
            <a:ext cx="169798" cy="99728"/>
          </a:xfrm>
          <a:prstGeom prst="line">
            <a:avLst/>
          </a:prstGeom>
          <a:noFill/>
          <a:ln w="6350" cap="flat" cmpd="sng" algn="ctr">
            <a:solidFill>
              <a:srgbClr val="5B9BD5"/>
            </a:solidFill>
            <a:prstDash val="solid"/>
            <a:miter lim="800000"/>
          </a:ln>
          <a:effectLst/>
        </p:spPr>
      </p:cxnSp>
      <p:cxnSp>
        <p:nvCxnSpPr>
          <p:cNvPr id="391" name="Straight Connector 390"/>
          <p:cNvCxnSpPr/>
          <p:nvPr/>
        </p:nvCxnSpPr>
        <p:spPr>
          <a:xfrm flipV="1">
            <a:off x="7370961" y="2221838"/>
            <a:ext cx="169773" cy="95449"/>
          </a:xfrm>
          <a:prstGeom prst="line">
            <a:avLst/>
          </a:prstGeom>
          <a:noFill/>
          <a:ln w="6350" cap="flat" cmpd="sng" algn="ctr">
            <a:solidFill>
              <a:srgbClr val="5B9BD5"/>
            </a:solidFill>
            <a:prstDash val="solid"/>
            <a:miter lim="800000"/>
          </a:ln>
          <a:effectLst/>
        </p:spPr>
      </p:cxnSp>
      <p:cxnSp>
        <p:nvCxnSpPr>
          <p:cNvPr id="392" name="Straight Connector 391"/>
          <p:cNvCxnSpPr/>
          <p:nvPr/>
        </p:nvCxnSpPr>
        <p:spPr>
          <a:xfrm>
            <a:off x="7881288" y="2217559"/>
            <a:ext cx="169798" cy="99728"/>
          </a:xfrm>
          <a:prstGeom prst="line">
            <a:avLst/>
          </a:prstGeom>
          <a:noFill/>
          <a:ln w="6350" cap="flat" cmpd="sng" algn="ctr">
            <a:solidFill>
              <a:srgbClr val="5B9BD5"/>
            </a:solidFill>
            <a:prstDash val="solid"/>
            <a:miter lim="800000"/>
          </a:ln>
          <a:effectLst/>
        </p:spPr>
      </p:cxnSp>
      <p:cxnSp>
        <p:nvCxnSpPr>
          <p:cNvPr id="393" name="Straight Connector 392"/>
          <p:cNvCxnSpPr/>
          <p:nvPr/>
        </p:nvCxnSpPr>
        <p:spPr>
          <a:xfrm flipV="1">
            <a:off x="7711514" y="2221838"/>
            <a:ext cx="169773" cy="95449"/>
          </a:xfrm>
          <a:prstGeom prst="line">
            <a:avLst/>
          </a:prstGeom>
          <a:noFill/>
          <a:ln w="6350" cap="flat" cmpd="sng" algn="ctr">
            <a:solidFill>
              <a:srgbClr val="5B9BD5"/>
            </a:solidFill>
            <a:prstDash val="solid"/>
            <a:miter lim="800000"/>
          </a:ln>
          <a:effectLst/>
        </p:spPr>
      </p:cxnSp>
      <p:cxnSp>
        <p:nvCxnSpPr>
          <p:cNvPr id="394" name="Straight Connector 393"/>
          <p:cNvCxnSpPr/>
          <p:nvPr/>
        </p:nvCxnSpPr>
        <p:spPr>
          <a:xfrm>
            <a:off x="8220613" y="2217559"/>
            <a:ext cx="169798" cy="99728"/>
          </a:xfrm>
          <a:prstGeom prst="line">
            <a:avLst/>
          </a:prstGeom>
          <a:noFill/>
          <a:ln w="6350" cap="flat" cmpd="sng" algn="ctr">
            <a:solidFill>
              <a:srgbClr val="5B9BD5"/>
            </a:solidFill>
            <a:prstDash val="solid"/>
            <a:miter lim="800000"/>
          </a:ln>
          <a:effectLst/>
        </p:spPr>
      </p:cxnSp>
      <p:cxnSp>
        <p:nvCxnSpPr>
          <p:cNvPr id="395" name="Straight Connector 394"/>
          <p:cNvCxnSpPr/>
          <p:nvPr/>
        </p:nvCxnSpPr>
        <p:spPr>
          <a:xfrm flipV="1">
            <a:off x="8050840" y="2221838"/>
            <a:ext cx="169773" cy="95449"/>
          </a:xfrm>
          <a:prstGeom prst="line">
            <a:avLst/>
          </a:prstGeom>
          <a:noFill/>
          <a:ln w="6350" cap="flat" cmpd="sng" algn="ctr">
            <a:solidFill>
              <a:srgbClr val="5B9BD5"/>
            </a:solidFill>
            <a:prstDash val="solid"/>
            <a:miter lim="800000"/>
          </a:ln>
          <a:effectLst/>
        </p:spPr>
      </p:cxnSp>
      <p:cxnSp>
        <p:nvCxnSpPr>
          <p:cNvPr id="396" name="Straight Connector 395"/>
          <p:cNvCxnSpPr/>
          <p:nvPr/>
        </p:nvCxnSpPr>
        <p:spPr>
          <a:xfrm flipV="1">
            <a:off x="8388337" y="2221838"/>
            <a:ext cx="169773" cy="95449"/>
          </a:xfrm>
          <a:prstGeom prst="line">
            <a:avLst/>
          </a:prstGeom>
          <a:noFill/>
          <a:ln w="6350" cap="flat" cmpd="sng" algn="ctr">
            <a:solidFill>
              <a:srgbClr val="5B9BD5"/>
            </a:solidFill>
            <a:prstDash val="solid"/>
            <a:miter lim="800000"/>
          </a:ln>
          <a:effectLst/>
        </p:spPr>
      </p:cxnSp>
      <p:cxnSp>
        <p:nvCxnSpPr>
          <p:cNvPr id="397" name="Straight Connector 396"/>
          <p:cNvCxnSpPr/>
          <p:nvPr/>
        </p:nvCxnSpPr>
        <p:spPr>
          <a:xfrm>
            <a:off x="6029256" y="2143557"/>
            <a:ext cx="24" cy="197489"/>
          </a:xfrm>
          <a:prstGeom prst="line">
            <a:avLst/>
          </a:prstGeom>
          <a:noFill/>
          <a:ln w="6350" cap="flat" cmpd="sng" algn="ctr">
            <a:solidFill>
              <a:srgbClr val="5B9BD5"/>
            </a:solidFill>
            <a:prstDash val="solid"/>
            <a:miter lim="800000"/>
          </a:ln>
          <a:effectLst/>
        </p:spPr>
      </p:cxnSp>
      <p:cxnSp>
        <p:nvCxnSpPr>
          <p:cNvPr id="398" name="Straight Connector 397"/>
          <p:cNvCxnSpPr/>
          <p:nvPr/>
        </p:nvCxnSpPr>
        <p:spPr>
          <a:xfrm>
            <a:off x="7373686" y="2143557"/>
            <a:ext cx="24" cy="197489"/>
          </a:xfrm>
          <a:prstGeom prst="line">
            <a:avLst/>
          </a:prstGeom>
          <a:noFill/>
          <a:ln w="6350" cap="flat" cmpd="sng" algn="ctr">
            <a:solidFill>
              <a:srgbClr val="5B9BD5"/>
            </a:solidFill>
            <a:prstDash val="solid"/>
            <a:miter lim="800000"/>
          </a:ln>
          <a:effectLst/>
        </p:spPr>
      </p:cxnSp>
      <p:cxnSp>
        <p:nvCxnSpPr>
          <p:cNvPr id="399" name="Straight Connector 398"/>
          <p:cNvCxnSpPr/>
          <p:nvPr/>
        </p:nvCxnSpPr>
        <p:spPr>
          <a:xfrm>
            <a:off x="7714239" y="2143557"/>
            <a:ext cx="24" cy="197489"/>
          </a:xfrm>
          <a:prstGeom prst="line">
            <a:avLst/>
          </a:prstGeom>
          <a:noFill/>
          <a:ln w="6350" cap="flat" cmpd="sng" algn="ctr">
            <a:solidFill>
              <a:srgbClr val="5B9BD5"/>
            </a:solidFill>
            <a:prstDash val="solid"/>
            <a:miter lim="800000"/>
          </a:ln>
          <a:effectLst/>
        </p:spPr>
      </p:cxnSp>
      <p:cxnSp>
        <p:nvCxnSpPr>
          <p:cNvPr id="400" name="Straight Connector 399"/>
          <p:cNvCxnSpPr/>
          <p:nvPr/>
        </p:nvCxnSpPr>
        <p:spPr>
          <a:xfrm>
            <a:off x="612251" y="2136635"/>
            <a:ext cx="24" cy="197489"/>
          </a:xfrm>
          <a:prstGeom prst="line">
            <a:avLst/>
          </a:prstGeom>
          <a:noFill/>
          <a:ln w="6350" cap="flat" cmpd="sng" algn="ctr">
            <a:solidFill>
              <a:srgbClr val="5B9BD5"/>
            </a:solidFill>
            <a:prstDash val="solid"/>
            <a:miter lim="800000"/>
          </a:ln>
          <a:effectLst/>
        </p:spPr>
      </p:cxnSp>
      <p:cxnSp>
        <p:nvCxnSpPr>
          <p:cNvPr id="401" name="Straight Connector 400"/>
          <p:cNvCxnSpPr/>
          <p:nvPr/>
        </p:nvCxnSpPr>
        <p:spPr>
          <a:xfrm>
            <a:off x="949748" y="2136635"/>
            <a:ext cx="24" cy="197489"/>
          </a:xfrm>
          <a:prstGeom prst="line">
            <a:avLst/>
          </a:prstGeom>
          <a:noFill/>
          <a:ln w="6350" cap="flat" cmpd="sng" algn="ctr">
            <a:solidFill>
              <a:srgbClr val="5B9BD5"/>
            </a:solidFill>
            <a:prstDash val="solid"/>
            <a:miter lim="800000"/>
          </a:ln>
          <a:effectLst/>
        </p:spPr>
      </p:cxnSp>
      <p:cxnSp>
        <p:nvCxnSpPr>
          <p:cNvPr id="402" name="Straight Connector 401"/>
          <p:cNvCxnSpPr/>
          <p:nvPr/>
        </p:nvCxnSpPr>
        <p:spPr>
          <a:xfrm>
            <a:off x="1289073" y="2139980"/>
            <a:ext cx="24" cy="197489"/>
          </a:xfrm>
          <a:prstGeom prst="line">
            <a:avLst/>
          </a:prstGeom>
          <a:noFill/>
          <a:ln w="6350" cap="flat" cmpd="sng" algn="ctr">
            <a:solidFill>
              <a:srgbClr val="5B9BD5"/>
            </a:solidFill>
            <a:prstDash val="solid"/>
            <a:miter lim="800000"/>
          </a:ln>
          <a:effectLst/>
        </p:spPr>
      </p:cxnSp>
      <p:cxnSp>
        <p:nvCxnSpPr>
          <p:cNvPr id="403" name="Straight Connector 402"/>
          <p:cNvCxnSpPr/>
          <p:nvPr/>
        </p:nvCxnSpPr>
        <p:spPr>
          <a:xfrm>
            <a:off x="1626571" y="2139980"/>
            <a:ext cx="24" cy="197489"/>
          </a:xfrm>
          <a:prstGeom prst="line">
            <a:avLst/>
          </a:prstGeom>
          <a:noFill/>
          <a:ln w="6350" cap="flat" cmpd="sng" algn="ctr">
            <a:solidFill>
              <a:srgbClr val="5B9BD5"/>
            </a:solidFill>
            <a:prstDash val="solid"/>
            <a:miter lim="800000"/>
          </a:ln>
          <a:effectLst/>
        </p:spPr>
      </p:cxnSp>
      <p:cxnSp>
        <p:nvCxnSpPr>
          <p:cNvPr id="404" name="Straight Connector 403"/>
          <p:cNvCxnSpPr/>
          <p:nvPr/>
        </p:nvCxnSpPr>
        <p:spPr>
          <a:xfrm>
            <a:off x="1964069" y="2136635"/>
            <a:ext cx="24" cy="197489"/>
          </a:xfrm>
          <a:prstGeom prst="line">
            <a:avLst/>
          </a:prstGeom>
          <a:noFill/>
          <a:ln w="6350" cap="flat" cmpd="sng" algn="ctr">
            <a:solidFill>
              <a:srgbClr val="5B9BD5"/>
            </a:solidFill>
            <a:prstDash val="solid"/>
            <a:miter lim="800000"/>
          </a:ln>
          <a:effectLst/>
        </p:spPr>
      </p:cxnSp>
      <p:cxnSp>
        <p:nvCxnSpPr>
          <p:cNvPr id="405" name="Straight Connector 404"/>
          <p:cNvCxnSpPr/>
          <p:nvPr/>
        </p:nvCxnSpPr>
        <p:spPr>
          <a:xfrm>
            <a:off x="2298866" y="2136635"/>
            <a:ext cx="24" cy="197489"/>
          </a:xfrm>
          <a:prstGeom prst="line">
            <a:avLst/>
          </a:prstGeom>
          <a:noFill/>
          <a:ln w="6350" cap="flat" cmpd="sng" algn="ctr">
            <a:solidFill>
              <a:srgbClr val="5B9BD5"/>
            </a:solidFill>
            <a:prstDash val="solid"/>
            <a:miter lim="800000"/>
          </a:ln>
          <a:effectLst/>
        </p:spPr>
      </p:cxnSp>
      <p:cxnSp>
        <p:nvCxnSpPr>
          <p:cNvPr id="406" name="Straight Connector 405"/>
          <p:cNvCxnSpPr/>
          <p:nvPr/>
        </p:nvCxnSpPr>
        <p:spPr>
          <a:xfrm>
            <a:off x="2638191" y="2136635"/>
            <a:ext cx="24" cy="197489"/>
          </a:xfrm>
          <a:prstGeom prst="line">
            <a:avLst/>
          </a:prstGeom>
          <a:noFill/>
          <a:ln w="6350" cap="flat" cmpd="sng" algn="ctr">
            <a:solidFill>
              <a:srgbClr val="5B9BD5"/>
            </a:solidFill>
            <a:prstDash val="solid"/>
            <a:miter lim="800000"/>
          </a:ln>
          <a:effectLst/>
        </p:spPr>
      </p:cxnSp>
      <p:cxnSp>
        <p:nvCxnSpPr>
          <p:cNvPr id="407" name="Straight Connector 406"/>
          <p:cNvCxnSpPr/>
          <p:nvPr/>
        </p:nvCxnSpPr>
        <p:spPr>
          <a:xfrm>
            <a:off x="2978744" y="2136635"/>
            <a:ext cx="24" cy="197489"/>
          </a:xfrm>
          <a:prstGeom prst="line">
            <a:avLst/>
          </a:prstGeom>
          <a:noFill/>
          <a:ln w="6350" cap="flat" cmpd="sng" algn="ctr">
            <a:solidFill>
              <a:srgbClr val="5B9BD5"/>
            </a:solidFill>
            <a:prstDash val="solid"/>
            <a:miter lim="800000"/>
          </a:ln>
          <a:effectLst/>
        </p:spPr>
      </p:cxnSp>
      <p:cxnSp>
        <p:nvCxnSpPr>
          <p:cNvPr id="408" name="Straight Connector 407"/>
          <p:cNvCxnSpPr/>
          <p:nvPr/>
        </p:nvCxnSpPr>
        <p:spPr>
          <a:xfrm>
            <a:off x="3318329" y="2137606"/>
            <a:ext cx="24" cy="197489"/>
          </a:xfrm>
          <a:prstGeom prst="line">
            <a:avLst/>
          </a:prstGeom>
          <a:noFill/>
          <a:ln w="6350" cap="flat" cmpd="sng" algn="ctr">
            <a:solidFill>
              <a:srgbClr val="5B9BD5"/>
            </a:solidFill>
            <a:prstDash val="solid"/>
            <a:miter lim="800000"/>
          </a:ln>
          <a:effectLst/>
        </p:spPr>
      </p:cxnSp>
      <p:cxnSp>
        <p:nvCxnSpPr>
          <p:cNvPr id="409" name="Straight Connector 408"/>
          <p:cNvCxnSpPr/>
          <p:nvPr/>
        </p:nvCxnSpPr>
        <p:spPr>
          <a:xfrm>
            <a:off x="3655826" y="2137606"/>
            <a:ext cx="24" cy="197489"/>
          </a:xfrm>
          <a:prstGeom prst="line">
            <a:avLst/>
          </a:prstGeom>
          <a:noFill/>
          <a:ln w="6350" cap="flat" cmpd="sng" algn="ctr">
            <a:solidFill>
              <a:srgbClr val="5B9BD5"/>
            </a:solidFill>
            <a:prstDash val="solid"/>
            <a:miter lim="800000"/>
          </a:ln>
          <a:effectLst/>
        </p:spPr>
      </p:cxnSp>
      <p:cxnSp>
        <p:nvCxnSpPr>
          <p:cNvPr id="410" name="Straight Connector 409"/>
          <p:cNvCxnSpPr/>
          <p:nvPr/>
        </p:nvCxnSpPr>
        <p:spPr>
          <a:xfrm>
            <a:off x="3995151" y="2137606"/>
            <a:ext cx="24" cy="197489"/>
          </a:xfrm>
          <a:prstGeom prst="line">
            <a:avLst/>
          </a:prstGeom>
          <a:noFill/>
          <a:ln w="6350" cap="flat" cmpd="sng" algn="ctr">
            <a:solidFill>
              <a:srgbClr val="5B9BD5"/>
            </a:solidFill>
            <a:prstDash val="solid"/>
            <a:miter lim="800000"/>
          </a:ln>
          <a:effectLst/>
        </p:spPr>
      </p:cxnSp>
      <p:cxnSp>
        <p:nvCxnSpPr>
          <p:cNvPr id="411" name="Straight Connector 410"/>
          <p:cNvCxnSpPr/>
          <p:nvPr/>
        </p:nvCxnSpPr>
        <p:spPr>
          <a:xfrm>
            <a:off x="4333004" y="2137606"/>
            <a:ext cx="24" cy="197489"/>
          </a:xfrm>
          <a:prstGeom prst="line">
            <a:avLst/>
          </a:prstGeom>
          <a:noFill/>
          <a:ln w="6350" cap="flat" cmpd="sng" algn="ctr">
            <a:solidFill>
              <a:srgbClr val="5B9BD5"/>
            </a:solidFill>
            <a:prstDash val="solid"/>
            <a:miter lim="800000"/>
          </a:ln>
          <a:effectLst/>
        </p:spPr>
      </p:cxnSp>
      <p:cxnSp>
        <p:nvCxnSpPr>
          <p:cNvPr id="412" name="Straight Connector 411"/>
          <p:cNvCxnSpPr/>
          <p:nvPr/>
        </p:nvCxnSpPr>
        <p:spPr>
          <a:xfrm>
            <a:off x="4670502" y="2137606"/>
            <a:ext cx="24" cy="197489"/>
          </a:xfrm>
          <a:prstGeom prst="line">
            <a:avLst/>
          </a:prstGeom>
          <a:noFill/>
          <a:ln w="6350" cap="flat" cmpd="sng" algn="ctr">
            <a:solidFill>
              <a:srgbClr val="5B9BD5"/>
            </a:solidFill>
            <a:prstDash val="solid"/>
            <a:miter lim="800000"/>
          </a:ln>
          <a:effectLst/>
        </p:spPr>
      </p:cxnSp>
      <p:cxnSp>
        <p:nvCxnSpPr>
          <p:cNvPr id="413" name="Straight Connector 412"/>
          <p:cNvCxnSpPr/>
          <p:nvPr/>
        </p:nvCxnSpPr>
        <p:spPr>
          <a:xfrm>
            <a:off x="5017167" y="2137606"/>
            <a:ext cx="24" cy="197489"/>
          </a:xfrm>
          <a:prstGeom prst="line">
            <a:avLst/>
          </a:prstGeom>
          <a:noFill/>
          <a:ln w="6350" cap="flat" cmpd="sng" algn="ctr">
            <a:solidFill>
              <a:srgbClr val="5B9BD5"/>
            </a:solidFill>
            <a:prstDash val="solid"/>
            <a:miter lim="800000"/>
          </a:ln>
          <a:effectLst/>
        </p:spPr>
      </p:cxnSp>
      <p:cxnSp>
        <p:nvCxnSpPr>
          <p:cNvPr id="414" name="Straight Connector 413"/>
          <p:cNvCxnSpPr/>
          <p:nvPr/>
        </p:nvCxnSpPr>
        <p:spPr>
          <a:xfrm>
            <a:off x="5350381" y="2137606"/>
            <a:ext cx="24" cy="197489"/>
          </a:xfrm>
          <a:prstGeom prst="line">
            <a:avLst/>
          </a:prstGeom>
          <a:noFill/>
          <a:ln w="6350" cap="flat" cmpd="sng" algn="ctr">
            <a:solidFill>
              <a:srgbClr val="5B9BD5"/>
            </a:solidFill>
            <a:prstDash val="solid"/>
            <a:miter lim="800000"/>
          </a:ln>
          <a:effectLst/>
        </p:spPr>
      </p:cxnSp>
      <p:cxnSp>
        <p:nvCxnSpPr>
          <p:cNvPr id="415" name="Straight Connector 414"/>
          <p:cNvCxnSpPr/>
          <p:nvPr/>
        </p:nvCxnSpPr>
        <p:spPr>
          <a:xfrm>
            <a:off x="5690578" y="2137606"/>
            <a:ext cx="24" cy="197489"/>
          </a:xfrm>
          <a:prstGeom prst="line">
            <a:avLst/>
          </a:prstGeom>
          <a:noFill/>
          <a:ln w="6350" cap="flat" cmpd="sng" algn="ctr">
            <a:solidFill>
              <a:srgbClr val="5B9BD5"/>
            </a:solidFill>
            <a:prstDash val="solid"/>
            <a:miter lim="800000"/>
          </a:ln>
          <a:effectLst/>
        </p:spPr>
      </p:cxnSp>
      <p:cxnSp>
        <p:nvCxnSpPr>
          <p:cNvPr id="416" name="Straight Connector 415"/>
          <p:cNvCxnSpPr/>
          <p:nvPr/>
        </p:nvCxnSpPr>
        <p:spPr>
          <a:xfrm>
            <a:off x="6366754" y="2140213"/>
            <a:ext cx="24" cy="197489"/>
          </a:xfrm>
          <a:prstGeom prst="line">
            <a:avLst/>
          </a:prstGeom>
          <a:noFill/>
          <a:ln w="6350" cap="flat" cmpd="sng" algn="ctr">
            <a:solidFill>
              <a:srgbClr val="5B9BD5"/>
            </a:solidFill>
            <a:prstDash val="solid"/>
            <a:miter lim="800000"/>
          </a:ln>
          <a:effectLst/>
        </p:spPr>
      </p:cxnSp>
      <p:cxnSp>
        <p:nvCxnSpPr>
          <p:cNvPr id="417" name="Straight Connector 416"/>
          <p:cNvCxnSpPr/>
          <p:nvPr/>
        </p:nvCxnSpPr>
        <p:spPr>
          <a:xfrm>
            <a:off x="6703379" y="2140213"/>
            <a:ext cx="24" cy="197489"/>
          </a:xfrm>
          <a:prstGeom prst="line">
            <a:avLst/>
          </a:prstGeom>
          <a:noFill/>
          <a:ln w="6350" cap="flat" cmpd="sng" algn="ctr">
            <a:solidFill>
              <a:srgbClr val="5B9BD5"/>
            </a:solidFill>
            <a:prstDash val="solid"/>
            <a:miter lim="800000"/>
          </a:ln>
          <a:effectLst/>
        </p:spPr>
      </p:cxnSp>
      <p:cxnSp>
        <p:nvCxnSpPr>
          <p:cNvPr id="418" name="Straight Connector 417"/>
          <p:cNvCxnSpPr/>
          <p:nvPr/>
        </p:nvCxnSpPr>
        <p:spPr>
          <a:xfrm>
            <a:off x="7036189" y="2140213"/>
            <a:ext cx="24" cy="197489"/>
          </a:xfrm>
          <a:prstGeom prst="line">
            <a:avLst/>
          </a:prstGeom>
          <a:noFill/>
          <a:ln w="6350" cap="flat" cmpd="sng" algn="ctr">
            <a:solidFill>
              <a:srgbClr val="5B9BD5"/>
            </a:solidFill>
            <a:prstDash val="solid"/>
            <a:miter lim="800000"/>
          </a:ln>
          <a:effectLst/>
        </p:spPr>
      </p:cxnSp>
      <p:cxnSp>
        <p:nvCxnSpPr>
          <p:cNvPr id="419" name="Straight Connector 418"/>
          <p:cNvCxnSpPr/>
          <p:nvPr/>
        </p:nvCxnSpPr>
        <p:spPr>
          <a:xfrm>
            <a:off x="8053565" y="2140213"/>
            <a:ext cx="24" cy="197489"/>
          </a:xfrm>
          <a:prstGeom prst="line">
            <a:avLst/>
          </a:prstGeom>
          <a:noFill/>
          <a:ln w="6350" cap="flat" cmpd="sng" algn="ctr">
            <a:solidFill>
              <a:srgbClr val="5B9BD5"/>
            </a:solidFill>
            <a:prstDash val="solid"/>
            <a:miter lim="800000"/>
          </a:ln>
          <a:effectLst/>
        </p:spPr>
      </p:cxnSp>
      <p:cxnSp>
        <p:nvCxnSpPr>
          <p:cNvPr id="420" name="Straight Connector 419"/>
          <p:cNvCxnSpPr/>
          <p:nvPr/>
        </p:nvCxnSpPr>
        <p:spPr>
          <a:xfrm>
            <a:off x="8391062" y="2140213"/>
            <a:ext cx="24" cy="197489"/>
          </a:xfrm>
          <a:prstGeom prst="line">
            <a:avLst/>
          </a:prstGeom>
          <a:noFill/>
          <a:ln w="6350" cap="flat" cmpd="sng" algn="ctr">
            <a:solidFill>
              <a:srgbClr val="5B9BD5"/>
            </a:solidFill>
            <a:prstDash val="solid"/>
            <a:miter lim="800000"/>
          </a:ln>
          <a:effectLst/>
        </p:spPr>
      </p:cxnSp>
      <p:cxnSp>
        <p:nvCxnSpPr>
          <p:cNvPr id="421" name="Straight Connector 420"/>
          <p:cNvCxnSpPr/>
          <p:nvPr/>
        </p:nvCxnSpPr>
        <p:spPr>
          <a:xfrm>
            <a:off x="5690591" y="2318961"/>
            <a:ext cx="169798" cy="99728"/>
          </a:xfrm>
          <a:prstGeom prst="line">
            <a:avLst/>
          </a:prstGeom>
          <a:noFill/>
          <a:ln w="6350" cap="flat" cmpd="sng" algn="ctr">
            <a:solidFill>
              <a:srgbClr val="5B9BD5"/>
            </a:solidFill>
            <a:prstDash val="solid"/>
            <a:miter lim="800000"/>
          </a:ln>
          <a:effectLst/>
        </p:spPr>
      </p:cxnSp>
      <p:cxnSp>
        <p:nvCxnSpPr>
          <p:cNvPr id="422" name="Straight Connector 421"/>
          <p:cNvCxnSpPr/>
          <p:nvPr/>
        </p:nvCxnSpPr>
        <p:spPr>
          <a:xfrm flipH="1">
            <a:off x="5854926" y="2318961"/>
            <a:ext cx="169798" cy="99728"/>
          </a:xfrm>
          <a:prstGeom prst="line">
            <a:avLst/>
          </a:prstGeom>
          <a:noFill/>
          <a:ln w="6350" cap="flat" cmpd="sng" algn="ctr">
            <a:solidFill>
              <a:srgbClr val="5B9BD5"/>
            </a:solidFill>
            <a:prstDash val="solid"/>
            <a:miter lim="800000"/>
          </a:ln>
          <a:effectLst/>
        </p:spPr>
      </p:cxnSp>
      <p:cxnSp>
        <p:nvCxnSpPr>
          <p:cNvPr id="423" name="Straight Connector 422"/>
          <p:cNvCxnSpPr/>
          <p:nvPr/>
        </p:nvCxnSpPr>
        <p:spPr>
          <a:xfrm>
            <a:off x="6029269" y="2321567"/>
            <a:ext cx="169798" cy="99728"/>
          </a:xfrm>
          <a:prstGeom prst="line">
            <a:avLst/>
          </a:prstGeom>
          <a:noFill/>
          <a:ln w="6350" cap="flat" cmpd="sng" algn="ctr">
            <a:solidFill>
              <a:srgbClr val="5B9BD5"/>
            </a:solidFill>
            <a:prstDash val="solid"/>
            <a:miter lim="800000"/>
          </a:ln>
          <a:effectLst/>
        </p:spPr>
      </p:cxnSp>
      <p:cxnSp>
        <p:nvCxnSpPr>
          <p:cNvPr id="424" name="Straight Connector 423"/>
          <p:cNvCxnSpPr/>
          <p:nvPr/>
        </p:nvCxnSpPr>
        <p:spPr>
          <a:xfrm flipH="1">
            <a:off x="6196305" y="2321567"/>
            <a:ext cx="169798" cy="99728"/>
          </a:xfrm>
          <a:prstGeom prst="line">
            <a:avLst/>
          </a:prstGeom>
          <a:noFill/>
          <a:ln w="6350" cap="flat" cmpd="sng" algn="ctr">
            <a:solidFill>
              <a:srgbClr val="5B9BD5"/>
            </a:solidFill>
            <a:prstDash val="solid"/>
            <a:miter lim="800000"/>
          </a:ln>
          <a:effectLst/>
        </p:spPr>
      </p:cxnSp>
      <p:cxnSp>
        <p:nvCxnSpPr>
          <p:cNvPr id="425" name="Straight Connector 424"/>
          <p:cNvCxnSpPr/>
          <p:nvPr/>
        </p:nvCxnSpPr>
        <p:spPr>
          <a:xfrm>
            <a:off x="6366767" y="2321567"/>
            <a:ext cx="169798" cy="99728"/>
          </a:xfrm>
          <a:prstGeom prst="line">
            <a:avLst/>
          </a:prstGeom>
          <a:noFill/>
          <a:ln w="6350" cap="flat" cmpd="sng" algn="ctr">
            <a:solidFill>
              <a:srgbClr val="5B9BD5"/>
            </a:solidFill>
            <a:prstDash val="solid"/>
            <a:miter lim="800000"/>
          </a:ln>
          <a:effectLst/>
        </p:spPr>
      </p:cxnSp>
      <p:cxnSp>
        <p:nvCxnSpPr>
          <p:cNvPr id="426" name="Straight Connector 425"/>
          <p:cNvCxnSpPr/>
          <p:nvPr/>
        </p:nvCxnSpPr>
        <p:spPr>
          <a:xfrm flipH="1">
            <a:off x="6531102" y="2321567"/>
            <a:ext cx="169798" cy="99728"/>
          </a:xfrm>
          <a:prstGeom prst="line">
            <a:avLst/>
          </a:prstGeom>
          <a:noFill/>
          <a:ln w="6350" cap="flat" cmpd="sng" algn="ctr">
            <a:solidFill>
              <a:srgbClr val="5B9BD5"/>
            </a:solidFill>
            <a:prstDash val="solid"/>
            <a:miter lim="800000"/>
          </a:ln>
          <a:effectLst/>
        </p:spPr>
      </p:cxnSp>
      <p:cxnSp>
        <p:nvCxnSpPr>
          <p:cNvPr id="427" name="Straight Connector 426"/>
          <p:cNvCxnSpPr/>
          <p:nvPr/>
        </p:nvCxnSpPr>
        <p:spPr>
          <a:xfrm>
            <a:off x="6703392" y="2321567"/>
            <a:ext cx="169798" cy="99728"/>
          </a:xfrm>
          <a:prstGeom prst="line">
            <a:avLst/>
          </a:prstGeom>
          <a:noFill/>
          <a:ln w="6350" cap="flat" cmpd="sng" algn="ctr">
            <a:solidFill>
              <a:srgbClr val="5B9BD5"/>
            </a:solidFill>
            <a:prstDash val="solid"/>
            <a:miter lim="800000"/>
          </a:ln>
          <a:effectLst/>
        </p:spPr>
      </p:cxnSp>
      <p:cxnSp>
        <p:nvCxnSpPr>
          <p:cNvPr id="428" name="Straight Connector 427"/>
          <p:cNvCxnSpPr/>
          <p:nvPr/>
        </p:nvCxnSpPr>
        <p:spPr>
          <a:xfrm flipH="1">
            <a:off x="6858561" y="2321567"/>
            <a:ext cx="169798" cy="99728"/>
          </a:xfrm>
          <a:prstGeom prst="line">
            <a:avLst/>
          </a:prstGeom>
          <a:noFill/>
          <a:ln w="6350" cap="flat" cmpd="sng" algn="ctr">
            <a:solidFill>
              <a:srgbClr val="5B9BD5"/>
            </a:solidFill>
            <a:prstDash val="solid"/>
            <a:miter lim="800000"/>
          </a:ln>
          <a:effectLst/>
        </p:spPr>
      </p:cxnSp>
      <p:cxnSp>
        <p:nvCxnSpPr>
          <p:cNvPr id="429" name="Straight Connector 428"/>
          <p:cNvCxnSpPr/>
          <p:nvPr/>
        </p:nvCxnSpPr>
        <p:spPr>
          <a:xfrm>
            <a:off x="7036201" y="2321567"/>
            <a:ext cx="169798" cy="99728"/>
          </a:xfrm>
          <a:prstGeom prst="line">
            <a:avLst/>
          </a:prstGeom>
          <a:noFill/>
          <a:ln w="6350" cap="flat" cmpd="sng" algn="ctr">
            <a:solidFill>
              <a:srgbClr val="5B9BD5"/>
            </a:solidFill>
            <a:prstDash val="solid"/>
            <a:miter lim="800000"/>
          </a:ln>
          <a:effectLst/>
        </p:spPr>
      </p:cxnSp>
      <p:cxnSp>
        <p:nvCxnSpPr>
          <p:cNvPr id="430" name="Straight Connector 429"/>
          <p:cNvCxnSpPr/>
          <p:nvPr/>
        </p:nvCxnSpPr>
        <p:spPr>
          <a:xfrm flipH="1">
            <a:off x="7203237" y="2321567"/>
            <a:ext cx="169798" cy="99728"/>
          </a:xfrm>
          <a:prstGeom prst="line">
            <a:avLst/>
          </a:prstGeom>
          <a:noFill/>
          <a:ln w="6350" cap="flat" cmpd="sng" algn="ctr">
            <a:solidFill>
              <a:srgbClr val="5B9BD5"/>
            </a:solidFill>
            <a:prstDash val="solid"/>
            <a:miter lim="800000"/>
          </a:ln>
          <a:effectLst/>
        </p:spPr>
      </p:cxnSp>
      <p:cxnSp>
        <p:nvCxnSpPr>
          <p:cNvPr id="431" name="Straight Connector 430"/>
          <p:cNvCxnSpPr/>
          <p:nvPr/>
        </p:nvCxnSpPr>
        <p:spPr>
          <a:xfrm>
            <a:off x="7373699" y="2321567"/>
            <a:ext cx="169798" cy="99728"/>
          </a:xfrm>
          <a:prstGeom prst="line">
            <a:avLst/>
          </a:prstGeom>
          <a:noFill/>
          <a:ln w="6350" cap="flat" cmpd="sng" algn="ctr">
            <a:solidFill>
              <a:srgbClr val="5B9BD5"/>
            </a:solidFill>
            <a:prstDash val="solid"/>
            <a:miter lim="800000"/>
          </a:ln>
          <a:effectLst/>
        </p:spPr>
      </p:cxnSp>
      <p:cxnSp>
        <p:nvCxnSpPr>
          <p:cNvPr id="432" name="Straight Connector 431"/>
          <p:cNvCxnSpPr/>
          <p:nvPr/>
        </p:nvCxnSpPr>
        <p:spPr>
          <a:xfrm flipH="1">
            <a:off x="7540734" y="2321567"/>
            <a:ext cx="169798" cy="99728"/>
          </a:xfrm>
          <a:prstGeom prst="line">
            <a:avLst/>
          </a:prstGeom>
          <a:noFill/>
          <a:ln w="6350" cap="flat" cmpd="sng" algn="ctr">
            <a:solidFill>
              <a:srgbClr val="5B9BD5"/>
            </a:solidFill>
            <a:prstDash val="solid"/>
            <a:miter lim="800000"/>
          </a:ln>
          <a:effectLst/>
        </p:spPr>
      </p:cxnSp>
      <p:cxnSp>
        <p:nvCxnSpPr>
          <p:cNvPr id="433" name="Straight Connector 432"/>
          <p:cNvCxnSpPr/>
          <p:nvPr/>
        </p:nvCxnSpPr>
        <p:spPr>
          <a:xfrm>
            <a:off x="7714252" y="2321567"/>
            <a:ext cx="169798" cy="99728"/>
          </a:xfrm>
          <a:prstGeom prst="line">
            <a:avLst/>
          </a:prstGeom>
          <a:noFill/>
          <a:ln w="6350" cap="flat" cmpd="sng" algn="ctr">
            <a:solidFill>
              <a:srgbClr val="5B9BD5"/>
            </a:solidFill>
            <a:prstDash val="solid"/>
            <a:miter lim="800000"/>
          </a:ln>
          <a:effectLst/>
        </p:spPr>
      </p:cxnSp>
      <p:cxnSp>
        <p:nvCxnSpPr>
          <p:cNvPr id="434" name="Straight Connector 433"/>
          <p:cNvCxnSpPr/>
          <p:nvPr/>
        </p:nvCxnSpPr>
        <p:spPr>
          <a:xfrm flipH="1">
            <a:off x="7881288" y="2321567"/>
            <a:ext cx="169798" cy="99728"/>
          </a:xfrm>
          <a:prstGeom prst="line">
            <a:avLst/>
          </a:prstGeom>
          <a:noFill/>
          <a:ln w="6350" cap="flat" cmpd="sng" algn="ctr">
            <a:solidFill>
              <a:srgbClr val="5B9BD5"/>
            </a:solidFill>
            <a:prstDash val="solid"/>
            <a:miter lim="800000"/>
          </a:ln>
          <a:effectLst/>
        </p:spPr>
      </p:cxnSp>
      <p:cxnSp>
        <p:nvCxnSpPr>
          <p:cNvPr id="435" name="Straight Connector 434"/>
          <p:cNvCxnSpPr/>
          <p:nvPr/>
        </p:nvCxnSpPr>
        <p:spPr>
          <a:xfrm>
            <a:off x="8053578" y="2321567"/>
            <a:ext cx="169798" cy="99728"/>
          </a:xfrm>
          <a:prstGeom prst="line">
            <a:avLst/>
          </a:prstGeom>
          <a:noFill/>
          <a:ln w="6350" cap="flat" cmpd="sng" algn="ctr">
            <a:solidFill>
              <a:srgbClr val="5B9BD5"/>
            </a:solidFill>
            <a:prstDash val="solid"/>
            <a:miter lim="800000"/>
          </a:ln>
          <a:effectLst/>
        </p:spPr>
      </p:cxnSp>
      <p:cxnSp>
        <p:nvCxnSpPr>
          <p:cNvPr id="436" name="Straight Connector 435"/>
          <p:cNvCxnSpPr/>
          <p:nvPr/>
        </p:nvCxnSpPr>
        <p:spPr>
          <a:xfrm flipH="1">
            <a:off x="8220613" y="2321567"/>
            <a:ext cx="169798" cy="99728"/>
          </a:xfrm>
          <a:prstGeom prst="line">
            <a:avLst/>
          </a:prstGeom>
          <a:noFill/>
          <a:ln w="6350" cap="flat" cmpd="sng" algn="ctr">
            <a:solidFill>
              <a:srgbClr val="5B9BD5"/>
            </a:solidFill>
            <a:prstDash val="solid"/>
            <a:miter lim="800000"/>
          </a:ln>
          <a:effectLst/>
        </p:spPr>
      </p:cxnSp>
      <p:cxnSp>
        <p:nvCxnSpPr>
          <p:cNvPr id="437" name="Straight Connector 436"/>
          <p:cNvCxnSpPr/>
          <p:nvPr/>
        </p:nvCxnSpPr>
        <p:spPr>
          <a:xfrm>
            <a:off x="8391075" y="2321567"/>
            <a:ext cx="169798" cy="99728"/>
          </a:xfrm>
          <a:prstGeom prst="line">
            <a:avLst/>
          </a:prstGeom>
          <a:noFill/>
          <a:ln w="6350" cap="flat" cmpd="sng" algn="ctr">
            <a:solidFill>
              <a:srgbClr val="5B9BD5"/>
            </a:solidFill>
            <a:prstDash val="solid"/>
            <a:miter lim="800000"/>
          </a:ln>
          <a:effectLst/>
        </p:spPr>
      </p:cxnSp>
      <p:cxnSp>
        <p:nvCxnSpPr>
          <p:cNvPr id="438" name="Straight Connector 437"/>
          <p:cNvCxnSpPr/>
          <p:nvPr/>
        </p:nvCxnSpPr>
        <p:spPr>
          <a:xfrm>
            <a:off x="612264" y="2118533"/>
            <a:ext cx="169798" cy="99728"/>
          </a:xfrm>
          <a:prstGeom prst="line">
            <a:avLst/>
          </a:prstGeom>
          <a:noFill/>
          <a:ln w="6350" cap="flat" cmpd="sng" algn="ctr">
            <a:solidFill>
              <a:srgbClr val="5B9BD5"/>
            </a:solidFill>
            <a:prstDash val="solid"/>
            <a:miter lim="800000"/>
          </a:ln>
          <a:effectLst/>
        </p:spPr>
      </p:cxnSp>
      <p:cxnSp>
        <p:nvCxnSpPr>
          <p:cNvPr id="439" name="Straight Connector 438"/>
          <p:cNvCxnSpPr/>
          <p:nvPr/>
        </p:nvCxnSpPr>
        <p:spPr>
          <a:xfrm flipV="1">
            <a:off x="779299" y="2114253"/>
            <a:ext cx="169798" cy="108287"/>
          </a:xfrm>
          <a:prstGeom prst="line">
            <a:avLst/>
          </a:prstGeom>
          <a:noFill/>
          <a:ln w="6350" cap="flat" cmpd="sng" algn="ctr">
            <a:solidFill>
              <a:srgbClr val="5B9BD5"/>
            </a:solidFill>
            <a:prstDash val="solid"/>
            <a:miter lim="800000"/>
          </a:ln>
          <a:effectLst/>
        </p:spPr>
      </p:cxnSp>
      <p:cxnSp>
        <p:nvCxnSpPr>
          <p:cNvPr id="440" name="Straight Connector 439"/>
          <p:cNvCxnSpPr/>
          <p:nvPr/>
        </p:nvCxnSpPr>
        <p:spPr>
          <a:xfrm>
            <a:off x="949761" y="2121878"/>
            <a:ext cx="169798" cy="99728"/>
          </a:xfrm>
          <a:prstGeom prst="line">
            <a:avLst/>
          </a:prstGeom>
          <a:noFill/>
          <a:ln w="6350" cap="flat" cmpd="sng" algn="ctr">
            <a:solidFill>
              <a:srgbClr val="5B9BD5"/>
            </a:solidFill>
            <a:prstDash val="solid"/>
            <a:miter lim="800000"/>
          </a:ln>
          <a:effectLst/>
        </p:spPr>
      </p:cxnSp>
      <p:cxnSp>
        <p:nvCxnSpPr>
          <p:cNvPr id="441" name="Straight Connector 440"/>
          <p:cNvCxnSpPr/>
          <p:nvPr/>
        </p:nvCxnSpPr>
        <p:spPr>
          <a:xfrm flipV="1">
            <a:off x="1116796" y="2114253"/>
            <a:ext cx="169798" cy="108287"/>
          </a:xfrm>
          <a:prstGeom prst="line">
            <a:avLst/>
          </a:prstGeom>
          <a:noFill/>
          <a:ln w="6350" cap="flat" cmpd="sng" algn="ctr">
            <a:solidFill>
              <a:srgbClr val="5B9BD5"/>
            </a:solidFill>
            <a:prstDash val="solid"/>
            <a:miter lim="800000"/>
          </a:ln>
          <a:effectLst/>
        </p:spPr>
      </p:cxnSp>
      <p:cxnSp>
        <p:nvCxnSpPr>
          <p:cNvPr id="442" name="Straight Connector 441"/>
          <p:cNvCxnSpPr/>
          <p:nvPr/>
        </p:nvCxnSpPr>
        <p:spPr>
          <a:xfrm>
            <a:off x="1289086" y="2118533"/>
            <a:ext cx="169798" cy="99728"/>
          </a:xfrm>
          <a:prstGeom prst="line">
            <a:avLst/>
          </a:prstGeom>
          <a:noFill/>
          <a:ln w="6350" cap="flat" cmpd="sng" algn="ctr">
            <a:solidFill>
              <a:srgbClr val="5B9BD5"/>
            </a:solidFill>
            <a:prstDash val="solid"/>
            <a:miter lim="800000"/>
          </a:ln>
          <a:effectLst/>
        </p:spPr>
      </p:cxnSp>
      <p:cxnSp>
        <p:nvCxnSpPr>
          <p:cNvPr id="443" name="Straight Connector 442"/>
          <p:cNvCxnSpPr/>
          <p:nvPr/>
        </p:nvCxnSpPr>
        <p:spPr>
          <a:xfrm flipV="1">
            <a:off x="1456122" y="2114253"/>
            <a:ext cx="169798" cy="108287"/>
          </a:xfrm>
          <a:prstGeom prst="line">
            <a:avLst/>
          </a:prstGeom>
          <a:noFill/>
          <a:ln w="6350" cap="flat" cmpd="sng" algn="ctr">
            <a:solidFill>
              <a:srgbClr val="5B9BD5"/>
            </a:solidFill>
            <a:prstDash val="solid"/>
            <a:miter lim="800000"/>
          </a:ln>
          <a:effectLst/>
        </p:spPr>
      </p:cxnSp>
      <p:cxnSp>
        <p:nvCxnSpPr>
          <p:cNvPr id="444" name="Straight Connector 443"/>
          <p:cNvCxnSpPr/>
          <p:nvPr/>
        </p:nvCxnSpPr>
        <p:spPr>
          <a:xfrm>
            <a:off x="1626584" y="2118533"/>
            <a:ext cx="169798" cy="99728"/>
          </a:xfrm>
          <a:prstGeom prst="line">
            <a:avLst/>
          </a:prstGeom>
          <a:noFill/>
          <a:ln w="6350" cap="flat" cmpd="sng" algn="ctr">
            <a:solidFill>
              <a:srgbClr val="5B9BD5"/>
            </a:solidFill>
            <a:prstDash val="solid"/>
            <a:miter lim="800000"/>
          </a:ln>
          <a:effectLst/>
        </p:spPr>
      </p:cxnSp>
      <p:cxnSp>
        <p:nvCxnSpPr>
          <p:cNvPr id="445" name="Straight Connector 444"/>
          <p:cNvCxnSpPr/>
          <p:nvPr/>
        </p:nvCxnSpPr>
        <p:spPr>
          <a:xfrm flipV="1">
            <a:off x="1793619" y="2114253"/>
            <a:ext cx="169798" cy="108287"/>
          </a:xfrm>
          <a:prstGeom prst="line">
            <a:avLst/>
          </a:prstGeom>
          <a:noFill/>
          <a:ln w="6350" cap="flat" cmpd="sng" algn="ctr">
            <a:solidFill>
              <a:srgbClr val="5B9BD5"/>
            </a:solidFill>
            <a:prstDash val="solid"/>
            <a:miter lim="800000"/>
          </a:ln>
          <a:effectLst/>
        </p:spPr>
      </p:cxnSp>
      <p:cxnSp>
        <p:nvCxnSpPr>
          <p:cNvPr id="446" name="Straight Connector 445"/>
          <p:cNvCxnSpPr/>
          <p:nvPr/>
        </p:nvCxnSpPr>
        <p:spPr>
          <a:xfrm>
            <a:off x="1961381" y="2118533"/>
            <a:ext cx="169798" cy="99728"/>
          </a:xfrm>
          <a:prstGeom prst="line">
            <a:avLst/>
          </a:prstGeom>
          <a:noFill/>
          <a:ln w="6350" cap="flat" cmpd="sng" algn="ctr">
            <a:solidFill>
              <a:srgbClr val="5B9BD5"/>
            </a:solidFill>
            <a:prstDash val="solid"/>
            <a:miter lim="800000"/>
          </a:ln>
          <a:effectLst/>
        </p:spPr>
      </p:cxnSp>
      <p:cxnSp>
        <p:nvCxnSpPr>
          <p:cNvPr id="447" name="Straight Connector 446"/>
          <p:cNvCxnSpPr/>
          <p:nvPr/>
        </p:nvCxnSpPr>
        <p:spPr>
          <a:xfrm flipV="1">
            <a:off x="2128417" y="2114253"/>
            <a:ext cx="169798" cy="108287"/>
          </a:xfrm>
          <a:prstGeom prst="line">
            <a:avLst/>
          </a:prstGeom>
          <a:noFill/>
          <a:ln w="6350" cap="flat" cmpd="sng" algn="ctr">
            <a:solidFill>
              <a:srgbClr val="5B9BD5"/>
            </a:solidFill>
            <a:prstDash val="solid"/>
            <a:miter lim="800000"/>
          </a:ln>
          <a:effectLst/>
        </p:spPr>
      </p:cxnSp>
      <p:cxnSp>
        <p:nvCxnSpPr>
          <p:cNvPr id="448" name="Straight Connector 447"/>
          <p:cNvCxnSpPr/>
          <p:nvPr/>
        </p:nvCxnSpPr>
        <p:spPr>
          <a:xfrm>
            <a:off x="2298879" y="2118533"/>
            <a:ext cx="169798" cy="99728"/>
          </a:xfrm>
          <a:prstGeom prst="line">
            <a:avLst/>
          </a:prstGeom>
          <a:noFill/>
          <a:ln w="6350" cap="flat" cmpd="sng" algn="ctr">
            <a:solidFill>
              <a:srgbClr val="5B9BD5"/>
            </a:solidFill>
            <a:prstDash val="solid"/>
            <a:miter lim="800000"/>
          </a:ln>
          <a:effectLst/>
        </p:spPr>
      </p:cxnSp>
      <p:cxnSp>
        <p:nvCxnSpPr>
          <p:cNvPr id="449" name="Straight Connector 448"/>
          <p:cNvCxnSpPr/>
          <p:nvPr/>
        </p:nvCxnSpPr>
        <p:spPr>
          <a:xfrm flipV="1">
            <a:off x="2465914" y="2114253"/>
            <a:ext cx="169798" cy="108287"/>
          </a:xfrm>
          <a:prstGeom prst="line">
            <a:avLst/>
          </a:prstGeom>
          <a:noFill/>
          <a:ln w="6350" cap="flat" cmpd="sng" algn="ctr">
            <a:solidFill>
              <a:srgbClr val="5B9BD5"/>
            </a:solidFill>
            <a:prstDash val="solid"/>
            <a:miter lim="800000"/>
          </a:ln>
          <a:effectLst/>
        </p:spPr>
      </p:cxnSp>
      <p:cxnSp>
        <p:nvCxnSpPr>
          <p:cNvPr id="450" name="Straight Connector 449"/>
          <p:cNvCxnSpPr/>
          <p:nvPr/>
        </p:nvCxnSpPr>
        <p:spPr>
          <a:xfrm>
            <a:off x="2638204" y="2118533"/>
            <a:ext cx="169798" cy="99728"/>
          </a:xfrm>
          <a:prstGeom prst="line">
            <a:avLst/>
          </a:prstGeom>
          <a:noFill/>
          <a:ln w="6350" cap="flat" cmpd="sng" algn="ctr">
            <a:solidFill>
              <a:srgbClr val="5B9BD5"/>
            </a:solidFill>
            <a:prstDash val="solid"/>
            <a:miter lim="800000"/>
          </a:ln>
          <a:effectLst/>
        </p:spPr>
      </p:cxnSp>
      <p:cxnSp>
        <p:nvCxnSpPr>
          <p:cNvPr id="451" name="Straight Connector 450"/>
          <p:cNvCxnSpPr/>
          <p:nvPr/>
        </p:nvCxnSpPr>
        <p:spPr>
          <a:xfrm flipV="1">
            <a:off x="2805240" y="2114253"/>
            <a:ext cx="169798" cy="108287"/>
          </a:xfrm>
          <a:prstGeom prst="line">
            <a:avLst/>
          </a:prstGeom>
          <a:noFill/>
          <a:ln w="6350" cap="flat" cmpd="sng" algn="ctr">
            <a:solidFill>
              <a:srgbClr val="5B9BD5"/>
            </a:solidFill>
            <a:prstDash val="solid"/>
            <a:miter lim="800000"/>
          </a:ln>
          <a:effectLst/>
        </p:spPr>
      </p:cxnSp>
      <p:cxnSp>
        <p:nvCxnSpPr>
          <p:cNvPr id="452" name="Straight Connector 451"/>
          <p:cNvCxnSpPr/>
          <p:nvPr/>
        </p:nvCxnSpPr>
        <p:spPr>
          <a:xfrm>
            <a:off x="2978757" y="2118533"/>
            <a:ext cx="169798" cy="99728"/>
          </a:xfrm>
          <a:prstGeom prst="line">
            <a:avLst/>
          </a:prstGeom>
          <a:noFill/>
          <a:ln w="6350" cap="flat" cmpd="sng" algn="ctr">
            <a:solidFill>
              <a:srgbClr val="5B9BD5"/>
            </a:solidFill>
            <a:prstDash val="solid"/>
            <a:miter lim="800000"/>
          </a:ln>
          <a:effectLst/>
        </p:spPr>
      </p:cxnSp>
      <p:cxnSp>
        <p:nvCxnSpPr>
          <p:cNvPr id="453" name="Straight Connector 452"/>
          <p:cNvCxnSpPr/>
          <p:nvPr/>
        </p:nvCxnSpPr>
        <p:spPr>
          <a:xfrm flipV="1">
            <a:off x="3138650" y="2118172"/>
            <a:ext cx="169798" cy="108287"/>
          </a:xfrm>
          <a:prstGeom prst="line">
            <a:avLst/>
          </a:prstGeom>
          <a:noFill/>
          <a:ln w="6350" cap="flat" cmpd="sng" algn="ctr">
            <a:solidFill>
              <a:srgbClr val="5B9BD5"/>
            </a:solidFill>
            <a:prstDash val="solid"/>
            <a:miter lim="800000"/>
          </a:ln>
          <a:effectLst/>
        </p:spPr>
      </p:cxnSp>
      <p:cxnSp>
        <p:nvCxnSpPr>
          <p:cNvPr id="454" name="Straight Connector 453"/>
          <p:cNvCxnSpPr/>
          <p:nvPr/>
        </p:nvCxnSpPr>
        <p:spPr>
          <a:xfrm>
            <a:off x="3318342" y="2119504"/>
            <a:ext cx="169798" cy="99728"/>
          </a:xfrm>
          <a:prstGeom prst="line">
            <a:avLst/>
          </a:prstGeom>
          <a:noFill/>
          <a:ln w="6350" cap="flat" cmpd="sng" algn="ctr">
            <a:solidFill>
              <a:srgbClr val="5B9BD5"/>
            </a:solidFill>
            <a:prstDash val="solid"/>
            <a:miter lim="800000"/>
          </a:ln>
          <a:effectLst/>
        </p:spPr>
      </p:cxnSp>
      <p:cxnSp>
        <p:nvCxnSpPr>
          <p:cNvPr id="455" name="Straight Connector 454"/>
          <p:cNvCxnSpPr/>
          <p:nvPr/>
        </p:nvCxnSpPr>
        <p:spPr>
          <a:xfrm flipV="1">
            <a:off x="3485377" y="2115224"/>
            <a:ext cx="169798" cy="108287"/>
          </a:xfrm>
          <a:prstGeom prst="line">
            <a:avLst/>
          </a:prstGeom>
          <a:noFill/>
          <a:ln w="6350" cap="flat" cmpd="sng" algn="ctr">
            <a:solidFill>
              <a:srgbClr val="5B9BD5"/>
            </a:solidFill>
            <a:prstDash val="solid"/>
            <a:miter lim="800000"/>
          </a:ln>
          <a:effectLst/>
        </p:spPr>
      </p:cxnSp>
      <p:cxnSp>
        <p:nvCxnSpPr>
          <p:cNvPr id="456" name="Straight Connector 455"/>
          <p:cNvCxnSpPr/>
          <p:nvPr/>
        </p:nvCxnSpPr>
        <p:spPr>
          <a:xfrm>
            <a:off x="3655839" y="2119504"/>
            <a:ext cx="169798" cy="99728"/>
          </a:xfrm>
          <a:prstGeom prst="line">
            <a:avLst/>
          </a:prstGeom>
          <a:noFill/>
          <a:ln w="6350" cap="flat" cmpd="sng" algn="ctr">
            <a:solidFill>
              <a:srgbClr val="5B9BD5"/>
            </a:solidFill>
            <a:prstDash val="solid"/>
            <a:miter lim="800000"/>
          </a:ln>
          <a:effectLst/>
        </p:spPr>
      </p:cxnSp>
      <p:cxnSp>
        <p:nvCxnSpPr>
          <p:cNvPr id="457" name="Straight Connector 456"/>
          <p:cNvCxnSpPr/>
          <p:nvPr/>
        </p:nvCxnSpPr>
        <p:spPr>
          <a:xfrm flipV="1">
            <a:off x="3822874" y="2115224"/>
            <a:ext cx="169798" cy="108287"/>
          </a:xfrm>
          <a:prstGeom prst="line">
            <a:avLst/>
          </a:prstGeom>
          <a:noFill/>
          <a:ln w="6350" cap="flat" cmpd="sng" algn="ctr">
            <a:solidFill>
              <a:srgbClr val="5B9BD5"/>
            </a:solidFill>
            <a:prstDash val="solid"/>
            <a:miter lim="800000"/>
          </a:ln>
          <a:effectLst/>
        </p:spPr>
      </p:cxnSp>
      <p:cxnSp>
        <p:nvCxnSpPr>
          <p:cNvPr id="458" name="Straight Connector 457"/>
          <p:cNvCxnSpPr/>
          <p:nvPr/>
        </p:nvCxnSpPr>
        <p:spPr>
          <a:xfrm>
            <a:off x="3995164" y="2119504"/>
            <a:ext cx="169798" cy="99728"/>
          </a:xfrm>
          <a:prstGeom prst="line">
            <a:avLst/>
          </a:prstGeom>
          <a:noFill/>
          <a:ln w="6350" cap="flat" cmpd="sng" algn="ctr">
            <a:solidFill>
              <a:srgbClr val="5B9BD5"/>
            </a:solidFill>
            <a:prstDash val="solid"/>
            <a:miter lim="800000"/>
          </a:ln>
          <a:effectLst/>
        </p:spPr>
      </p:cxnSp>
      <p:cxnSp>
        <p:nvCxnSpPr>
          <p:cNvPr id="459" name="Straight Connector 458"/>
          <p:cNvCxnSpPr/>
          <p:nvPr/>
        </p:nvCxnSpPr>
        <p:spPr>
          <a:xfrm flipV="1">
            <a:off x="4159144" y="2115224"/>
            <a:ext cx="169798" cy="108287"/>
          </a:xfrm>
          <a:prstGeom prst="line">
            <a:avLst/>
          </a:prstGeom>
          <a:noFill/>
          <a:ln w="6350" cap="flat" cmpd="sng" algn="ctr">
            <a:solidFill>
              <a:srgbClr val="5B9BD5"/>
            </a:solidFill>
            <a:prstDash val="solid"/>
            <a:miter lim="800000"/>
          </a:ln>
          <a:effectLst/>
        </p:spPr>
      </p:cxnSp>
      <p:cxnSp>
        <p:nvCxnSpPr>
          <p:cNvPr id="460" name="Straight Connector 459"/>
          <p:cNvCxnSpPr/>
          <p:nvPr/>
        </p:nvCxnSpPr>
        <p:spPr>
          <a:xfrm>
            <a:off x="4333017" y="2119504"/>
            <a:ext cx="169798" cy="99728"/>
          </a:xfrm>
          <a:prstGeom prst="line">
            <a:avLst/>
          </a:prstGeom>
          <a:noFill/>
          <a:ln w="6350" cap="flat" cmpd="sng" algn="ctr">
            <a:solidFill>
              <a:srgbClr val="5B9BD5"/>
            </a:solidFill>
            <a:prstDash val="solid"/>
            <a:miter lim="800000"/>
          </a:ln>
          <a:effectLst/>
        </p:spPr>
      </p:cxnSp>
      <p:cxnSp>
        <p:nvCxnSpPr>
          <p:cNvPr id="461" name="Straight Connector 460"/>
          <p:cNvCxnSpPr/>
          <p:nvPr/>
        </p:nvCxnSpPr>
        <p:spPr>
          <a:xfrm flipV="1">
            <a:off x="4500053" y="2115224"/>
            <a:ext cx="169798" cy="108287"/>
          </a:xfrm>
          <a:prstGeom prst="line">
            <a:avLst/>
          </a:prstGeom>
          <a:noFill/>
          <a:ln w="6350" cap="flat" cmpd="sng" algn="ctr">
            <a:solidFill>
              <a:srgbClr val="5B9BD5"/>
            </a:solidFill>
            <a:prstDash val="solid"/>
            <a:miter lim="800000"/>
          </a:ln>
          <a:effectLst/>
        </p:spPr>
      </p:cxnSp>
      <p:cxnSp>
        <p:nvCxnSpPr>
          <p:cNvPr id="462" name="Straight Connector 461"/>
          <p:cNvCxnSpPr/>
          <p:nvPr/>
        </p:nvCxnSpPr>
        <p:spPr>
          <a:xfrm>
            <a:off x="4670515" y="2122849"/>
            <a:ext cx="169798" cy="99728"/>
          </a:xfrm>
          <a:prstGeom prst="line">
            <a:avLst/>
          </a:prstGeom>
          <a:noFill/>
          <a:ln w="6350" cap="flat" cmpd="sng" algn="ctr">
            <a:solidFill>
              <a:srgbClr val="5B9BD5"/>
            </a:solidFill>
            <a:prstDash val="solid"/>
            <a:miter lim="800000"/>
          </a:ln>
          <a:effectLst/>
        </p:spPr>
      </p:cxnSp>
      <p:cxnSp>
        <p:nvCxnSpPr>
          <p:cNvPr id="463" name="Straight Connector 462"/>
          <p:cNvCxnSpPr/>
          <p:nvPr/>
        </p:nvCxnSpPr>
        <p:spPr>
          <a:xfrm flipV="1">
            <a:off x="4837551" y="2115224"/>
            <a:ext cx="169798" cy="108287"/>
          </a:xfrm>
          <a:prstGeom prst="line">
            <a:avLst/>
          </a:prstGeom>
          <a:noFill/>
          <a:ln w="6350" cap="flat" cmpd="sng" algn="ctr">
            <a:solidFill>
              <a:srgbClr val="5B9BD5"/>
            </a:solidFill>
            <a:prstDash val="solid"/>
            <a:miter lim="800000"/>
          </a:ln>
          <a:effectLst/>
        </p:spPr>
      </p:cxnSp>
      <p:cxnSp>
        <p:nvCxnSpPr>
          <p:cNvPr id="464" name="Straight Connector 463"/>
          <p:cNvCxnSpPr/>
          <p:nvPr/>
        </p:nvCxnSpPr>
        <p:spPr>
          <a:xfrm>
            <a:off x="5011068" y="2119504"/>
            <a:ext cx="169798" cy="99728"/>
          </a:xfrm>
          <a:prstGeom prst="line">
            <a:avLst/>
          </a:prstGeom>
          <a:noFill/>
          <a:ln w="6350" cap="flat" cmpd="sng" algn="ctr">
            <a:solidFill>
              <a:srgbClr val="5B9BD5"/>
            </a:solidFill>
            <a:prstDash val="solid"/>
            <a:miter lim="800000"/>
          </a:ln>
          <a:effectLst/>
        </p:spPr>
      </p:cxnSp>
      <p:cxnSp>
        <p:nvCxnSpPr>
          <p:cNvPr id="465" name="Straight Connector 464"/>
          <p:cNvCxnSpPr/>
          <p:nvPr/>
        </p:nvCxnSpPr>
        <p:spPr>
          <a:xfrm flipV="1">
            <a:off x="5178104" y="2115224"/>
            <a:ext cx="169798" cy="108287"/>
          </a:xfrm>
          <a:prstGeom prst="line">
            <a:avLst/>
          </a:prstGeom>
          <a:noFill/>
          <a:ln w="6350" cap="flat" cmpd="sng" algn="ctr">
            <a:solidFill>
              <a:srgbClr val="5B9BD5"/>
            </a:solidFill>
            <a:prstDash val="solid"/>
            <a:miter lim="800000"/>
          </a:ln>
          <a:effectLst/>
        </p:spPr>
      </p:cxnSp>
      <p:cxnSp>
        <p:nvCxnSpPr>
          <p:cNvPr id="466" name="Straight Connector 465"/>
          <p:cNvCxnSpPr/>
          <p:nvPr/>
        </p:nvCxnSpPr>
        <p:spPr>
          <a:xfrm>
            <a:off x="5350393" y="2119504"/>
            <a:ext cx="169798" cy="99728"/>
          </a:xfrm>
          <a:prstGeom prst="line">
            <a:avLst/>
          </a:prstGeom>
          <a:noFill/>
          <a:ln w="6350" cap="flat" cmpd="sng" algn="ctr">
            <a:solidFill>
              <a:srgbClr val="5B9BD5"/>
            </a:solidFill>
            <a:prstDash val="solid"/>
            <a:miter lim="800000"/>
          </a:ln>
          <a:effectLst/>
        </p:spPr>
      </p:cxnSp>
      <p:cxnSp>
        <p:nvCxnSpPr>
          <p:cNvPr id="467" name="Straight Connector 466"/>
          <p:cNvCxnSpPr/>
          <p:nvPr/>
        </p:nvCxnSpPr>
        <p:spPr>
          <a:xfrm flipV="1">
            <a:off x="5520129" y="2115224"/>
            <a:ext cx="169798" cy="108287"/>
          </a:xfrm>
          <a:prstGeom prst="line">
            <a:avLst/>
          </a:prstGeom>
          <a:noFill/>
          <a:ln w="6350" cap="flat" cmpd="sng" algn="ctr">
            <a:solidFill>
              <a:srgbClr val="5B9BD5"/>
            </a:solidFill>
            <a:prstDash val="solid"/>
            <a:miter lim="800000"/>
          </a:ln>
          <a:effectLst/>
        </p:spPr>
      </p:cxnSp>
      <p:cxnSp>
        <p:nvCxnSpPr>
          <p:cNvPr id="468" name="Straight Connector 467"/>
          <p:cNvCxnSpPr/>
          <p:nvPr/>
        </p:nvCxnSpPr>
        <p:spPr>
          <a:xfrm>
            <a:off x="5690591" y="2119504"/>
            <a:ext cx="169798" cy="99728"/>
          </a:xfrm>
          <a:prstGeom prst="line">
            <a:avLst/>
          </a:prstGeom>
          <a:noFill/>
          <a:ln w="6350" cap="flat" cmpd="sng" algn="ctr">
            <a:solidFill>
              <a:srgbClr val="5B9BD5"/>
            </a:solidFill>
            <a:prstDash val="solid"/>
            <a:miter lim="800000"/>
          </a:ln>
          <a:effectLst/>
        </p:spPr>
      </p:cxnSp>
      <p:cxnSp>
        <p:nvCxnSpPr>
          <p:cNvPr id="469" name="Straight Connector 468"/>
          <p:cNvCxnSpPr/>
          <p:nvPr/>
        </p:nvCxnSpPr>
        <p:spPr>
          <a:xfrm flipV="1">
            <a:off x="5854926" y="2115224"/>
            <a:ext cx="169798" cy="108287"/>
          </a:xfrm>
          <a:prstGeom prst="line">
            <a:avLst/>
          </a:prstGeom>
          <a:noFill/>
          <a:ln w="6350" cap="flat" cmpd="sng" algn="ctr">
            <a:solidFill>
              <a:srgbClr val="5B9BD5"/>
            </a:solidFill>
            <a:prstDash val="solid"/>
            <a:miter lim="800000"/>
          </a:ln>
          <a:effectLst/>
        </p:spPr>
      </p:cxnSp>
      <p:cxnSp>
        <p:nvCxnSpPr>
          <p:cNvPr id="470" name="Straight Connector 469"/>
          <p:cNvCxnSpPr/>
          <p:nvPr/>
        </p:nvCxnSpPr>
        <p:spPr>
          <a:xfrm>
            <a:off x="6029269" y="2122110"/>
            <a:ext cx="169798" cy="99728"/>
          </a:xfrm>
          <a:prstGeom prst="line">
            <a:avLst/>
          </a:prstGeom>
          <a:noFill/>
          <a:ln w="6350" cap="flat" cmpd="sng" algn="ctr">
            <a:solidFill>
              <a:srgbClr val="5B9BD5"/>
            </a:solidFill>
            <a:prstDash val="solid"/>
            <a:miter lim="800000"/>
          </a:ln>
          <a:effectLst/>
        </p:spPr>
      </p:cxnSp>
      <p:cxnSp>
        <p:nvCxnSpPr>
          <p:cNvPr id="471" name="Straight Connector 470"/>
          <p:cNvCxnSpPr/>
          <p:nvPr/>
        </p:nvCxnSpPr>
        <p:spPr>
          <a:xfrm flipV="1">
            <a:off x="6196305" y="2117830"/>
            <a:ext cx="169798" cy="108287"/>
          </a:xfrm>
          <a:prstGeom prst="line">
            <a:avLst/>
          </a:prstGeom>
          <a:noFill/>
          <a:ln w="6350" cap="flat" cmpd="sng" algn="ctr">
            <a:solidFill>
              <a:srgbClr val="5B9BD5"/>
            </a:solidFill>
            <a:prstDash val="solid"/>
            <a:miter lim="800000"/>
          </a:ln>
          <a:effectLst/>
        </p:spPr>
      </p:cxnSp>
      <p:cxnSp>
        <p:nvCxnSpPr>
          <p:cNvPr id="472" name="Straight Connector 471"/>
          <p:cNvCxnSpPr/>
          <p:nvPr/>
        </p:nvCxnSpPr>
        <p:spPr>
          <a:xfrm>
            <a:off x="6366767" y="2122110"/>
            <a:ext cx="169798" cy="99728"/>
          </a:xfrm>
          <a:prstGeom prst="line">
            <a:avLst/>
          </a:prstGeom>
          <a:noFill/>
          <a:ln w="6350" cap="flat" cmpd="sng" algn="ctr">
            <a:solidFill>
              <a:srgbClr val="5B9BD5"/>
            </a:solidFill>
            <a:prstDash val="solid"/>
            <a:miter lim="800000"/>
          </a:ln>
          <a:effectLst/>
        </p:spPr>
      </p:cxnSp>
      <p:cxnSp>
        <p:nvCxnSpPr>
          <p:cNvPr id="473" name="Straight Connector 472"/>
          <p:cNvCxnSpPr/>
          <p:nvPr/>
        </p:nvCxnSpPr>
        <p:spPr>
          <a:xfrm flipV="1">
            <a:off x="6531102" y="2117830"/>
            <a:ext cx="169798" cy="108287"/>
          </a:xfrm>
          <a:prstGeom prst="line">
            <a:avLst/>
          </a:prstGeom>
          <a:noFill/>
          <a:ln w="6350" cap="flat" cmpd="sng" algn="ctr">
            <a:solidFill>
              <a:srgbClr val="5B9BD5"/>
            </a:solidFill>
            <a:prstDash val="solid"/>
            <a:miter lim="800000"/>
          </a:ln>
          <a:effectLst/>
        </p:spPr>
      </p:cxnSp>
      <p:cxnSp>
        <p:nvCxnSpPr>
          <p:cNvPr id="474" name="Straight Connector 473"/>
          <p:cNvCxnSpPr/>
          <p:nvPr/>
        </p:nvCxnSpPr>
        <p:spPr>
          <a:xfrm>
            <a:off x="6703392" y="2122110"/>
            <a:ext cx="169798" cy="99728"/>
          </a:xfrm>
          <a:prstGeom prst="line">
            <a:avLst/>
          </a:prstGeom>
          <a:noFill/>
          <a:ln w="6350" cap="flat" cmpd="sng" algn="ctr">
            <a:solidFill>
              <a:srgbClr val="5B9BD5"/>
            </a:solidFill>
            <a:prstDash val="solid"/>
            <a:miter lim="800000"/>
          </a:ln>
          <a:effectLst/>
        </p:spPr>
      </p:cxnSp>
      <p:cxnSp>
        <p:nvCxnSpPr>
          <p:cNvPr id="475" name="Straight Connector 474"/>
          <p:cNvCxnSpPr/>
          <p:nvPr/>
        </p:nvCxnSpPr>
        <p:spPr>
          <a:xfrm flipV="1">
            <a:off x="6858561" y="2117830"/>
            <a:ext cx="169798" cy="108287"/>
          </a:xfrm>
          <a:prstGeom prst="line">
            <a:avLst/>
          </a:prstGeom>
          <a:noFill/>
          <a:ln w="6350" cap="flat" cmpd="sng" algn="ctr">
            <a:solidFill>
              <a:srgbClr val="5B9BD5"/>
            </a:solidFill>
            <a:prstDash val="solid"/>
            <a:miter lim="800000"/>
          </a:ln>
          <a:effectLst/>
        </p:spPr>
      </p:cxnSp>
      <p:cxnSp>
        <p:nvCxnSpPr>
          <p:cNvPr id="476" name="Straight Connector 475"/>
          <p:cNvCxnSpPr/>
          <p:nvPr/>
        </p:nvCxnSpPr>
        <p:spPr>
          <a:xfrm>
            <a:off x="7036201" y="2122110"/>
            <a:ext cx="169798" cy="99728"/>
          </a:xfrm>
          <a:prstGeom prst="line">
            <a:avLst/>
          </a:prstGeom>
          <a:noFill/>
          <a:ln w="6350" cap="flat" cmpd="sng" algn="ctr">
            <a:solidFill>
              <a:srgbClr val="5B9BD5"/>
            </a:solidFill>
            <a:prstDash val="solid"/>
            <a:miter lim="800000"/>
          </a:ln>
          <a:effectLst/>
        </p:spPr>
      </p:cxnSp>
      <p:cxnSp>
        <p:nvCxnSpPr>
          <p:cNvPr id="477" name="Straight Connector 476"/>
          <p:cNvCxnSpPr/>
          <p:nvPr/>
        </p:nvCxnSpPr>
        <p:spPr>
          <a:xfrm flipV="1">
            <a:off x="7203237" y="2117830"/>
            <a:ext cx="169798" cy="108287"/>
          </a:xfrm>
          <a:prstGeom prst="line">
            <a:avLst/>
          </a:prstGeom>
          <a:noFill/>
          <a:ln w="6350" cap="flat" cmpd="sng" algn="ctr">
            <a:solidFill>
              <a:srgbClr val="5B9BD5"/>
            </a:solidFill>
            <a:prstDash val="solid"/>
            <a:miter lim="800000"/>
          </a:ln>
          <a:effectLst/>
        </p:spPr>
      </p:cxnSp>
      <p:cxnSp>
        <p:nvCxnSpPr>
          <p:cNvPr id="478" name="Straight Connector 477"/>
          <p:cNvCxnSpPr/>
          <p:nvPr/>
        </p:nvCxnSpPr>
        <p:spPr>
          <a:xfrm>
            <a:off x="7373699" y="2122110"/>
            <a:ext cx="169798" cy="99728"/>
          </a:xfrm>
          <a:prstGeom prst="line">
            <a:avLst/>
          </a:prstGeom>
          <a:noFill/>
          <a:ln w="6350" cap="flat" cmpd="sng" algn="ctr">
            <a:solidFill>
              <a:srgbClr val="5B9BD5"/>
            </a:solidFill>
            <a:prstDash val="solid"/>
            <a:miter lim="800000"/>
          </a:ln>
          <a:effectLst/>
        </p:spPr>
      </p:cxnSp>
      <p:cxnSp>
        <p:nvCxnSpPr>
          <p:cNvPr id="479" name="Straight Connector 478"/>
          <p:cNvCxnSpPr/>
          <p:nvPr/>
        </p:nvCxnSpPr>
        <p:spPr>
          <a:xfrm flipV="1">
            <a:off x="7540734" y="2117830"/>
            <a:ext cx="169798" cy="108287"/>
          </a:xfrm>
          <a:prstGeom prst="line">
            <a:avLst/>
          </a:prstGeom>
          <a:noFill/>
          <a:ln w="6350" cap="flat" cmpd="sng" algn="ctr">
            <a:solidFill>
              <a:srgbClr val="5B9BD5"/>
            </a:solidFill>
            <a:prstDash val="solid"/>
            <a:miter lim="800000"/>
          </a:ln>
          <a:effectLst/>
        </p:spPr>
      </p:cxnSp>
      <p:cxnSp>
        <p:nvCxnSpPr>
          <p:cNvPr id="480" name="Straight Connector 479"/>
          <p:cNvCxnSpPr/>
          <p:nvPr/>
        </p:nvCxnSpPr>
        <p:spPr>
          <a:xfrm>
            <a:off x="7714252" y="2122110"/>
            <a:ext cx="169798" cy="99728"/>
          </a:xfrm>
          <a:prstGeom prst="line">
            <a:avLst/>
          </a:prstGeom>
          <a:noFill/>
          <a:ln w="6350" cap="flat" cmpd="sng" algn="ctr">
            <a:solidFill>
              <a:srgbClr val="5B9BD5"/>
            </a:solidFill>
            <a:prstDash val="solid"/>
            <a:miter lim="800000"/>
          </a:ln>
          <a:effectLst/>
        </p:spPr>
      </p:cxnSp>
      <p:cxnSp>
        <p:nvCxnSpPr>
          <p:cNvPr id="481" name="Straight Connector 480"/>
          <p:cNvCxnSpPr/>
          <p:nvPr/>
        </p:nvCxnSpPr>
        <p:spPr>
          <a:xfrm flipV="1">
            <a:off x="7881288" y="2117830"/>
            <a:ext cx="169798" cy="108287"/>
          </a:xfrm>
          <a:prstGeom prst="line">
            <a:avLst/>
          </a:prstGeom>
          <a:noFill/>
          <a:ln w="6350" cap="flat" cmpd="sng" algn="ctr">
            <a:solidFill>
              <a:srgbClr val="5B9BD5"/>
            </a:solidFill>
            <a:prstDash val="solid"/>
            <a:miter lim="800000"/>
          </a:ln>
          <a:effectLst/>
        </p:spPr>
      </p:cxnSp>
      <p:cxnSp>
        <p:nvCxnSpPr>
          <p:cNvPr id="482" name="Straight Connector 481"/>
          <p:cNvCxnSpPr/>
          <p:nvPr/>
        </p:nvCxnSpPr>
        <p:spPr>
          <a:xfrm>
            <a:off x="8053578" y="2122110"/>
            <a:ext cx="169798" cy="99728"/>
          </a:xfrm>
          <a:prstGeom prst="line">
            <a:avLst/>
          </a:prstGeom>
          <a:noFill/>
          <a:ln w="6350" cap="flat" cmpd="sng" algn="ctr">
            <a:solidFill>
              <a:srgbClr val="5B9BD5"/>
            </a:solidFill>
            <a:prstDash val="solid"/>
            <a:miter lim="800000"/>
          </a:ln>
          <a:effectLst/>
        </p:spPr>
      </p:cxnSp>
      <p:cxnSp>
        <p:nvCxnSpPr>
          <p:cNvPr id="483" name="Straight Connector 482"/>
          <p:cNvCxnSpPr/>
          <p:nvPr/>
        </p:nvCxnSpPr>
        <p:spPr>
          <a:xfrm flipV="1">
            <a:off x="8220613" y="2117830"/>
            <a:ext cx="169798" cy="108287"/>
          </a:xfrm>
          <a:prstGeom prst="line">
            <a:avLst/>
          </a:prstGeom>
          <a:noFill/>
          <a:ln w="6350" cap="flat" cmpd="sng" algn="ctr">
            <a:solidFill>
              <a:srgbClr val="5B9BD5"/>
            </a:solidFill>
            <a:prstDash val="solid"/>
            <a:miter lim="800000"/>
          </a:ln>
          <a:effectLst/>
        </p:spPr>
      </p:cxnSp>
      <p:cxnSp>
        <p:nvCxnSpPr>
          <p:cNvPr id="484" name="Straight Connector 483"/>
          <p:cNvCxnSpPr/>
          <p:nvPr/>
        </p:nvCxnSpPr>
        <p:spPr>
          <a:xfrm>
            <a:off x="8391075" y="2122110"/>
            <a:ext cx="169798" cy="99728"/>
          </a:xfrm>
          <a:prstGeom prst="line">
            <a:avLst/>
          </a:prstGeom>
          <a:noFill/>
          <a:ln w="6350" cap="flat" cmpd="sng" algn="ctr">
            <a:solidFill>
              <a:srgbClr val="5B9BD5"/>
            </a:solidFill>
            <a:prstDash val="solid"/>
            <a:miter lim="800000"/>
          </a:ln>
          <a:effectLst/>
        </p:spPr>
      </p:cxnSp>
      <p:cxnSp>
        <p:nvCxnSpPr>
          <p:cNvPr id="485" name="Straight Connector 484"/>
          <p:cNvCxnSpPr/>
          <p:nvPr/>
        </p:nvCxnSpPr>
        <p:spPr>
          <a:xfrm>
            <a:off x="612264" y="2317990"/>
            <a:ext cx="169798" cy="99728"/>
          </a:xfrm>
          <a:prstGeom prst="line">
            <a:avLst/>
          </a:prstGeom>
          <a:noFill/>
          <a:ln w="6350" cap="flat" cmpd="sng" algn="ctr">
            <a:solidFill>
              <a:srgbClr val="5B9BD5"/>
            </a:solidFill>
            <a:prstDash val="solid"/>
            <a:miter lim="800000"/>
          </a:ln>
          <a:effectLst/>
        </p:spPr>
      </p:cxnSp>
      <p:cxnSp>
        <p:nvCxnSpPr>
          <p:cNvPr id="486" name="Straight Connector 485"/>
          <p:cNvCxnSpPr/>
          <p:nvPr/>
        </p:nvCxnSpPr>
        <p:spPr>
          <a:xfrm flipH="1">
            <a:off x="779299" y="2317990"/>
            <a:ext cx="169798" cy="99728"/>
          </a:xfrm>
          <a:prstGeom prst="line">
            <a:avLst/>
          </a:prstGeom>
          <a:noFill/>
          <a:ln w="6350" cap="flat" cmpd="sng" algn="ctr">
            <a:solidFill>
              <a:srgbClr val="5B9BD5"/>
            </a:solidFill>
            <a:prstDash val="solid"/>
            <a:miter lim="800000"/>
          </a:ln>
          <a:effectLst/>
        </p:spPr>
      </p:cxnSp>
      <p:cxnSp>
        <p:nvCxnSpPr>
          <p:cNvPr id="487" name="Straight Connector 486"/>
          <p:cNvCxnSpPr/>
          <p:nvPr/>
        </p:nvCxnSpPr>
        <p:spPr>
          <a:xfrm>
            <a:off x="949761" y="2317990"/>
            <a:ext cx="169798" cy="99728"/>
          </a:xfrm>
          <a:prstGeom prst="line">
            <a:avLst/>
          </a:prstGeom>
          <a:noFill/>
          <a:ln w="6350" cap="flat" cmpd="sng" algn="ctr">
            <a:solidFill>
              <a:srgbClr val="5B9BD5"/>
            </a:solidFill>
            <a:prstDash val="solid"/>
            <a:miter lim="800000"/>
          </a:ln>
          <a:effectLst/>
        </p:spPr>
      </p:cxnSp>
      <p:cxnSp>
        <p:nvCxnSpPr>
          <p:cNvPr id="488" name="Straight Connector 487"/>
          <p:cNvCxnSpPr/>
          <p:nvPr/>
        </p:nvCxnSpPr>
        <p:spPr>
          <a:xfrm flipH="1">
            <a:off x="1116796" y="2317990"/>
            <a:ext cx="169798" cy="99728"/>
          </a:xfrm>
          <a:prstGeom prst="line">
            <a:avLst/>
          </a:prstGeom>
          <a:noFill/>
          <a:ln w="6350" cap="flat" cmpd="sng" algn="ctr">
            <a:solidFill>
              <a:srgbClr val="5B9BD5"/>
            </a:solidFill>
            <a:prstDash val="solid"/>
            <a:miter lim="800000"/>
          </a:ln>
          <a:effectLst/>
        </p:spPr>
      </p:cxnSp>
      <p:cxnSp>
        <p:nvCxnSpPr>
          <p:cNvPr id="489" name="Straight Connector 488"/>
          <p:cNvCxnSpPr/>
          <p:nvPr/>
        </p:nvCxnSpPr>
        <p:spPr>
          <a:xfrm>
            <a:off x="1289086" y="2317990"/>
            <a:ext cx="169798" cy="99728"/>
          </a:xfrm>
          <a:prstGeom prst="line">
            <a:avLst/>
          </a:prstGeom>
          <a:noFill/>
          <a:ln w="6350" cap="flat" cmpd="sng" algn="ctr">
            <a:solidFill>
              <a:srgbClr val="5B9BD5"/>
            </a:solidFill>
            <a:prstDash val="solid"/>
            <a:miter lim="800000"/>
          </a:ln>
          <a:effectLst/>
        </p:spPr>
      </p:cxnSp>
      <p:cxnSp>
        <p:nvCxnSpPr>
          <p:cNvPr id="490" name="Straight Connector 489"/>
          <p:cNvCxnSpPr/>
          <p:nvPr/>
        </p:nvCxnSpPr>
        <p:spPr>
          <a:xfrm flipH="1">
            <a:off x="1456122" y="2317990"/>
            <a:ext cx="169798" cy="99728"/>
          </a:xfrm>
          <a:prstGeom prst="line">
            <a:avLst/>
          </a:prstGeom>
          <a:noFill/>
          <a:ln w="6350" cap="flat" cmpd="sng" algn="ctr">
            <a:solidFill>
              <a:srgbClr val="5B9BD5"/>
            </a:solidFill>
            <a:prstDash val="solid"/>
            <a:miter lim="800000"/>
          </a:ln>
          <a:effectLst/>
        </p:spPr>
      </p:cxnSp>
      <p:cxnSp>
        <p:nvCxnSpPr>
          <p:cNvPr id="491" name="Straight Connector 490"/>
          <p:cNvCxnSpPr/>
          <p:nvPr/>
        </p:nvCxnSpPr>
        <p:spPr>
          <a:xfrm>
            <a:off x="1626584" y="2317990"/>
            <a:ext cx="169798" cy="99728"/>
          </a:xfrm>
          <a:prstGeom prst="line">
            <a:avLst/>
          </a:prstGeom>
          <a:noFill/>
          <a:ln w="6350" cap="flat" cmpd="sng" algn="ctr">
            <a:solidFill>
              <a:srgbClr val="5B9BD5"/>
            </a:solidFill>
            <a:prstDash val="solid"/>
            <a:miter lim="800000"/>
          </a:ln>
          <a:effectLst/>
        </p:spPr>
      </p:cxnSp>
      <p:cxnSp>
        <p:nvCxnSpPr>
          <p:cNvPr id="492" name="Straight Connector 491"/>
          <p:cNvCxnSpPr/>
          <p:nvPr/>
        </p:nvCxnSpPr>
        <p:spPr>
          <a:xfrm flipH="1">
            <a:off x="1793619" y="2317990"/>
            <a:ext cx="169798" cy="99728"/>
          </a:xfrm>
          <a:prstGeom prst="line">
            <a:avLst/>
          </a:prstGeom>
          <a:noFill/>
          <a:ln w="6350" cap="flat" cmpd="sng" algn="ctr">
            <a:solidFill>
              <a:srgbClr val="5B9BD5"/>
            </a:solidFill>
            <a:prstDash val="solid"/>
            <a:miter lim="800000"/>
          </a:ln>
          <a:effectLst/>
        </p:spPr>
      </p:cxnSp>
      <p:cxnSp>
        <p:nvCxnSpPr>
          <p:cNvPr id="493" name="Straight Connector 492"/>
          <p:cNvCxnSpPr/>
          <p:nvPr/>
        </p:nvCxnSpPr>
        <p:spPr>
          <a:xfrm>
            <a:off x="1961381" y="2317990"/>
            <a:ext cx="169798" cy="99728"/>
          </a:xfrm>
          <a:prstGeom prst="line">
            <a:avLst/>
          </a:prstGeom>
          <a:noFill/>
          <a:ln w="6350" cap="flat" cmpd="sng" algn="ctr">
            <a:solidFill>
              <a:srgbClr val="5B9BD5"/>
            </a:solidFill>
            <a:prstDash val="solid"/>
            <a:miter lim="800000"/>
          </a:ln>
          <a:effectLst/>
        </p:spPr>
      </p:cxnSp>
      <p:cxnSp>
        <p:nvCxnSpPr>
          <p:cNvPr id="494" name="Straight Connector 493"/>
          <p:cNvCxnSpPr/>
          <p:nvPr/>
        </p:nvCxnSpPr>
        <p:spPr>
          <a:xfrm flipH="1">
            <a:off x="2128417" y="2317990"/>
            <a:ext cx="169798" cy="99728"/>
          </a:xfrm>
          <a:prstGeom prst="line">
            <a:avLst/>
          </a:prstGeom>
          <a:noFill/>
          <a:ln w="6350" cap="flat" cmpd="sng" algn="ctr">
            <a:solidFill>
              <a:srgbClr val="5B9BD5"/>
            </a:solidFill>
            <a:prstDash val="solid"/>
            <a:miter lim="800000"/>
          </a:ln>
          <a:effectLst/>
        </p:spPr>
      </p:cxnSp>
      <p:cxnSp>
        <p:nvCxnSpPr>
          <p:cNvPr id="495" name="Straight Connector 494"/>
          <p:cNvCxnSpPr/>
          <p:nvPr/>
        </p:nvCxnSpPr>
        <p:spPr>
          <a:xfrm>
            <a:off x="2298879" y="2317990"/>
            <a:ext cx="169798" cy="99728"/>
          </a:xfrm>
          <a:prstGeom prst="line">
            <a:avLst/>
          </a:prstGeom>
          <a:noFill/>
          <a:ln w="6350" cap="flat" cmpd="sng" algn="ctr">
            <a:solidFill>
              <a:srgbClr val="5B9BD5"/>
            </a:solidFill>
            <a:prstDash val="solid"/>
            <a:miter lim="800000"/>
          </a:ln>
          <a:effectLst/>
        </p:spPr>
      </p:cxnSp>
      <p:cxnSp>
        <p:nvCxnSpPr>
          <p:cNvPr id="496" name="Straight Connector 495"/>
          <p:cNvCxnSpPr/>
          <p:nvPr/>
        </p:nvCxnSpPr>
        <p:spPr>
          <a:xfrm flipH="1">
            <a:off x="2465914" y="2317990"/>
            <a:ext cx="169798" cy="99728"/>
          </a:xfrm>
          <a:prstGeom prst="line">
            <a:avLst/>
          </a:prstGeom>
          <a:noFill/>
          <a:ln w="6350" cap="flat" cmpd="sng" algn="ctr">
            <a:solidFill>
              <a:srgbClr val="5B9BD5"/>
            </a:solidFill>
            <a:prstDash val="solid"/>
            <a:miter lim="800000"/>
          </a:ln>
          <a:effectLst/>
        </p:spPr>
      </p:cxnSp>
      <p:cxnSp>
        <p:nvCxnSpPr>
          <p:cNvPr id="497" name="Straight Connector 496"/>
          <p:cNvCxnSpPr/>
          <p:nvPr/>
        </p:nvCxnSpPr>
        <p:spPr>
          <a:xfrm>
            <a:off x="2638204" y="2317990"/>
            <a:ext cx="169798" cy="99728"/>
          </a:xfrm>
          <a:prstGeom prst="line">
            <a:avLst/>
          </a:prstGeom>
          <a:noFill/>
          <a:ln w="6350" cap="flat" cmpd="sng" algn="ctr">
            <a:solidFill>
              <a:srgbClr val="5B9BD5"/>
            </a:solidFill>
            <a:prstDash val="solid"/>
            <a:miter lim="800000"/>
          </a:ln>
          <a:effectLst/>
        </p:spPr>
      </p:cxnSp>
      <p:cxnSp>
        <p:nvCxnSpPr>
          <p:cNvPr id="498" name="Straight Connector 497"/>
          <p:cNvCxnSpPr/>
          <p:nvPr/>
        </p:nvCxnSpPr>
        <p:spPr>
          <a:xfrm flipH="1">
            <a:off x="2805240" y="2317990"/>
            <a:ext cx="169798" cy="99728"/>
          </a:xfrm>
          <a:prstGeom prst="line">
            <a:avLst/>
          </a:prstGeom>
          <a:noFill/>
          <a:ln w="6350" cap="flat" cmpd="sng" algn="ctr">
            <a:solidFill>
              <a:srgbClr val="5B9BD5"/>
            </a:solidFill>
            <a:prstDash val="solid"/>
            <a:miter lim="800000"/>
          </a:ln>
          <a:effectLst/>
        </p:spPr>
      </p:cxnSp>
      <p:cxnSp>
        <p:nvCxnSpPr>
          <p:cNvPr id="499" name="Straight Connector 498"/>
          <p:cNvCxnSpPr/>
          <p:nvPr/>
        </p:nvCxnSpPr>
        <p:spPr>
          <a:xfrm>
            <a:off x="2978757" y="2317990"/>
            <a:ext cx="169798" cy="99728"/>
          </a:xfrm>
          <a:prstGeom prst="line">
            <a:avLst/>
          </a:prstGeom>
          <a:noFill/>
          <a:ln w="6350" cap="flat" cmpd="sng" algn="ctr">
            <a:solidFill>
              <a:srgbClr val="5B9BD5"/>
            </a:solidFill>
            <a:prstDash val="solid"/>
            <a:miter lim="800000"/>
          </a:ln>
          <a:effectLst/>
        </p:spPr>
      </p:cxnSp>
      <p:cxnSp>
        <p:nvCxnSpPr>
          <p:cNvPr id="500" name="Straight Connector 499"/>
          <p:cNvCxnSpPr/>
          <p:nvPr/>
        </p:nvCxnSpPr>
        <p:spPr>
          <a:xfrm>
            <a:off x="3318342" y="2318961"/>
            <a:ext cx="169798" cy="99728"/>
          </a:xfrm>
          <a:prstGeom prst="line">
            <a:avLst/>
          </a:prstGeom>
          <a:noFill/>
          <a:ln w="6350" cap="flat" cmpd="sng" algn="ctr">
            <a:solidFill>
              <a:srgbClr val="5B9BD5"/>
            </a:solidFill>
            <a:prstDash val="solid"/>
            <a:miter lim="800000"/>
          </a:ln>
          <a:effectLst/>
        </p:spPr>
      </p:cxnSp>
      <p:cxnSp>
        <p:nvCxnSpPr>
          <p:cNvPr id="501" name="Straight Connector 500"/>
          <p:cNvCxnSpPr/>
          <p:nvPr/>
        </p:nvCxnSpPr>
        <p:spPr>
          <a:xfrm flipH="1">
            <a:off x="3485377" y="2318961"/>
            <a:ext cx="169798" cy="99728"/>
          </a:xfrm>
          <a:prstGeom prst="line">
            <a:avLst/>
          </a:prstGeom>
          <a:noFill/>
          <a:ln w="6350" cap="flat" cmpd="sng" algn="ctr">
            <a:solidFill>
              <a:srgbClr val="5B9BD5"/>
            </a:solidFill>
            <a:prstDash val="solid"/>
            <a:miter lim="800000"/>
          </a:ln>
          <a:effectLst/>
        </p:spPr>
      </p:cxnSp>
      <p:cxnSp>
        <p:nvCxnSpPr>
          <p:cNvPr id="502" name="Straight Connector 501"/>
          <p:cNvCxnSpPr/>
          <p:nvPr/>
        </p:nvCxnSpPr>
        <p:spPr>
          <a:xfrm>
            <a:off x="3655839" y="2318961"/>
            <a:ext cx="169798" cy="99728"/>
          </a:xfrm>
          <a:prstGeom prst="line">
            <a:avLst/>
          </a:prstGeom>
          <a:noFill/>
          <a:ln w="6350" cap="flat" cmpd="sng" algn="ctr">
            <a:solidFill>
              <a:srgbClr val="5B9BD5"/>
            </a:solidFill>
            <a:prstDash val="solid"/>
            <a:miter lim="800000"/>
          </a:ln>
          <a:effectLst/>
        </p:spPr>
      </p:cxnSp>
      <p:cxnSp>
        <p:nvCxnSpPr>
          <p:cNvPr id="503" name="Straight Connector 502"/>
          <p:cNvCxnSpPr/>
          <p:nvPr/>
        </p:nvCxnSpPr>
        <p:spPr>
          <a:xfrm flipH="1">
            <a:off x="3822874" y="2318961"/>
            <a:ext cx="169798" cy="99728"/>
          </a:xfrm>
          <a:prstGeom prst="line">
            <a:avLst/>
          </a:prstGeom>
          <a:noFill/>
          <a:ln w="6350" cap="flat" cmpd="sng" algn="ctr">
            <a:solidFill>
              <a:srgbClr val="5B9BD5"/>
            </a:solidFill>
            <a:prstDash val="solid"/>
            <a:miter lim="800000"/>
          </a:ln>
          <a:effectLst/>
        </p:spPr>
      </p:cxnSp>
      <p:cxnSp>
        <p:nvCxnSpPr>
          <p:cNvPr id="504" name="Straight Connector 503"/>
          <p:cNvCxnSpPr/>
          <p:nvPr/>
        </p:nvCxnSpPr>
        <p:spPr>
          <a:xfrm>
            <a:off x="3995164" y="2318961"/>
            <a:ext cx="169798" cy="99728"/>
          </a:xfrm>
          <a:prstGeom prst="line">
            <a:avLst/>
          </a:prstGeom>
          <a:noFill/>
          <a:ln w="6350" cap="flat" cmpd="sng" algn="ctr">
            <a:solidFill>
              <a:srgbClr val="5B9BD5"/>
            </a:solidFill>
            <a:prstDash val="solid"/>
            <a:miter lim="800000"/>
          </a:ln>
          <a:effectLst/>
        </p:spPr>
      </p:cxnSp>
      <p:cxnSp>
        <p:nvCxnSpPr>
          <p:cNvPr id="505" name="Straight Connector 504"/>
          <p:cNvCxnSpPr/>
          <p:nvPr/>
        </p:nvCxnSpPr>
        <p:spPr>
          <a:xfrm flipH="1">
            <a:off x="4159144" y="2318961"/>
            <a:ext cx="169798" cy="99728"/>
          </a:xfrm>
          <a:prstGeom prst="line">
            <a:avLst/>
          </a:prstGeom>
          <a:noFill/>
          <a:ln w="6350" cap="flat" cmpd="sng" algn="ctr">
            <a:solidFill>
              <a:srgbClr val="5B9BD5"/>
            </a:solidFill>
            <a:prstDash val="solid"/>
            <a:miter lim="800000"/>
          </a:ln>
          <a:effectLst/>
        </p:spPr>
      </p:cxnSp>
      <p:cxnSp>
        <p:nvCxnSpPr>
          <p:cNvPr id="506" name="Straight Connector 505"/>
          <p:cNvCxnSpPr/>
          <p:nvPr/>
        </p:nvCxnSpPr>
        <p:spPr>
          <a:xfrm>
            <a:off x="4333017" y="2318961"/>
            <a:ext cx="169798" cy="99728"/>
          </a:xfrm>
          <a:prstGeom prst="line">
            <a:avLst/>
          </a:prstGeom>
          <a:noFill/>
          <a:ln w="6350" cap="flat" cmpd="sng" algn="ctr">
            <a:solidFill>
              <a:srgbClr val="5B9BD5"/>
            </a:solidFill>
            <a:prstDash val="solid"/>
            <a:miter lim="800000"/>
          </a:ln>
          <a:effectLst/>
        </p:spPr>
      </p:cxnSp>
      <p:cxnSp>
        <p:nvCxnSpPr>
          <p:cNvPr id="507" name="Straight Connector 506"/>
          <p:cNvCxnSpPr/>
          <p:nvPr/>
        </p:nvCxnSpPr>
        <p:spPr>
          <a:xfrm flipH="1">
            <a:off x="4500053" y="2318961"/>
            <a:ext cx="169798" cy="99728"/>
          </a:xfrm>
          <a:prstGeom prst="line">
            <a:avLst/>
          </a:prstGeom>
          <a:noFill/>
          <a:ln w="6350" cap="flat" cmpd="sng" algn="ctr">
            <a:solidFill>
              <a:srgbClr val="5B9BD5"/>
            </a:solidFill>
            <a:prstDash val="solid"/>
            <a:miter lim="800000"/>
          </a:ln>
          <a:effectLst/>
        </p:spPr>
      </p:cxnSp>
      <p:cxnSp>
        <p:nvCxnSpPr>
          <p:cNvPr id="508" name="Straight Connector 507"/>
          <p:cNvCxnSpPr/>
          <p:nvPr/>
        </p:nvCxnSpPr>
        <p:spPr>
          <a:xfrm>
            <a:off x="4670515" y="2318961"/>
            <a:ext cx="169798" cy="99728"/>
          </a:xfrm>
          <a:prstGeom prst="line">
            <a:avLst/>
          </a:prstGeom>
          <a:noFill/>
          <a:ln w="6350" cap="flat" cmpd="sng" algn="ctr">
            <a:solidFill>
              <a:srgbClr val="5B9BD5"/>
            </a:solidFill>
            <a:prstDash val="solid"/>
            <a:miter lim="800000"/>
          </a:ln>
          <a:effectLst/>
        </p:spPr>
      </p:cxnSp>
      <p:cxnSp>
        <p:nvCxnSpPr>
          <p:cNvPr id="509" name="Straight Connector 508"/>
          <p:cNvCxnSpPr/>
          <p:nvPr/>
        </p:nvCxnSpPr>
        <p:spPr>
          <a:xfrm flipH="1">
            <a:off x="4837551" y="2318961"/>
            <a:ext cx="169798" cy="99728"/>
          </a:xfrm>
          <a:prstGeom prst="line">
            <a:avLst/>
          </a:prstGeom>
          <a:noFill/>
          <a:ln w="6350" cap="flat" cmpd="sng" algn="ctr">
            <a:solidFill>
              <a:srgbClr val="5B9BD5"/>
            </a:solidFill>
            <a:prstDash val="solid"/>
            <a:miter lim="800000"/>
          </a:ln>
          <a:effectLst/>
        </p:spPr>
      </p:cxnSp>
      <p:cxnSp>
        <p:nvCxnSpPr>
          <p:cNvPr id="510" name="Straight Connector 509"/>
          <p:cNvCxnSpPr/>
          <p:nvPr/>
        </p:nvCxnSpPr>
        <p:spPr>
          <a:xfrm>
            <a:off x="5011068" y="2318961"/>
            <a:ext cx="169798" cy="99728"/>
          </a:xfrm>
          <a:prstGeom prst="line">
            <a:avLst/>
          </a:prstGeom>
          <a:noFill/>
          <a:ln w="6350" cap="flat" cmpd="sng" algn="ctr">
            <a:solidFill>
              <a:srgbClr val="5B9BD5"/>
            </a:solidFill>
            <a:prstDash val="solid"/>
            <a:miter lim="800000"/>
          </a:ln>
          <a:effectLst/>
        </p:spPr>
      </p:cxnSp>
      <p:cxnSp>
        <p:nvCxnSpPr>
          <p:cNvPr id="511" name="Straight Connector 510"/>
          <p:cNvCxnSpPr/>
          <p:nvPr/>
        </p:nvCxnSpPr>
        <p:spPr>
          <a:xfrm flipH="1">
            <a:off x="5178104" y="2318961"/>
            <a:ext cx="169798" cy="99728"/>
          </a:xfrm>
          <a:prstGeom prst="line">
            <a:avLst/>
          </a:prstGeom>
          <a:noFill/>
          <a:ln w="6350" cap="flat" cmpd="sng" algn="ctr">
            <a:solidFill>
              <a:srgbClr val="5B9BD5"/>
            </a:solidFill>
            <a:prstDash val="solid"/>
            <a:miter lim="800000"/>
          </a:ln>
          <a:effectLst/>
        </p:spPr>
      </p:cxnSp>
      <p:cxnSp>
        <p:nvCxnSpPr>
          <p:cNvPr id="512" name="Straight Connector 511"/>
          <p:cNvCxnSpPr/>
          <p:nvPr/>
        </p:nvCxnSpPr>
        <p:spPr>
          <a:xfrm>
            <a:off x="5350393" y="2318961"/>
            <a:ext cx="169798" cy="99728"/>
          </a:xfrm>
          <a:prstGeom prst="line">
            <a:avLst/>
          </a:prstGeom>
          <a:noFill/>
          <a:ln w="6350" cap="flat" cmpd="sng" algn="ctr">
            <a:solidFill>
              <a:srgbClr val="5B9BD5"/>
            </a:solidFill>
            <a:prstDash val="solid"/>
            <a:miter lim="800000"/>
          </a:ln>
          <a:effectLst/>
        </p:spPr>
      </p:cxnSp>
      <p:cxnSp>
        <p:nvCxnSpPr>
          <p:cNvPr id="513" name="Straight Connector 512"/>
          <p:cNvCxnSpPr/>
          <p:nvPr/>
        </p:nvCxnSpPr>
        <p:spPr>
          <a:xfrm flipH="1">
            <a:off x="5520129" y="2318961"/>
            <a:ext cx="169798" cy="99728"/>
          </a:xfrm>
          <a:prstGeom prst="line">
            <a:avLst/>
          </a:prstGeom>
          <a:noFill/>
          <a:ln w="6350" cap="flat" cmpd="sng" algn="ctr">
            <a:solidFill>
              <a:srgbClr val="5B9BD5"/>
            </a:solidFill>
            <a:prstDash val="solid"/>
            <a:miter lim="800000"/>
          </a:ln>
          <a:effectLst/>
        </p:spPr>
      </p:cxnSp>
      <p:sp>
        <p:nvSpPr>
          <p:cNvPr id="514" name="Hexagon 513"/>
          <p:cNvSpPr/>
          <p:nvPr/>
        </p:nvSpPr>
        <p:spPr>
          <a:xfrm>
            <a:off x="511196" y="2226821"/>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cxnSp>
        <p:nvCxnSpPr>
          <p:cNvPr id="515" name="Straight Connector 514"/>
          <p:cNvCxnSpPr/>
          <p:nvPr/>
        </p:nvCxnSpPr>
        <p:spPr>
          <a:xfrm>
            <a:off x="779300" y="2222541"/>
            <a:ext cx="24" cy="197489"/>
          </a:xfrm>
          <a:prstGeom prst="line">
            <a:avLst/>
          </a:prstGeom>
          <a:noFill/>
          <a:ln w="6350" cap="flat" cmpd="sng" algn="ctr">
            <a:solidFill>
              <a:srgbClr val="5B9BD5"/>
            </a:solidFill>
            <a:prstDash val="solid"/>
            <a:miter lim="800000"/>
          </a:ln>
          <a:effectLst/>
        </p:spPr>
      </p:cxnSp>
      <p:sp>
        <p:nvSpPr>
          <p:cNvPr id="516" name="Hexagon 515"/>
          <p:cNvSpPr/>
          <p:nvPr/>
        </p:nvSpPr>
        <p:spPr>
          <a:xfrm>
            <a:off x="848694" y="2226821"/>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cxnSp>
        <p:nvCxnSpPr>
          <p:cNvPr id="517" name="Straight Connector 516"/>
          <p:cNvCxnSpPr/>
          <p:nvPr/>
        </p:nvCxnSpPr>
        <p:spPr>
          <a:xfrm>
            <a:off x="1116797" y="2222541"/>
            <a:ext cx="24" cy="197489"/>
          </a:xfrm>
          <a:prstGeom prst="line">
            <a:avLst/>
          </a:prstGeom>
          <a:noFill/>
          <a:ln w="6350" cap="flat" cmpd="sng" algn="ctr">
            <a:solidFill>
              <a:srgbClr val="5B9BD5"/>
            </a:solidFill>
            <a:prstDash val="solid"/>
            <a:miter lim="800000"/>
          </a:ln>
          <a:effectLst/>
        </p:spPr>
      </p:cxnSp>
      <p:sp>
        <p:nvSpPr>
          <p:cNvPr id="518" name="Hexagon 517"/>
          <p:cNvSpPr/>
          <p:nvPr/>
        </p:nvSpPr>
        <p:spPr>
          <a:xfrm>
            <a:off x="1188019" y="2226821"/>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cxnSp>
        <p:nvCxnSpPr>
          <p:cNvPr id="519" name="Straight Connector 518"/>
          <p:cNvCxnSpPr/>
          <p:nvPr/>
        </p:nvCxnSpPr>
        <p:spPr>
          <a:xfrm>
            <a:off x="1456122" y="2222541"/>
            <a:ext cx="24" cy="197489"/>
          </a:xfrm>
          <a:prstGeom prst="line">
            <a:avLst/>
          </a:prstGeom>
          <a:noFill/>
          <a:ln w="6350" cap="flat" cmpd="sng" algn="ctr">
            <a:solidFill>
              <a:srgbClr val="5B9BD5"/>
            </a:solidFill>
            <a:prstDash val="solid"/>
            <a:miter lim="800000"/>
          </a:ln>
          <a:effectLst/>
        </p:spPr>
      </p:cxnSp>
      <p:sp>
        <p:nvSpPr>
          <p:cNvPr id="520" name="Hexagon 519"/>
          <p:cNvSpPr/>
          <p:nvPr/>
        </p:nvSpPr>
        <p:spPr>
          <a:xfrm>
            <a:off x="1525516" y="2226821"/>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cxnSp>
        <p:nvCxnSpPr>
          <p:cNvPr id="521" name="Straight Connector 520"/>
          <p:cNvCxnSpPr/>
          <p:nvPr/>
        </p:nvCxnSpPr>
        <p:spPr>
          <a:xfrm>
            <a:off x="1793620" y="2219197"/>
            <a:ext cx="24" cy="197489"/>
          </a:xfrm>
          <a:prstGeom prst="line">
            <a:avLst/>
          </a:prstGeom>
          <a:noFill/>
          <a:ln w="6350" cap="flat" cmpd="sng" algn="ctr">
            <a:solidFill>
              <a:srgbClr val="5B9BD5"/>
            </a:solidFill>
            <a:prstDash val="solid"/>
            <a:miter lim="800000"/>
          </a:ln>
          <a:effectLst/>
        </p:spPr>
      </p:cxnSp>
      <p:sp>
        <p:nvSpPr>
          <p:cNvPr id="522" name="Hexagon 521"/>
          <p:cNvSpPr/>
          <p:nvPr/>
        </p:nvSpPr>
        <p:spPr>
          <a:xfrm>
            <a:off x="1863014" y="2226821"/>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cxnSp>
        <p:nvCxnSpPr>
          <p:cNvPr id="523" name="Straight Connector 522"/>
          <p:cNvCxnSpPr/>
          <p:nvPr/>
        </p:nvCxnSpPr>
        <p:spPr>
          <a:xfrm>
            <a:off x="2128418" y="2222541"/>
            <a:ext cx="24" cy="197489"/>
          </a:xfrm>
          <a:prstGeom prst="line">
            <a:avLst/>
          </a:prstGeom>
          <a:noFill/>
          <a:ln w="6350" cap="flat" cmpd="sng" algn="ctr">
            <a:solidFill>
              <a:srgbClr val="5B9BD5"/>
            </a:solidFill>
            <a:prstDash val="solid"/>
            <a:miter lim="800000"/>
          </a:ln>
          <a:effectLst/>
        </p:spPr>
      </p:cxnSp>
      <p:sp>
        <p:nvSpPr>
          <p:cNvPr id="524" name="Hexagon 523"/>
          <p:cNvSpPr/>
          <p:nvPr/>
        </p:nvSpPr>
        <p:spPr>
          <a:xfrm>
            <a:off x="2197811" y="2226821"/>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cxnSp>
        <p:nvCxnSpPr>
          <p:cNvPr id="525" name="Straight Connector 524"/>
          <p:cNvCxnSpPr/>
          <p:nvPr/>
        </p:nvCxnSpPr>
        <p:spPr>
          <a:xfrm>
            <a:off x="2465915" y="2222541"/>
            <a:ext cx="24" cy="197489"/>
          </a:xfrm>
          <a:prstGeom prst="line">
            <a:avLst/>
          </a:prstGeom>
          <a:noFill/>
          <a:ln w="6350" cap="flat" cmpd="sng" algn="ctr">
            <a:solidFill>
              <a:srgbClr val="5B9BD5"/>
            </a:solidFill>
            <a:prstDash val="solid"/>
            <a:miter lim="800000"/>
          </a:ln>
          <a:effectLst/>
        </p:spPr>
      </p:cxnSp>
      <p:sp>
        <p:nvSpPr>
          <p:cNvPr id="526" name="Hexagon 525"/>
          <p:cNvSpPr/>
          <p:nvPr/>
        </p:nvSpPr>
        <p:spPr>
          <a:xfrm>
            <a:off x="2537137" y="2226821"/>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cxnSp>
        <p:nvCxnSpPr>
          <p:cNvPr id="527" name="Straight Connector 526"/>
          <p:cNvCxnSpPr/>
          <p:nvPr/>
        </p:nvCxnSpPr>
        <p:spPr>
          <a:xfrm>
            <a:off x="2805240" y="2222541"/>
            <a:ext cx="24" cy="197489"/>
          </a:xfrm>
          <a:prstGeom prst="line">
            <a:avLst/>
          </a:prstGeom>
          <a:noFill/>
          <a:ln w="6350" cap="flat" cmpd="sng" algn="ctr">
            <a:solidFill>
              <a:srgbClr val="5B9BD5"/>
            </a:solidFill>
            <a:prstDash val="solid"/>
            <a:miter lim="800000"/>
          </a:ln>
          <a:effectLst/>
        </p:spPr>
      </p:cxnSp>
      <p:sp>
        <p:nvSpPr>
          <p:cNvPr id="528" name="Hexagon 527"/>
          <p:cNvSpPr/>
          <p:nvPr/>
        </p:nvSpPr>
        <p:spPr>
          <a:xfrm>
            <a:off x="2877690" y="2226821"/>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cxnSp>
        <p:nvCxnSpPr>
          <p:cNvPr id="529" name="Straight Connector 528"/>
          <p:cNvCxnSpPr/>
          <p:nvPr/>
        </p:nvCxnSpPr>
        <p:spPr>
          <a:xfrm flipH="1">
            <a:off x="3138650" y="2321910"/>
            <a:ext cx="169798" cy="99728"/>
          </a:xfrm>
          <a:prstGeom prst="line">
            <a:avLst/>
          </a:prstGeom>
          <a:noFill/>
          <a:ln w="6350" cap="flat" cmpd="sng" algn="ctr">
            <a:solidFill>
              <a:srgbClr val="5B9BD5"/>
            </a:solidFill>
            <a:prstDash val="solid"/>
            <a:miter lim="800000"/>
          </a:ln>
          <a:effectLst/>
        </p:spPr>
      </p:cxnSp>
      <p:cxnSp>
        <p:nvCxnSpPr>
          <p:cNvPr id="530" name="Straight Connector 529"/>
          <p:cNvCxnSpPr/>
          <p:nvPr/>
        </p:nvCxnSpPr>
        <p:spPr>
          <a:xfrm>
            <a:off x="3146900" y="2226461"/>
            <a:ext cx="24" cy="197489"/>
          </a:xfrm>
          <a:prstGeom prst="line">
            <a:avLst/>
          </a:prstGeom>
          <a:noFill/>
          <a:ln w="6350" cap="flat" cmpd="sng" algn="ctr">
            <a:solidFill>
              <a:srgbClr val="5B9BD5"/>
            </a:solidFill>
            <a:prstDash val="solid"/>
            <a:miter lim="800000"/>
          </a:ln>
          <a:effectLst/>
        </p:spPr>
      </p:cxnSp>
      <p:sp>
        <p:nvSpPr>
          <p:cNvPr id="531" name="Hexagon 530"/>
          <p:cNvSpPr/>
          <p:nvPr/>
        </p:nvSpPr>
        <p:spPr>
          <a:xfrm>
            <a:off x="3217274" y="2227793"/>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cxnSp>
        <p:nvCxnSpPr>
          <p:cNvPr id="532" name="Straight Connector 531"/>
          <p:cNvCxnSpPr/>
          <p:nvPr/>
        </p:nvCxnSpPr>
        <p:spPr>
          <a:xfrm>
            <a:off x="3485378" y="2223513"/>
            <a:ext cx="24" cy="197489"/>
          </a:xfrm>
          <a:prstGeom prst="line">
            <a:avLst/>
          </a:prstGeom>
          <a:noFill/>
          <a:ln w="6350" cap="flat" cmpd="sng" algn="ctr">
            <a:solidFill>
              <a:srgbClr val="5B9BD5"/>
            </a:solidFill>
            <a:prstDash val="solid"/>
            <a:miter lim="800000"/>
          </a:ln>
          <a:effectLst/>
        </p:spPr>
      </p:cxnSp>
      <p:sp>
        <p:nvSpPr>
          <p:cNvPr id="533" name="Hexagon 532"/>
          <p:cNvSpPr/>
          <p:nvPr/>
        </p:nvSpPr>
        <p:spPr>
          <a:xfrm>
            <a:off x="3554772" y="2227793"/>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cxnSp>
        <p:nvCxnSpPr>
          <p:cNvPr id="534" name="Straight Connector 533"/>
          <p:cNvCxnSpPr/>
          <p:nvPr/>
        </p:nvCxnSpPr>
        <p:spPr>
          <a:xfrm>
            <a:off x="3822875" y="2223513"/>
            <a:ext cx="24" cy="197489"/>
          </a:xfrm>
          <a:prstGeom prst="line">
            <a:avLst/>
          </a:prstGeom>
          <a:noFill/>
          <a:ln w="6350" cap="flat" cmpd="sng" algn="ctr">
            <a:solidFill>
              <a:srgbClr val="5B9BD5"/>
            </a:solidFill>
            <a:prstDash val="solid"/>
            <a:miter lim="800000"/>
          </a:ln>
          <a:effectLst/>
        </p:spPr>
      </p:cxnSp>
      <p:sp>
        <p:nvSpPr>
          <p:cNvPr id="535" name="Hexagon 534"/>
          <p:cNvSpPr/>
          <p:nvPr/>
        </p:nvSpPr>
        <p:spPr>
          <a:xfrm>
            <a:off x="3894097" y="2227793"/>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cxnSp>
        <p:nvCxnSpPr>
          <p:cNvPr id="536" name="Straight Connector 535"/>
          <p:cNvCxnSpPr/>
          <p:nvPr/>
        </p:nvCxnSpPr>
        <p:spPr>
          <a:xfrm>
            <a:off x="4162200" y="2223513"/>
            <a:ext cx="24" cy="197489"/>
          </a:xfrm>
          <a:prstGeom prst="line">
            <a:avLst/>
          </a:prstGeom>
          <a:noFill/>
          <a:ln w="6350" cap="flat" cmpd="sng" algn="ctr">
            <a:solidFill>
              <a:srgbClr val="5B9BD5"/>
            </a:solidFill>
            <a:prstDash val="solid"/>
            <a:miter lim="800000"/>
          </a:ln>
          <a:effectLst/>
        </p:spPr>
      </p:cxnSp>
      <p:sp>
        <p:nvSpPr>
          <p:cNvPr id="537" name="Hexagon 536"/>
          <p:cNvSpPr/>
          <p:nvPr/>
        </p:nvSpPr>
        <p:spPr>
          <a:xfrm>
            <a:off x="4231950" y="2227793"/>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cxnSp>
        <p:nvCxnSpPr>
          <p:cNvPr id="538" name="Straight Connector 537"/>
          <p:cNvCxnSpPr/>
          <p:nvPr/>
        </p:nvCxnSpPr>
        <p:spPr>
          <a:xfrm>
            <a:off x="4500053" y="2223513"/>
            <a:ext cx="24" cy="197489"/>
          </a:xfrm>
          <a:prstGeom prst="line">
            <a:avLst/>
          </a:prstGeom>
          <a:noFill/>
          <a:ln w="6350" cap="flat" cmpd="sng" algn="ctr">
            <a:solidFill>
              <a:srgbClr val="5B9BD5"/>
            </a:solidFill>
            <a:prstDash val="solid"/>
            <a:miter lim="800000"/>
          </a:ln>
          <a:effectLst/>
        </p:spPr>
      </p:cxnSp>
      <p:sp>
        <p:nvSpPr>
          <p:cNvPr id="539" name="Hexagon 538"/>
          <p:cNvSpPr/>
          <p:nvPr/>
        </p:nvSpPr>
        <p:spPr>
          <a:xfrm>
            <a:off x="4569448" y="2227793"/>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cxnSp>
        <p:nvCxnSpPr>
          <p:cNvPr id="540" name="Straight Connector 539"/>
          <p:cNvCxnSpPr/>
          <p:nvPr/>
        </p:nvCxnSpPr>
        <p:spPr>
          <a:xfrm>
            <a:off x="4837551" y="2223513"/>
            <a:ext cx="24" cy="197489"/>
          </a:xfrm>
          <a:prstGeom prst="line">
            <a:avLst/>
          </a:prstGeom>
          <a:noFill/>
          <a:ln w="6350" cap="flat" cmpd="sng" algn="ctr">
            <a:solidFill>
              <a:srgbClr val="5B9BD5"/>
            </a:solidFill>
            <a:prstDash val="solid"/>
            <a:miter lim="800000"/>
          </a:ln>
          <a:effectLst/>
        </p:spPr>
      </p:cxnSp>
      <p:sp>
        <p:nvSpPr>
          <p:cNvPr id="541" name="Hexagon 540"/>
          <p:cNvSpPr/>
          <p:nvPr/>
        </p:nvSpPr>
        <p:spPr>
          <a:xfrm>
            <a:off x="4910001" y="2227793"/>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cxnSp>
        <p:nvCxnSpPr>
          <p:cNvPr id="542" name="Straight Connector 541"/>
          <p:cNvCxnSpPr/>
          <p:nvPr/>
        </p:nvCxnSpPr>
        <p:spPr>
          <a:xfrm>
            <a:off x="5178104" y="2223513"/>
            <a:ext cx="24" cy="197489"/>
          </a:xfrm>
          <a:prstGeom prst="line">
            <a:avLst/>
          </a:prstGeom>
          <a:noFill/>
          <a:ln w="6350" cap="flat" cmpd="sng" algn="ctr">
            <a:solidFill>
              <a:srgbClr val="5B9BD5"/>
            </a:solidFill>
            <a:prstDash val="solid"/>
            <a:miter lim="800000"/>
          </a:ln>
          <a:effectLst/>
        </p:spPr>
      </p:cxnSp>
      <p:sp>
        <p:nvSpPr>
          <p:cNvPr id="543" name="Hexagon 542"/>
          <p:cNvSpPr/>
          <p:nvPr/>
        </p:nvSpPr>
        <p:spPr>
          <a:xfrm>
            <a:off x="5249326" y="2227793"/>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cxnSp>
        <p:nvCxnSpPr>
          <p:cNvPr id="544" name="Straight Connector 543"/>
          <p:cNvCxnSpPr/>
          <p:nvPr/>
        </p:nvCxnSpPr>
        <p:spPr>
          <a:xfrm>
            <a:off x="5517430" y="2223513"/>
            <a:ext cx="24" cy="197489"/>
          </a:xfrm>
          <a:prstGeom prst="line">
            <a:avLst/>
          </a:prstGeom>
          <a:noFill/>
          <a:ln w="6350" cap="flat" cmpd="sng" algn="ctr">
            <a:solidFill>
              <a:srgbClr val="5B9BD5"/>
            </a:solidFill>
            <a:prstDash val="solid"/>
            <a:miter lim="800000"/>
          </a:ln>
          <a:effectLst/>
        </p:spPr>
      </p:cxnSp>
      <p:sp>
        <p:nvSpPr>
          <p:cNvPr id="545" name="Hexagon 544"/>
          <p:cNvSpPr/>
          <p:nvPr/>
        </p:nvSpPr>
        <p:spPr>
          <a:xfrm>
            <a:off x="5589523" y="2227793"/>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cxnSp>
        <p:nvCxnSpPr>
          <p:cNvPr id="546" name="Straight Connector 545"/>
          <p:cNvCxnSpPr/>
          <p:nvPr/>
        </p:nvCxnSpPr>
        <p:spPr>
          <a:xfrm>
            <a:off x="5854927" y="2223513"/>
            <a:ext cx="24" cy="197489"/>
          </a:xfrm>
          <a:prstGeom prst="line">
            <a:avLst/>
          </a:prstGeom>
          <a:noFill/>
          <a:ln w="6350" cap="flat" cmpd="sng" algn="ctr">
            <a:solidFill>
              <a:srgbClr val="5B9BD5"/>
            </a:solidFill>
            <a:prstDash val="solid"/>
            <a:miter lim="800000"/>
          </a:ln>
          <a:effectLst/>
        </p:spPr>
      </p:cxnSp>
      <p:sp>
        <p:nvSpPr>
          <p:cNvPr id="547" name="Hexagon 546"/>
          <p:cNvSpPr/>
          <p:nvPr/>
        </p:nvSpPr>
        <p:spPr>
          <a:xfrm>
            <a:off x="5928202" y="2230398"/>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cxnSp>
        <p:nvCxnSpPr>
          <p:cNvPr id="548" name="Straight Connector 547"/>
          <p:cNvCxnSpPr/>
          <p:nvPr/>
        </p:nvCxnSpPr>
        <p:spPr>
          <a:xfrm>
            <a:off x="6196305" y="2226118"/>
            <a:ext cx="24" cy="197489"/>
          </a:xfrm>
          <a:prstGeom prst="line">
            <a:avLst/>
          </a:prstGeom>
          <a:noFill/>
          <a:ln w="6350" cap="flat" cmpd="sng" algn="ctr">
            <a:solidFill>
              <a:srgbClr val="5B9BD5"/>
            </a:solidFill>
            <a:prstDash val="solid"/>
            <a:miter lim="800000"/>
          </a:ln>
          <a:effectLst/>
        </p:spPr>
      </p:cxnSp>
      <p:sp>
        <p:nvSpPr>
          <p:cNvPr id="549" name="Hexagon 548"/>
          <p:cNvSpPr/>
          <p:nvPr/>
        </p:nvSpPr>
        <p:spPr>
          <a:xfrm>
            <a:off x="6265699" y="2230398"/>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cxnSp>
        <p:nvCxnSpPr>
          <p:cNvPr id="550" name="Straight Connector 549"/>
          <p:cNvCxnSpPr/>
          <p:nvPr/>
        </p:nvCxnSpPr>
        <p:spPr>
          <a:xfrm>
            <a:off x="6531103" y="2226118"/>
            <a:ext cx="24" cy="197489"/>
          </a:xfrm>
          <a:prstGeom prst="line">
            <a:avLst/>
          </a:prstGeom>
          <a:noFill/>
          <a:ln w="6350" cap="flat" cmpd="sng" algn="ctr">
            <a:solidFill>
              <a:srgbClr val="5B9BD5"/>
            </a:solidFill>
            <a:prstDash val="solid"/>
            <a:miter lim="800000"/>
          </a:ln>
          <a:effectLst/>
        </p:spPr>
      </p:cxnSp>
      <p:sp>
        <p:nvSpPr>
          <p:cNvPr id="551" name="Hexagon 550"/>
          <p:cNvSpPr/>
          <p:nvPr/>
        </p:nvSpPr>
        <p:spPr>
          <a:xfrm>
            <a:off x="6602325" y="2230398"/>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cxnSp>
        <p:nvCxnSpPr>
          <p:cNvPr id="552" name="Straight Connector 551"/>
          <p:cNvCxnSpPr/>
          <p:nvPr/>
        </p:nvCxnSpPr>
        <p:spPr>
          <a:xfrm>
            <a:off x="6867728" y="2226118"/>
            <a:ext cx="24" cy="197489"/>
          </a:xfrm>
          <a:prstGeom prst="line">
            <a:avLst/>
          </a:prstGeom>
          <a:noFill/>
          <a:ln w="6350" cap="flat" cmpd="sng" algn="ctr">
            <a:solidFill>
              <a:srgbClr val="5B9BD5"/>
            </a:solidFill>
            <a:prstDash val="solid"/>
            <a:miter lim="800000"/>
          </a:ln>
          <a:effectLst/>
        </p:spPr>
      </p:cxnSp>
      <p:sp>
        <p:nvSpPr>
          <p:cNvPr id="553" name="Hexagon 552"/>
          <p:cNvSpPr/>
          <p:nvPr/>
        </p:nvSpPr>
        <p:spPr>
          <a:xfrm>
            <a:off x="6935134" y="2230398"/>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cxnSp>
        <p:nvCxnSpPr>
          <p:cNvPr id="554" name="Straight Connector 553"/>
          <p:cNvCxnSpPr/>
          <p:nvPr/>
        </p:nvCxnSpPr>
        <p:spPr>
          <a:xfrm>
            <a:off x="7203238" y="2226118"/>
            <a:ext cx="24" cy="197489"/>
          </a:xfrm>
          <a:prstGeom prst="line">
            <a:avLst/>
          </a:prstGeom>
          <a:noFill/>
          <a:ln w="6350" cap="flat" cmpd="sng" algn="ctr">
            <a:solidFill>
              <a:srgbClr val="5B9BD5"/>
            </a:solidFill>
            <a:prstDash val="solid"/>
            <a:miter lim="800000"/>
          </a:ln>
          <a:effectLst/>
        </p:spPr>
      </p:cxnSp>
      <p:sp>
        <p:nvSpPr>
          <p:cNvPr id="555" name="Hexagon 554"/>
          <p:cNvSpPr/>
          <p:nvPr/>
        </p:nvSpPr>
        <p:spPr>
          <a:xfrm>
            <a:off x="7272631" y="2230398"/>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cxnSp>
        <p:nvCxnSpPr>
          <p:cNvPr id="556" name="Straight Connector 555"/>
          <p:cNvCxnSpPr/>
          <p:nvPr/>
        </p:nvCxnSpPr>
        <p:spPr>
          <a:xfrm>
            <a:off x="7540735" y="2226118"/>
            <a:ext cx="24" cy="197489"/>
          </a:xfrm>
          <a:prstGeom prst="line">
            <a:avLst/>
          </a:prstGeom>
          <a:noFill/>
          <a:ln w="6350" cap="flat" cmpd="sng" algn="ctr">
            <a:solidFill>
              <a:srgbClr val="5B9BD5"/>
            </a:solidFill>
            <a:prstDash val="solid"/>
            <a:miter lim="800000"/>
          </a:ln>
          <a:effectLst/>
        </p:spPr>
      </p:cxnSp>
      <p:sp>
        <p:nvSpPr>
          <p:cNvPr id="557" name="Hexagon 556"/>
          <p:cNvSpPr/>
          <p:nvPr/>
        </p:nvSpPr>
        <p:spPr>
          <a:xfrm>
            <a:off x="7613185" y="2230398"/>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cxnSp>
        <p:nvCxnSpPr>
          <p:cNvPr id="558" name="Straight Connector 557"/>
          <p:cNvCxnSpPr/>
          <p:nvPr/>
        </p:nvCxnSpPr>
        <p:spPr>
          <a:xfrm>
            <a:off x="7881288" y="2226118"/>
            <a:ext cx="24" cy="197489"/>
          </a:xfrm>
          <a:prstGeom prst="line">
            <a:avLst/>
          </a:prstGeom>
          <a:noFill/>
          <a:ln w="6350" cap="flat" cmpd="sng" algn="ctr">
            <a:solidFill>
              <a:srgbClr val="5B9BD5"/>
            </a:solidFill>
            <a:prstDash val="solid"/>
            <a:miter lim="800000"/>
          </a:ln>
          <a:effectLst/>
        </p:spPr>
      </p:cxnSp>
      <p:sp>
        <p:nvSpPr>
          <p:cNvPr id="559" name="Hexagon 558"/>
          <p:cNvSpPr/>
          <p:nvPr/>
        </p:nvSpPr>
        <p:spPr>
          <a:xfrm>
            <a:off x="7952510" y="2230398"/>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cxnSp>
        <p:nvCxnSpPr>
          <p:cNvPr id="560" name="Straight Connector 559"/>
          <p:cNvCxnSpPr/>
          <p:nvPr/>
        </p:nvCxnSpPr>
        <p:spPr>
          <a:xfrm>
            <a:off x="8220614" y="2226118"/>
            <a:ext cx="24" cy="197489"/>
          </a:xfrm>
          <a:prstGeom prst="line">
            <a:avLst/>
          </a:prstGeom>
          <a:noFill/>
          <a:ln w="6350" cap="flat" cmpd="sng" algn="ctr">
            <a:solidFill>
              <a:srgbClr val="5B9BD5"/>
            </a:solidFill>
            <a:prstDash val="solid"/>
            <a:miter lim="800000"/>
          </a:ln>
          <a:effectLst/>
        </p:spPr>
      </p:cxnSp>
      <p:sp>
        <p:nvSpPr>
          <p:cNvPr id="561" name="Hexagon 560"/>
          <p:cNvSpPr/>
          <p:nvPr/>
        </p:nvSpPr>
        <p:spPr>
          <a:xfrm>
            <a:off x="8290008" y="2230398"/>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cxnSp>
        <p:nvCxnSpPr>
          <p:cNvPr id="562" name="Straight Connector 561"/>
          <p:cNvCxnSpPr/>
          <p:nvPr/>
        </p:nvCxnSpPr>
        <p:spPr>
          <a:xfrm>
            <a:off x="8558111" y="2226118"/>
            <a:ext cx="24" cy="197489"/>
          </a:xfrm>
          <a:prstGeom prst="line">
            <a:avLst/>
          </a:prstGeom>
          <a:noFill/>
          <a:ln w="6350" cap="flat" cmpd="sng" algn="ctr">
            <a:solidFill>
              <a:srgbClr val="5B9BD5"/>
            </a:solidFill>
            <a:prstDash val="solid"/>
            <a:miter lim="800000"/>
          </a:ln>
          <a:effectLst/>
        </p:spPr>
      </p:cxnSp>
      <p:sp>
        <p:nvSpPr>
          <p:cNvPr id="563" name="Hexagon 562"/>
          <p:cNvSpPr/>
          <p:nvPr/>
        </p:nvSpPr>
        <p:spPr>
          <a:xfrm>
            <a:off x="511196" y="2030710"/>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564" name="Hexagon 563"/>
          <p:cNvSpPr/>
          <p:nvPr/>
        </p:nvSpPr>
        <p:spPr>
          <a:xfrm>
            <a:off x="680994" y="2127093"/>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565" name="Hexagon 564"/>
          <p:cNvSpPr/>
          <p:nvPr/>
        </p:nvSpPr>
        <p:spPr>
          <a:xfrm>
            <a:off x="680994" y="2323205"/>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566" name="Hexagon 565"/>
          <p:cNvSpPr/>
          <p:nvPr/>
        </p:nvSpPr>
        <p:spPr>
          <a:xfrm>
            <a:off x="848694" y="2030710"/>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567" name="Hexagon 566"/>
          <p:cNvSpPr/>
          <p:nvPr/>
        </p:nvSpPr>
        <p:spPr>
          <a:xfrm>
            <a:off x="1018492" y="2127093"/>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568" name="Hexagon 567"/>
          <p:cNvSpPr/>
          <p:nvPr/>
        </p:nvSpPr>
        <p:spPr>
          <a:xfrm>
            <a:off x="1018492" y="2323205"/>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569" name="Hexagon 568"/>
          <p:cNvSpPr/>
          <p:nvPr/>
        </p:nvSpPr>
        <p:spPr>
          <a:xfrm>
            <a:off x="1188019" y="2030710"/>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570" name="Hexagon 569"/>
          <p:cNvSpPr/>
          <p:nvPr/>
        </p:nvSpPr>
        <p:spPr>
          <a:xfrm>
            <a:off x="1357817" y="2127093"/>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571" name="Hexagon 570"/>
          <p:cNvSpPr/>
          <p:nvPr/>
        </p:nvSpPr>
        <p:spPr>
          <a:xfrm>
            <a:off x="1357817" y="2323205"/>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572" name="Hexagon 571"/>
          <p:cNvSpPr/>
          <p:nvPr/>
        </p:nvSpPr>
        <p:spPr>
          <a:xfrm>
            <a:off x="1525516" y="2030710"/>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573" name="Hexagon 572"/>
          <p:cNvSpPr/>
          <p:nvPr/>
        </p:nvSpPr>
        <p:spPr>
          <a:xfrm>
            <a:off x="1695314" y="2127093"/>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574" name="Hexagon 573"/>
          <p:cNvSpPr/>
          <p:nvPr/>
        </p:nvSpPr>
        <p:spPr>
          <a:xfrm>
            <a:off x="1695314" y="2323205"/>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575" name="Hexagon 574"/>
          <p:cNvSpPr/>
          <p:nvPr/>
        </p:nvSpPr>
        <p:spPr>
          <a:xfrm>
            <a:off x="1863014" y="2030710"/>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576" name="Hexagon 575"/>
          <p:cNvSpPr/>
          <p:nvPr/>
        </p:nvSpPr>
        <p:spPr>
          <a:xfrm>
            <a:off x="2030112" y="2127093"/>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577" name="Hexagon 576"/>
          <p:cNvSpPr/>
          <p:nvPr/>
        </p:nvSpPr>
        <p:spPr>
          <a:xfrm>
            <a:off x="2030112" y="2323205"/>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578" name="Hexagon 577"/>
          <p:cNvSpPr/>
          <p:nvPr/>
        </p:nvSpPr>
        <p:spPr>
          <a:xfrm>
            <a:off x="2197811" y="2030710"/>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579" name="Hexagon 578"/>
          <p:cNvSpPr/>
          <p:nvPr/>
        </p:nvSpPr>
        <p:spPr>
          <a:xfrm>
            <a:off x="2367610" y="2127093"/>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580" name="Hexagon 579"/>
          <p:cNvSpPr/>
          <p:nvPr/>
        </p:nvSpPr>
        <p:spPr>
          <a:xfrm>
            <a:off x="2367610" y="2323205"/>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581" name="Hexagon 580"/>
          <p:cNvSpPr/>
          <p:nvPr/>
        </p:nvSpPr>
        <p:spPr>
          <a:xfrm>
            <a:off x="2537137" y="2030710"/>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582" name="Hexagon 581"/>
          <p:cNvSpPr/>
          <p:nvPr/>
        </p:nvSpPr>
        <p:spPr>
          <a:xfrm>
            <a:off x="2706934" y="2127093"/>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583" name="Hexagon 582"/>
          <p:cNvSpPr/>
          <p:nvPr/>
        </p:nvSpPr>
        <p:spPr>
          <a:xfrm>
            <a:off x="2706934" y="2323205"/>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584" name="Hexagon 583"/>
          <p:cNvSpPr/>
          <p:nvPr/>
        </p:nvSpPr>
        <p:spPr>
          <a:xfrm>
            <a:off x="2877690" y="2030710"/>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585" name="Hexagon 584"/>
          <p:cNvSpPr/>
          <p:nvPr/>
        </p:nvSpPr>
        <p:spPr>
          <a:xfrm>
            <a:off x="3047488" y="2127093"/>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586" name="Hexagon 585"/>
          <p:cNvSpPr/>
          <p:nvPr/>
        </p:nvSpPr>
        <p:spPr>
          <a:xfrm>
            <a:off x="3047488" y="2323205"/>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587" name="Hexagon 586"/>
          <p:cNvSpPr/>
          <p:nvPr/>
        </p:nvSpPr>
        <p:spPr>
          <a:xfrm>
            <a:off x="3217274" y="2031681"/>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588" name="Hexagon 587"/>
          <p:cNvSpPr/>
          <p:nvPr/>
        </p:nvSpPr>
        <p:spPr>
          <a:xfrm>
            <a:off x="3387072" y="2128064"/>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589" name="Hexagon 588"/>
          <p:cNvSpPr/>
          <p:nvPr/>
        </p:nvSpPr>
        <p:spPr>
          <a:xfrm>
            <a:off x="3387072" y="2327521"/>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590" name="Hexagon 589"/>
          <p:cNvSpPr/>
          <p:nvPr/>
        </p:nvSpPr>
        <p:spPr>
          <a:xfrm>
            <a:off x="3554772" y="2031681"/>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591" name="Hexagon 590"/>
          <p:cNvSpPr/>
          <p:nvPr/>
        </p:nvSpPr>
        <p:spPr>
          <a:xfrm>
            <a:off x="3724570" y="2128064"/>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592" name="Hexagon 591"/>
          <p:cNvSpPr/>
          <p:nvPr/>
        </p:nvSpPr>
        <p:spPr>
          <a:xfrm>
            <a:off x="3724570" y="2327521"/>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593" name="Hexagon 592"/>
          <p:cNvSpPr/>
          <p:nvPr/>
        </p:nvSpPr>
        <p:spPr>
          <a:xfrm>
            <a:off x="3894097" y="2031681"/>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594" name="Hexagon 593"/>
          <p:cNvSpPr/>
          <p:nvPr/>
        </p:nvSpPr>
        <p:spPr>
          <a:xfrm>
            <a:off x="4063895" y="2128064"/>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595" name="Hexagon 594"/>
          <p:cNvSpPr/>
          <p:nvPr/>
        </p:nvSpPr>
        <p:spPr>
          <a:xfrm>
            <a:off x="4063895" y="2324176"/>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596" name="Hexagon 595"/>
          <p:cNvSpPr/>
          <p:nvPr/>
        </p:nvSpPr>
        <p:spPr>
          <a:xfrm>
            <a:off x="4231950" y="2028337"/>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597" name="Hexagon 596"/>
          <p:cNvSpPr/>
          <p:nvPr/>
        </p:nvSpPr>
        <p:spPr>
          <a:xfrm>
            <a:off x="4401748" y="2128064"/>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598" name="Hexagon 597"/>
          <p:cNvSpPr/>
          <p:nvPr/>
        </p:nvSpPr>
        <p:spPr>
          <a:xfrm>
            <a:off x="4401748" y="2324176"/>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599" name="Hexagon 598"/>
          <p:cNvSpPr/>
          <p:nvPr/>
        </p:nvSpPr>
        <p:spPr>
          <a:xfrm>
            <a:off x="4569448" y="2031681"/>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600" name="Hexagon 599"/>
          <p:cNvSpPr/>
          <p:nvPr/>
        </p:nvSpPr>
        <p:spPr>
          <a:xfrm>
            <a:off x="4739245" y="2128064"/>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601" name="Hexagon 600"/>
          <p:cNvSpPr/>
          <p:nvPr/>
        </p:nvSpPr>
        <p:spPr>
          <a:xfrm>
            <a:off x="4739245" y="2324176"/>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602" name="Hexagon 601"/>
          <p:cNvSpPr/>
          <p:nvPr/>
        </p:nvSpPr>
        <p:spPr>
          <a:xfrm>
            <a:off x="4910001" y="2031681"/>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603" name="Hexagon 602"/>
          <p:cNvSpPr/>
          <p:nvPr/>
        </p:nvSpPr>
        <p:spPr>
          <a:xfrm>
            <a:off x="5079799" y="2128064"/>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604" name="Hexagon 603"/>
          <p:cNvSpPr/>
          <p:nvPr/>
        </p:nvSpPr>
        <p:spPr>
          <a:xfrm>
            <a:off x="5079799" y="2324176"/>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605" name="Hexagon 604"/>
          <p:cNvSpPr/>
          <p:nvPr/>
        </p:nvSpPr>
        <p:spPr>
          <a:xfrm>
            <a:off x="5249326" y="2031681"/>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606" name="Hexagon 605"/>
          <p:cNvSpPr/>
          <p:nvPr/>
        </p:nvSpPr>
        <p:spPr>
          <a:xfrm>
            <a:off x="5419124" y="2128064"/>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607" name="Hexagon 606"/>
          <p:cNvSpPr/>
          <p:nvPr/>
        </p:nvSpPr>
        <p:spPr>
          <a:xfrm>
            <a:off x="5419124" y="2324176"/>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608" name="Hexagon 607"/>
          <p:cNvSpPr/>
          <p:nvPr/>
        </p:nvSpPr>
        <p:spPr>
          <a:xfrm>
            <a:off x="5589523" y="2031681"/>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609" name="Hexagon 608"/>
          <p:cNvSpPr/>
          <p:nvPr/>
        </p:nvSpPr>
        <p:spPr>
          <a:xfrm>
            <a:off x="5759322" y="2128064"/>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610" name="Hexagon 609"/>
          <p:cNvSpPr/>
          <p:nvPr/>
        </p:nvSpPr>
        <p:spPr>
          <a:xfrm>
            <a:off x="5759322" y="2324176"/>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611" name="Hexagon 610"/>
          <p:cNvSpPr/>
          <p:nvPr/>
        </p:nvSpPr>
        <p:spPr>
          <a:xfrm>
            <a:off x="5928202" y="2034287"/>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612" name="Hexagon 611"/>
          <p:cNvSpPr/>
          <p:nvPr/>
        </p:nvSpPr>
        <p:spPr>
          <a:xfrm>
            <a:off x="6098000" y="2130671"/>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613" name="Hexagon 612"/>
          <p:cNvSpPr/>
          <p:nvPr/>
        </p:nvSpPr>
        <p:spPr>
          <a:xfrm>
            <a:off x="6098000" y="2326782"/>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614" name="Hexagon 613"/>
          <p:cNvSpPr/>
          <p:nvPr/>
        </p:nvSpPr>
        <p:spPr>
          <a:xfrm>
            <a:off x="6265699" y="2034287"/>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615" name="Hexagon 614"/>
          <p:cNvSpPr/>
          <p:nvPr/>
        </p:nvSpPr>
        <p:spPr>
          <a:xfrm>
            <a:off x="6432797" y="2130671"/>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616" name="Hexagon 615"/>
          <p:cNvSpPr/>
          <p:nvPr/>
        </p:nvSpPr>
        <p:spPr>
          <a:xfrm>
            <a:off x="6432797" y="2326782"/>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617" name="Hexagon 616"/>
          <p:cNvSpPr/>
          <p:nvPr/>
        </p:nvSpPr>
        <p:spPr>
          <a:xfrm>
            <a:off x="6602325" y="2034287"/>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618" name="Hexagon 617"/>
          <p:cNvSpPr/>
          <p:nvPr/>
        </p:nvSpPr>
        <p:spPr>
          <a:xfrm>
            <a:off x="6769423" y="2130671"/>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619" name="Hexagon 618"/>
          <p:cNvSpPr/>
          <p:nvPr/>
        </p:nvSpPr>
        <p:spPr>
          <a:xfrm>
            <a:off x="6769423" y="2326782"/>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620" name="Hexagon 619"/>
          <p:cNvSpPr/>
          <p:nvPr/>
        </p:nvSpPr>
        <p:spPr>
          <a:xfrm>
            <a:off x="6935134" y="2034287"/>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621" name="Hexagon 620"/>
          <p:cNvSpPr/>
          <p:nvPr/>
        </p:nvSpPr>
        <p:spPr>
          <a:xfrm>
            <a:off x="7104932" y="2130671"/>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622" name="Hexagon 621"/>
          <p:cNvSpPr/>
          <p:nvPr/>
        </p:nvSpPr>
        <p:spPr>
          <a:xfrm>
            <a:off x="7104932" y="2326782"/>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623" name="Hexagon 622"/>
          <p:cNvSpPr/>
          <p:nvPr/>
        </p:nvSpPr>
        <p:spPr>
          <a:xfrm>
            <a:off x="7272631" y="2034287"/>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624" name="Hexagon 623"/>
          <p:cNvSpPr/>
          <p:nvPr/>
        </p:nvSpPr>
        <p:spPr>
          <a:xfrm>
            <a:off x="7442430" y="2130671"/>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625" name="Hexagon 624"/>
          <p:cNvSpPr/>
          <p:nvPr/>
        </p:nvSpPr>
        <p:spPr>
          <a:xfrm>
            <a:off x="7442430" y="2326782"/>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626" name="Hexagon 625"/>
          <p:cNvSpPr/>
          <p:nvPr/>
        </p:nvSpPr>
        <p:spPr>
          <a:xfrm>
            <a:off x="7613185" y="2034287"/>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627" name="Hexagon 626"/>
          <p:cNvSpPr/>
          <p:nvPr/>
        </p:nvSpPr>
        <p:spPr>
          <a:xfrm>
            <a:off x="7782983" y="2130671"/>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628" name="Hexagon 627"/>
          <p:cNvSpPr/>
          <p:nvPr/>
        </p:nvSpPr>
        <p:spPr>
          <a:xfrm>
            <a:off x="7782983" y="2326782"/>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629" name="Hexagon 628"/>
          <p:cNvSpPr/>
          <p:nvPr/>
        </p:nvSpPr>
        <p:spPr>
          <a:xfrm>
            <a:off x="7952510" y="2034287"/>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630" name="Hexagon 629"/>
          <p:cNvSpPr/>
          <p:nvPr/>
        </p:nvSpPr>
        <p:spPr>
          <a:xfrm>
            <a:off x="8122308" y="2130671"/>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631" name="Hexagon 630"/>
          <p:cNvSpPr/>
          <p:nvPr/>
        </p:nvSpPr>
        <p:spPr>
          <a:xfrm>
            <a:off x="8122308" y="2326782"/>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632" name="Hexagon 631"/>
          <p:cNvSpPr/>
          <p:nvPr/>
        </p:nvSpPr>
        <p:spPr>
          <a:xfrm>
            <a:off x="8290008" y="2034287"/>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633" name="Hexagon 632"/>
          <p:cNvSpPr/>
          <p:nvPr/>
        </p:nvSpPr>
        <p:spPr>
          <a:xfrm>
            <a:off x="8459806" y="2130671"/>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634" name="Hexagon 633"/>
          <p:cNvSpPr/>
          <p:nvPr/>
        </p:nvSpPr>
        <p:spPr>
          <a:xfrm>
            <a:off x="8459806" y="2326782"/>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635" name="TextBox 634"/>
          <p:cNvSpPr txBox="1"/>
          <p:nvPr/>
        </p:nvSpPr>
        <p:spPr>
          <a:xfrm>
            <a:off x="3807830" y="2062429"/>
            <a:ext cx="2047121" cy="409215"/>
          </a:xfrm>
          <a:prstGeom prst="rect">
            <a:avLst/>
          </a:prstGeom>
          <a:noFill/>
        </p:spPr>
        <p:txBody>
          <a:bodyPr wrap="square" rtlCol="0">
            <a:spAutoFit/>
          </a:bodyPr>
          <a:lstStyle/>
          <a:p>
            <a:pPr defTabSz="672290"/>
            <a:r>
              <a:rPr lang="en-US" sz="2059" kern="0" dirty="0">
                <a:solidFill>
                  <a:srgbClr val="333333"/>
                </a:solidFill>
                <a:latin typeface="Segoe UI Semibold" panose="020B0702040204020203" pitchFamily="34" charset="0"/>
                <a:ea typeface="Segoe UI Black" panose="020B0A02040204020203" pitchFamily="34" charset="0"/>
                <a:cs typeface="Segoe UI Semibold" panose="020B0702040204020203" pitchFamily="34" charset="0"/>
              </a:rPr>
              <a:t>Microservices</a:t>
            </a:r>
          </a:p>
        </p:txBody>
      </p:sp>
      <p:sp>
        <p:nvSpPr>
          <p:cNvPr id="346" name="Freeform 345"/>
          <p:cNvSpPr>
            <a:spLocks noChangeAspect="1"/>
          </p:cNvSpPr>
          <p:nvPr/>
        </p:nvSpPr>
        <p:spPr bwMode="black">
          <a:xfrm>
            <a:off x="4499468" y="3380002"/>
            <a:ext cx="170854" cy="171569"/>
          </a:xfrm>
          <a:custGeom>
            <a:avLst/>
            <a:gdLst>
              <a:gd name="connsiteX0" fmla="*/ 349819 w 514705"/>
              <a:gd name="connsiteY0" fmla="*/ 222652 h 516861"/>
              <a:gd name="connsiteX1" fmla="*/ 398315 w 514705"/>
              <a:gd name="connsiteY1" fmla="*/ 245284 h 516861"/>
              <a:gd name="connsiteX2" fmla="*/ 491427 w 514705"/>
              <a:gd name="connsiteY2" fmla="*/ 338396 h 516861"/>
              <a:gd name="connsiteX3" fmla="*/ 491427 w 514705"/>
              <a:gd name="connsiteY3" fmla="*/ 452200 h 516861"/>
              <a:gd name="connsiteX4" fmla="*/ 447458 w 514705"/>
              <a:gd name="connsiteY4" fmla="*/ 493584 h 516861"/>
              <a:gd name="connsiteX5" fmla="*/ 333654 w 514705"/>
              <a:gd name="connsiteY5" fmla="*/ 493584 h 516861"/>
              <a:gd name="connsiteX6" fmla="*/ 243127 w 514705"/>
              <a:gd name="connsiteY6" fmla="*/ 403058 h 516861"/>
              <a:gd name="connsiteX7" fmla="*/ 232782 w 514705"/>
              <a:gd name="connsiteY7" fmla="*/ 299599 h 516861"/>
              <a:gd name="connsiteX8" fmla="*/ 276751 w 514705"/>
              <a:gd name="connsiteY8" fmla="*/ 346156 h 516861"/>
              <a:gd name="connsiteX9" fmla="*/ 284511 w 514705"/>
              <a:gd name="connsiteY9" fmla="*/ 361674 h 516861"/>
              <a:gd name="connsiteX10" fmla="*/ 375037 w 514705"/>
              <a:gd name="connsiteY10" fmla="*/ 452200 h 516861"/>
              <a:gd name="connsiteX11" fmla="*/ 406074 w 514705"/>
              <a:gd name="connsiteY11" fmla="*/ 452200 h 516861"/>
              <a:gd name="connsiteX12" fmla="*/ 450044 w 514705"/>
              <a:gd name="connsiteY12" fmla="*/ 410817 h 516861"/>
              <a:gd name="connsiteX13" fmla="*/ 450044 w 514705"/>
              <a:gd name="connsiteY13" fmla="*/ 379779 h 516861"/>
              <a:gd name="connsiteX14" fmla="*/ 356932 w 514705"/>
              <a:gd name="connsiteY14" fmla="*/ 286667 h 516861"/>
              <a:gd name="connsiteX15" fmla="*/ 343999 w 514705"/>
              <a:gd name="connsiteY15" fmla="*/ 281494 h 516861"/>
              <a:gd name="connsiteX16" fmla="*/ 297443 w 514705"/>
              <a:gd name="connsiteY16" fmla="*/ 234938 h 516861"/>
              <a:gd name="connsiteX17" fmla="*/ 349819 w 514705"/>
              <a:gd name="connsiteY17" fmla="*/ 222652 h 516861"/>
              <a:gd name="connsiteX18" fmla="*/ 194560 w 514705"/>
              <a:gd name="connsiteY18" fmla="*/ 168987 h 516861"/>
              <a:gd name="connsiteX19" fmla="*/ 214305 w 514705"/>
              <a:gd name="connsiteY19" fmla="*/ 178697 h 516861"/>
              <a:gd name="connsiteX20" fmla="*/ 338599 w 514705"/>
              <a:gd name="connsiteY20" fmla="*/ 300402 h 516861"/>
              <a:gd name="connsiteX21" fmla="*/ 338599 w 514705"/>
              <a:gd name="connsiteY21" fmla="*/ 341833 h 516861"/>
              <a:gd name="connsiteX22" fmla="*/ 297168 w 514705"/>
              <a:gd name="connsiteY22" fmla="*/ 341833 h 516861"/>
              <a:gd name="connsiteX23" fmla="*/ 172874 w 514705"/>
              <a:gd name="connsiteY23" fmla="*/ 217539 h 516861"/>
              <a:gd name="connsiteX24" fmla="*/ 172874 w 514705"/>
              <a:gd name="connsiteY24" fmla="*/ 178697 h 516861"/>
              <a:gd name="connsiteX25" fmla="*/ 194560 w 514705"/>
              <a:gd name="connsiteY25" fmla="*/ 168987 h 516861"/>
              <a:gd name="connsiteX26" fmla="*/ 121563 w 514705"/>
              <a:gd name="connsiteY26" fmla="*/ 0 h 516861"/>
              <a:gd name="connsiteX27" fmla="*/ 178465 w 514705"/>
              <a:gd name="connsiteY27" fmla="*/ 23278 h 516861"/>
              <a:gd name="connsiteX28" fmla="*/ 271577 w 514705"/>
              <a:gd name="connsiteY28" fmla="*/ 116391 h 516861"/>
              <a:gd name="connsiteX29" fmla="*/ 279337 w 514705"/>
              <a:gd name="connsiteY29" fmla="*/ 217263 h 516861"/>
              <a:gd name="connsiteX30" fmla="*/ 235367 w 514705"/>
              <a:gd name="connsiteY30" fmla="*/ 173293 h 516861"/>
              <a:gd name="connsiteX31" fmla="*/ 230194 w 514705"/>
              <a:gd name="connsiteY31" fmla="*/ 157774 h 516861"/>
              <a:gd name="connsiteX32" fmla="*/ 137082 w 514705"/>
              <a:gd name="connsiteY32" fmla="*/ 64662 h 516861"/>
              <a:gd name="connsiteX33" fmla="*/ 106044 w 514705"/>
              <a:gd name="connsiteY33" fmla="*/ 64662 h 516861"/>
              <a:gd name="connsiteX34" fmla="*/ 62074 w 514705"/>
              <a:gd name="connsiteY34" fmla="*/ 108631 h 516861"/>
              <a:gd name="connsiteX35" fmla="*/ 62074 w 514705"/>
              <a:gd name="connsiteY35" fmla="*/ 139669 h 516861"/>
              <a:gd name="connsiteX36" fmla="*/ 155187 w 514705"/>
              <a:gd name="connsiteY36" fmla="*/ 232782 h 516861"/>
              <a:gd name="connsiteX37" fmla="*/ 168119 w 514705"/>
              <a:gd name="connsiteY37" fmla="*/ 237955 h 516861"/>
              <a:gd name="connsiteX38" fmla="*/ 214675 w 514705"/>
              <a:gd name="connsiteY38" fmla="*/ 281924 h 516861"/>
              <a:gd name="connsiteX39" fmla="*/ 113804 w 514705"/>
              <a:gd name="connsiteY39" fmla="*/ 271579 h 516861"/>
              <a:gd name="connsiteX40" fmla="*/ 23277 w 514705"/>
              <a:gd name="connsiteY40" fmla="*/ 181052 h 516861"/>
              <a:gd name="connsiteX41" fmla="*/ 23277 w 514705"/>
              <a:gd name="connsiteY41" fmla="*/ 67248 h 516861"/>
              <a:gd name="connsiteX42" fmla="*/ 64661 w 514705"/>
              <a:gd name="connsiteY42" fmla="*/ 23278 h 516861"/>
              <a:gd name="connsiteX43" fmla="*/ 121563 w 514705"/>
              <a:gd name="connsiteY43" fmla="*/ 0 h 516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514705" h="516861">
                <a:moveTo>
                  <a:pt x="349819" y="222652"/>
                </a:moveTo>
                <a:cubicBezTo>
                  <a:pt x="367924" y="224592"/>
                  <a:pt x="385382" y="232351"/>
                  <a:pt x="398315" y="245284"/>
                </a:cubicBezTo>
                <a:cubicBezTo>
                  <a:pt x="398315" y="245284"/>
                  <a:pt x="398315" y="245284"/>
                  <a:pt x="491427" y="338396"/>
                </a:cubicBezTo>
                <a:cubicBezTo>
                  <a:pt x="522465" y="369434"/>
                  <a:pt x="522465" y="421163"/>
                  <a:pt x="491427" y="452200"/>
                </a:cubicBezTo>
                <a:cubicBezTo>
                  <a:pt x="491427" y="452200"/>
                  <a:pt x="491427" y="452200"/>
                  <a:pt x="447458" y="493584"/>
                </a:cubicBezTo>
                <a:cubicBezTo>
                  <a:pt x="416420" y="524621"/>
                  <a:pt x="364691" y="524621"/>
                  <a:pt x="333654" y="493584"/>
                </a:cubicBezTo>
                <a:cubicBezTo>
                  <a:pt x="333654" y="493584"/>
                  <a:pt x="333654" y="493584"/>
                  <a:pt x="243127" y="403058"/>
                </a:cubicBezTo>
                <a:cubicBezTo>
                  <a:pt x="214676" y="374607"/>
                  <a:pt x="212090" y="330637"/>
                  <a:pt x="232782" y="299599"/>
                </a:cubicBezTo>
                <a:cubicBezTo>
                  <a:pt x="232782" y="299599"/>
                  <a:pt x="232782" y="299599"/>
                  <a:pt x="276751" y="346156"/>
                </a:cubicBezTo>
                <a:cubicBezTo>
                  <a:pt x="276751" y="351328"/>
                  <a:pt x="279338" y="356501"/>
                  <a:pt x="284511" y="361674"/>
                </a:cubicBezTo>
                <a:cubicBezTo>
                  <a:pt x="284511" y="361674"/>
                  <a:pt x="284511" y="361674"/>
                  <a:pt x="375037" y="452200"/>
                </a:cubicBezTo>
                <a:cubicBezTo>
                  <a:pt x="385383" y="462546"/>
                  <a:pt x="398315" y="462546"/>
                  <a:pt x="406074" y="452200"/>
                </a:cubicBezTo>
                <a:cubicBezTo>
                  <a:pt x="406074" y="452200"/>
                  <a:pt x="406074" y="452200"/>
                  <a:pt x="450044" y="410817"/>
                </a:cubicBezTo>
                <a:cubicBezTo>
                  <a:pt x="457804" y="400471"/>
                  <a:pt x="457804" y="387539"/>
                  <a:pt x="450044" y="379779"/>
                </a:cubicBezTo>
                <a:cubicBezTo>
                  <a:pt x="450044" y="379779"/>
                  <a:pt x="450044" y="379779"/>
                  <a:pt x="356932" y="286667"/>
                </a:cubicBezTo>
                <a:cubicBezTo>
                  <a:pt x="354345" y="284081"/>
                  <a:pt x="349172" y="281494"/>
                  <a:pt x="343999" y="281494"/>
                </a:cubicBezTo>
                <a:cubicBezTo>
                  <a:pt x="343999" y="281494"/>
                  <a:pt x="343999" y="281494"/>
                  <a:pt x="297443" y="234938"/>
                </a:cubicBezTo>
                <a:cubicBezTo>
                  <a:pt x="312962" y="224592"/>
                  <a:pt x="331714" y="220712"/>
                  <a:pt x="349819" y="222652"/>
                </a:cubicBezTo>
                <a:close/>
                <a:moveTo>
                  <a:pt x="194560" y="168987"/>
                </a:moveTo>
                <a:cubicBezTo>
                  <a:pt x="202005" y="168987"/>
                  <a:pt x="209126" y="172224"/>
                  <a:pt x="214305" y="178697"/>
                </a:cubicBezTo>
                <a:cubicBezTo>
                  <a:pt x="214305" y="178697"/>
                  <a:pt x="214305" y="178697"/>
                  <a:pt x="338599" y="300402"/>
                </a:cubicBezTo>
                <a:cubicBezTo>
                  <a:pt x="348957" y="313349"/>
                  <a:pt x="348957" y="331475"/>
                  <a:pt x="338599" y="341833"/>
                </a:cubicBezTo>
                <a:cubicBezTo>
                  <a:pt x="328241" y="352191"/>
                  <a:pt x="307526" y="352191"/>
                  <a:pt x="297168" y="341833"/>
                </a:cubicBezTo>
                <a:cubicBezTo>
                  <a:pt x="297168" y="341833"/>
                  <a:pt x="297168" y="341833"/>
                  <a:pt x="172874" y="217539"/>
                </a:cubicBezTo>
                <a:cubicBezTo>
                  <a:pt x="162516" y="207181"/>
                  <a:pt x="162516" y="189055"/>
                  <a:pt x="172874" y="178697"/>
                </a:cubicBezTo>
                <a:cubicBezTo>
                  <a:pt x="179348" y="172224"/>
                  <a:pt x="187116" y="168987"/>
                  <a:pt x="194560" y="168987"/>
                </a:cubicBezTo>
                <a:close/>
                <a:moveTo>
                  <a:pt x="121563" y="0"/>
                </a:moveTo>
                <a:cubicBezTo>
                  <a:pt x="142254" y="0"/>
                  <a:pt x="162946" y="7760"/>
                  <a:pt x="178465" y="23278"/>
                </a:cubicBezTo>
                <a:cubicBezTo>
                  <a:pt x="178465" y="23278"/>
                  <a:pt x="178465" y="23278"/>
                  <a:pt x="271577" y="116391"/>
                </a:cubicBezTo>
                <a:cubicBezTo>
                  <a:pt x="297442" y="144842"/>
                  <a:pt x="302615" y="186225"/>
                  <a:pt x="279337" y="217263"/>
                </a:cubicBezTo>
                <a:cubicBezTo>
                  <a:pt x="279337" y="217263"/>
                  <a:pt x="279337" y="217263"/>
                  <a:pt x="235367" y="173293"/>
                </a:cubicBezTo>
                <a:cubicBezTo>
                  <a:pt x="235367" y="168120"/>
                  <a:pt x="235367" y="162947"/>
                  <a:pt x="230194" y="157774"/>
                </a:cubicBezTo>
                <a:cubicBezTo>
                  <a:pt x="230194" y="157774"/>
                  <a:pt x="230194" y="157774"/>
                  <a:pt x="137082" y="64662"/>
                </a:cubicBezTo>
                <a:cubicBezTo>
                  <a:pt x="129322" y="56902"/>
                  <a:pt x="113804" y="56902"/>
                  <a:pt x="106044" y="64662"/>
                </a:cubicBezTo>
                <a:cubicBezTo>
                  <a:pt x="106044" y="64662"/>
                  <a:pt x="106044" y="64662"/>
                  <a:pt x="62074" y="108631"/>
                </a:cubicBezTo>
                <a:cubicBezTo>
                  <a:pt x="54315" y="116391"/>
                  <a:pt x="54315" y="131910"/>
                  <a:pt x="62074" y="139669"/>
                </a:cubicBezTo>
                <a:cubicBezTo>
                  <a:pt x="62074" y="139669"/>
                  <a:pt x="62074" y="139669"/>
                  <a:pt x="155187" y="232782"/>
                </a:cubicBezTo>
                <a:cubicBezTo>
                  <a:pt x="160360" y="235368"/>
                  <a:pt x="165533" y="237955"/>
                  <a:pt x="168119" y="237955"/>
                </a:cubicBezTo>
                <a:cubicBezTo>
                  <a:pt x="168119" y="237955"/>
                  <a:pt x="168119" y="237955"/>
                  <a:pt x="214675" y="281924"/>
                </a:cubicBezTo>
                <a:cubicBezTo>
                  <a:pt x="183638" y="302616"/>
                  <a:pt x="142255" y="300030"/>
                  <a:pt x="113804" y="271579"/>
                </a:cubicBezTo>
                <a:cubicBezTo>
                  <a:pt x="113804" y="271579"/>
                  <a:pt x="113804" y="271579"/>
                  <a:pt x="23277" y="181052"/>
                </a:cubicBezTo>
                <a:cubicBezTo>
                  <a:pt x="-7760" y="150015"/>
                  <a:pt x="-7760" y="98286"/>
                  <a:pt x="23277" y="67248"/>
                </a:cubicBezTo>
                <a:cubicBezTo>
                  <a:pt x="23277" y="67248"/>
                  <a:pt x="23277" y="67248"/>
                  <a:pt x="64661" y="23278"/>
                </a:cubicBezTo>
                <a:cubicBezTo>
                  <a:pt x="80180" y="7760"/>
                  <a:pt x="100871" y="0"/>
                  <a:pt x="121563"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kern="0" dirty="0">
              <a:gradFill>
                <a:gsLst>
                  <a:gs pos="0">
                    <a:srgbClr val="FFFFFF"/>
                  </a:gs>
                  <a:gs pos="100000">
                    <a:srgbClr val="FFFFFF"/>
                  </a:gs>
                </a:gsLst>
                <a:lin ang="5400000" scaled="0"/>
              </a:gradFill>
              <a:ea typeface="Segoe UI" pitchFamily="34" charset="0"/>
              <a:cs typeface="Segoe UI" pitchFamily="34" charset="0"/>
            </a:endParaRPr>
          </a:p>
        </p:txBody>
      </p:sp>
      <p:sp>
        <p:nvSpPr>
          <p:cNvPr id="638" name="Rectangle 637"/>
          <p:cNvSpPr/>
          <p:nvPr/>
        </p:nvSpPr>
        <p:spPr bwMode="auto">
          <a:xfrm>
            <a:off x="556026" y="3286113"/>
            <a:ext cx="1518164" cy="2382523"/>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US" sz="1324" kern="0" dirty="0">
              <a:gradFill>
                <a:gsLst>
                  <a:gs pos="0">
                    <a:srgbClr val="FFFFFF"/>
                  </a:gs>
                  <a:gs pos="100000">
                    <a:srgbClr val="FFFFFF"/>
                  </a:gs>
                </a:gsLst>
                <a:lin ang="5400000" scaled="0"/>
              </a:gradFill>
              <a:ea typeface="Segoe UI" pitchFamily="34" charset="0"/>
              <a:cs typeface="Segoe UI" pitchFamily="34" charset="0"/>
            </a:endParaRPr>
          </a:p>
          <a:p>
            <a:pPr algn="ctr" defTabSz="685577" fontAlgn="base">
              <a:lnSpc>
                <a:spcPct val="90000"/>
              </a:lnSpc>
              <a:spcBef>
                <a:spcPct val="0"/>
              </a:spcBef>
              <a:spcAft>
                <a:spcPct val="0"/>
              </a:spcAft>
            </a:pPr>
            <a:r>
              <a:rPr lang="en-US" sz="1324" kern="0" dirty="0">
                <a:gradFill>
                  <a:gsLst>
                    <a:gs pos="0">
                      <a:srgbClr val="FFFFFF"/>
                    </a:gs>
                    <a:gs pos="100000">
                      <a:srgbClr val="FFFFFF"/>
                    </a:gs>
                  </a:gsLst>
                  <a:lin ang="5400000" scaled="0"/>
                </a:gradFill>
                <a:ea typeface="Segoe UI" pitchFamily="34" charset="0"/>
                <a:cs typeface="Segoe UI" pitchFamily="34" charset="0"/>
              </a:rPr>
              <a:t>Management</a:t>
            </a:r>
          </a:p>
          <a:p>
            <a:pPr algn="ctr" defTabSz="685577" fontAlgn="base">
              <a:lnSpc>
                <a:spcPct val="90000"/>
              </a:lnSpc>
              <a:spcBef>
                <a:spcPct val="0"/>
              </a:spcBef>
              <a:spcAft>
                <a:spcPct val="0"/>
              </a:spcAft>
            </a:pPr>
            <a:r>
              <a:rPr lang="en-US" sz="1324" kern="0" dirty="0">
                <a:gradFill>
                  <a:gsLst>
                    <a:gs pos="0">
                      <a:srgbClr val="FFFFFF"/>
                    </a:gs>
                    <a:gs pos="100000">
                      <a:srgbClr val="FFFFFF"/>
                    </a:gs>
                  </a:gsLst>
                  <a:lin ang="5400000" scaled="0"/>
                </a:gradFill>
                <a:ea typeface="Segoe UI" pitchFamily="34" charset="0"/>
                <a:cs typeface="Segoe UI" pitchFamily="34" charset="0"/>
              </a:rPr>
              <a:t>subsystem</a:t>
            </a:r>
          </a:p>
        </p:txBody>
      </p:sp>
      <p:sp>
        <p:nvSpPr>
          <p:cNvPr id="639" name="Freeform 9"/>
          <p:cNvSpPr>
            <a:spLocks noChangeAspect="1" noEditPoints="1"/>
          </p:cNvSpPr>
          <p:nvPr/>
        </p:nvSpPr>
        <p:spPr bwMode="black">
          <a:xfrm>
            <a:off x="1152609" y="4143854"/>
            <a:ext cx="237061" cy="192216"/>
          </a:xfrm>
          <a:custGeom>
            <a:avLst/>
            <a:gdLst>
              <a:gd name="T0" fmla="*/ 600 w 1107"/>
              <a:gd name="T1" fmla="*/ 625 h 897"/>
              <a:gd name="T2" fmla="*/ 649 w 1107"/>
              <a:gd name="T3" fmla="*/ 567 h 897"/>
              <a:gd name="T4" fmla="*/ 727 w 1107"/>
              <a:gd name="T5" fmla="*/ 482 h 897"/>
              <a:gd name="T6" fmla="*/ 601 w 1107"/>
              <a:gd name="T7" fmla="*/ 434 h 897"/>
              <a:gd name="T8" fmla="*/ 628 w 1107"/>
              <a:gd name="T9" fmla="*/ 305 h 897"/>
              <a:gd name="T10" fmla="*/ 547 w 1107"/>
              <a:gd name="T11" fmla="*/ 240 h 897"/>
              <a:gd name="T12" fmla="*/ 427 w 1107"/>
              <a:gd name="T13" fmla="*/ 287 h 897"/>
              <a:gd name="T14" fmla="*/ 368 w 1107"/>
              <a:gd name="T15" fmla="*/ 170 h 897"/>
              <a:gd name="T16" fmla="*/ 285 w 1107"/>
              <a:gd name="T17" fmla="*/ 263 h 897"/>
              <a:gd name="T18" fmla="*/ 241 w 1107"/>
              <a:gd name="T19" fmla="*/ 313 h 897"/>
              <a:gd name="T20" fmla="*/ 139 w 1107"/>
              <a:gd name="T21" fmla="*/ 281 h 897"/>
              <a:gd name="T22" fmla="*/ 79 w 1107"/>
              <a:gd name="T23" fmla="*/ 355 h 897"/>
              <a:gd name="T24" fmla="*/ 132 w 1107"/>
              <a:gd name="T25" fmla="*/ 446 h 897"/>
              <a:gd name="T26" fmla="*/ 83 w 1107"/>
              <a:gd name="T27" fmla="*/ 505 h 897"/>
              <a:gd name="T28" fmla="*/ 5 w 1107"/>
              <a:gd name="T29" fmla="*/ 590 h 897"/>
              <a:gd name="T30" fmla="*/ 132 w 1107"/>
              <a:gd name="T31" fmla="*/ 638 h 897"/>
              <a:gd name="T32" fmla="*/ 145 w 1107"/>
              <a:gd name="T33" fmla="*/ 669 h 897"/>
              <a:gd name="T34" fmla="*/ 110 w 1107"/>
              <a:gd name="T35" fmla="*/ 793 h 897"/>
              <a:gd name="T36" fmla="*/ 230 w 1107"/>
              <a:gd name="T37" fmla="*/ 781 h 897"/>
              <a:gd name="T38" fmla="*/ 306 w 1107"/>
              <a:gd name="T39" fmla="*/ 785 h 897"/>
              <a:gd name="T40" fmla="*/ 346 w 1107"/>
              <a:gd name="T41" fmla="*/ 878 h 897"/>
              <a:gd name="T42" fmla="*/ 440 w 1107"/>
              <a:gd name="T43" fmla="*/ 872 h 897"/>
              <a:gd name="T44" fmla="*/ 466 w 1107"/>
              <a:gd name="T45" fmla="*/ 764 h 897"/>
              <a:gd name="T46" fmla="*/ 539 w 1107"/>
              <a:gd name="T47" fmla="*/ 755 h 897"/>
              <a:gd name="T48" fmla="*/ 659 w 1107"/>
              <a:gd name="T49" fmla="*/ 743 h 897"/>
              <a:gd name="T50" fmla="*/ 263 w 1107"/>
              <a:gd name="T51" fmla="*/ 452 h 897"/>
              <a:gd name="T52" fmla="*/ 281 w 1107"/>
              <a:gd name="T53" fmla="*/ 633 h 897"/>
              <a:gd name="T54" fmla="*/ 1002 w 1107"/>
              <a:gd name="T55" fmla="*/ 332 h 897"/>
              <a:gd name="T56" fmla="*/ 1043 w 1107"/>
              <a:gd name="T57" fmla="*/ 304 h 897"/>
              <a:gd name="T58" fmla="*/ 1107 w 1107"/>
              <a:gd name="T59" fmla="*/ 266 h 897"/>
              <a:gd name="T60" fmla="*/ 1037 w 1107"/>
              <a:gd name="T61" fmla="*/ 213 h 897"/>
              <a:gd name="T62" fmla="*/ 1077 w 1107"/>
              <a:gd name="T63" fmla="*/ 138 h 897"/>
              <a:gd name="T64" fmla="*/ 1038 w 1107"/>
              <a:gd name="T65" fmla="*/ 83 h 897"/>
              <a:gd name="T66" fmla="*/ 956 w 1107"/>
              <a:gd name="T67" fmla="*/ 91 h 897"/>
              <a:gd name="T68" fmla="*/ 940 w 1107"/>
              <a:gd name="T69" fmla="*/ 7 h 897"/>
              <a:gd name="T70" fmla="*/ 872 w 1107"/>
              <a:gd name="T71" fmla="*/ 50 h 897"/>
              <a:gd name="T72" fmla="*/ 836 w 1107"/>
              <a:gd name="T73" fmla="*/ 74 h 897"/>
              <a:gd name="T74" fmla="*/ 778 w 1107"/>
              <a:gd name="T75" fmla="*/ 35 h 897"/>
              <a:gd name="T76" fmla="*/ 728 w 1107"/>
              <a:gd name="T77" fmla="*/ 70 h 897"/>
              <a:gd name="T78" fmla="*/ 744 w 1107"/>
              <a:gd name="T79" fmla="*/ 136 h 897"/>
              <a:gd name="T80" fmla="*/ 703 w 1107"/>
              <a:gd name="T81" fmla="*/ 164 h 897"/>
              <a:gd name="T82" fmla="*/ 640 w 1107"/>
              <a:gd name="T83" fmla="*/ 203 h 897"/>
              <a:gd name="T84" fmla="*/ 710 w 1107"/>
              <a:gd name="T85" fmla="*/ 255 h 897"/>
              <a:gd name="T86" fmla="*/ 712 w 1107"/>
              <a:gd name="T87" fmla="*/ 277 h 897"/>
              <a:gd name="T88" fmla="*/ 668 w 1107"/>
              <a:gd name="T89" fmla="*/ 347 h 897"/>
              <a:gd name="T90" fmla="*/ 745 w 1107"/>
              <a:gd name="T91" fmla="*/ 361 h 897"/>
              <a:gd name="T92" fmla="*/ 791 w 1107"/>
              <a:gd name="T93" fmla="*/ 377 h 897"/>
              <a:gd name="T94" fmla="*/ 799 w 1107"/>
              <a:gd name="T95" fmla="*/ 443 h 897"/>
              <a:gd name="T96" fmla="*/ 859 w 1107"/>
              <a:gd name="T97" fmla="*/ 456 h 897"/>
              <a:gd name="T98" fmla="*/ 894 w 1107"/>
              <a:gd name="T99" fmla="*/ 393 h 897"/>
              <a:gd name="T100" fmla="*/ 941 w 1107"/>
              <a:gd name="T101" fmla="*/ 401 h 897"/>
              <a:gd name="T102" fmla="*/ 1018 w 1107"/>
              <a:gd name="T103" fmla="*/ 415 h 897"/>
              <a:gd name="T104" fmla="*/ 825 w 1107"/>
              <a:gd name="T105" fmla="*/ 164 h 897"/>
              <a:gd name="T106" fmla="*/ 803 w 1107"/>
              <a:gd name="T107" fmla="*/ 279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7" h="897">
                <a:moveTo>
                  <a:pt x="654" y="716"/>
                </a:moveTo>
                <a:cubicBezTo>
                  <a:pt x="616" y="670"/>
                  <a:pt x="616" y="670"/>
                  <a:pt x="616" y="670"/>
                </a:cubicBezTo>
                <a:cubicBezTo>
                  <a:pt x="593" y="654"/>
                  <a:pt x="603" y="638"/>
                  <a:pt x="600" y="625"/>
                </a:cubicBezTo>
                <a:cubicBezTo>
                  <a:pt x="600" y="625"/>
                  <a:pt x="600" y="625"/>
                  <a:pt x="600" y="625"/>
                </a:cubicBezTo>
                <a:cubicBezTo>
                  <a:pt x="605" y="617"/>
                  <a:pt x="611" y="609"/>
                  <a:pt x="608" y="596"/>
                </a:cubicBezTo>
                <a:cubicBezTo>
                  <a:pt x="618" y="580"/>
                  <a:pt x="623" y="572"/>
                  <a:pt x="649" y="567"/>
                </a:cubicBezTo>
                <a:cubicBezTo>
                  <a:pt x="715" y="553"/>
                  <a:pt x="715" y="553"/>
                  <a:pt x="715" y="553"/>
                </a:cubicBezTo>
                <a:cubicBezTo>
                  <a:pt x="728" y="550"/>
                  <a:pt x="733" y="542"/>
                  <a:pt x="730" y="529"/>
                </a:cubicBezTo>
                <a:cubicBezTo>
                  <a:pt x="727" y="482"/>
                  <a:pt x="727" y="482"/>
                  <a:pt x="727" y="482"/>
                </a:cubicBezTo>
                <a:cubicBezTo>
                  <a:pt x="724" y="469"/>
                  <a:pt x="717" y="463"/>
                  <a:pt x="701" y="453"/>
                </a:cubicBezTo>
                <a:cubicBezTo>
                  <a:pt x="641" y="459"/>
                  <a:pt x="641" y="459"/>
                  <a:pt x="641" y="459"/>
                </a:cubicBezTo>
                <a:cubicBezTo>
                  <a:pt x="620" y="457"/>
                  <a:pt x="604" y="447"/>
                  <a:pt x="601" y="434"/>
                </a:cubicBezTo>
                <a:cubicBezTo>
                  <a:pt x="598" y="421"/>
                  <a:pt x="590" y="416"/>
                  <a:pt x="580" y="397"/>
                </a:cubicBezTo>
                <a:cubicBezTo>
                  <a:pt x="577" y="384"/>
                  <a:pt x="574" y="371"/>
                  <a:pt x="584" y="355"/>
                </a:cubicBezTo>
                <a:cubicBezTo>
                  <a:pt x="628" y="305"/>
                  <a:pt x="628" y="305"/>
                  <a:pt x="628" y="305"/>
                </a:cubicBezTo>
                <a:cubicBezTo>
                  <a:pt x="634" y="297"/>
                  <a:pt x="631" y="284"/>
                  <a:pt x="623" y="279"/>
                </a:cubicBezTo>
                <a:cubicBezTo>
                  <a:pt x="581" y="240"/>
                  <a:pt x="581" y="240"/>
                  <a:pt x="581" y="240"/>
                </a:cubicBezTo>
                <a:cubicBezTo>
                  <a:pt x="573" y="235"/>
                  <a:pt x="560" y="238"/>
                  <a:pt x="547" y="240"/>
                </a:cubicBezTo>
                <a:cubicBezTo>
                  <a:pt x="503" y="291"/>
                  <a:pt x="503" y="291"/>
                  <a:pt x="503" y="291"/>
                </a:cubicBezTo>
                <a:cubicBezTo>
                  <a:pt x="484" y="302"/>
                  <a:pt x="471" y="304"/>
                  <a:pt x="463" y="299"/>
                </a:cubicBezTo>
                <a:cubicBezTo>
                  <a:pt x="456" y="294"/>
                  <a:pt x="435" y="292"/>
                  <a:pt x="427" y="287"/>
                </a:cubicBezTo>
                <a:cubicBezTo>
                  <a:pt x="419" y="282"/>
                  <a:pt x="403" y="271"/>
                  <a:pt x="400" y="258"/>
                </a:cubicBezTo>
                <a:cubicBezTo>
                  <a:pt x="386" y="193"/>
                  <a:pt x="386" y="193"/>
                  <a:pt x="386" y="193"/>
                </a:cubicBezTo>
                <a:cubicBezTo>
                  <a:pt x="384" y="180"/>
                  <a:pt x="368" y="170"/>
                  <a:pt x="368" y="170"/>
                </a:cubicBezTo>
                <a:cubicBezTo>
                  <a:pt x="308" y="176"/>
                  <a:pt x="308" y="176"/>
                  <a:pt x="308" y="176"/>
                </a:cubicBezTo>
                <a:cubicBezTo>
                  <a:pt x="308" y="176"/>
                  <a:pt x="289" y="187"/>
                  <a:pt x="292" y="200"/>
                </a:cubicBezTo>
                <a:cubicBezTo>
                  <a:pt x="285" y="263"/>
                  <a:pt x="285" y="263"/>
                  <a:pt x="285" y="263"/>
                </a:cubicBezTo>
                <a:cubicBezTo>
                  <a:pt x="291" y="289"/>
                  <a:pt x="277" y="292"/>
                  <a:pt x="272" y="300"/>
                </a:cubicBezTo>
                <a:cubicBezTo>
                  <a:pt x="272" y="300"/>
                  <a:pt x="272" y="300"/>
                  <a:pt x="267" y="308"/>
                </a:cubicBezTo>
                <a:cubicBezTo>
                  <a:pt x="259" y="302"/>
                  <a:pt x="246" y="305"/>
                  <a:pt x="241" y="313"/>
                </a:cubicBezTo>
                <a:cubicBezTo>
                  <a:pt x="236" y="321"/>
                  <a:pt x="236" y="321"/>
                  <a:pt x="236" y="321"/>
                </a:cubicBezTo>
                <a:cubicBezTo>
                  <a:pt x="223" y="324"/>
                  <a:pt x="210" y="327"/>
                  <a:pt x="194" y="317"/>
                </a:cubicBezTo>
                <a:cubicBezTo>
                  <a:pt x="139" y="281"/>
                  <a:pt x="139" y="281"/>
                  <a:pt x="139" y="281"/>
                </a:cubicBezTo>
                <a:cubicBezTo>
                  <a:pt x="131" y="276"/>
                  <a:pt x="110" y="273"/>
                  <a:pt x="104" y="281"/>
                </a:cubicBezTo>
                <a:cubicBezTo>
                  <a:pt x="79" y="321"/>
                  <a:pt x="79" y="321"/>
                  <a:pt x="79" y="321"/>
                </a:cubicBezTo>
                <a:cubicBezTo>
                  <a:pt x="66" y="324"/>
                  <a:pt x="68" y="337"/>
                  <a:pt x="79" y="355"/>
                </a:cubicBezTo>
                <a:cubicBezTo>
                  <a:pt x="121" y="394"/>
                  <a:pt x="121" y="394"/>
                  <a:pt x="121" y="394"/>
                </a:cubicBezTo>
                <a:cubicBezTo>
                  <a:pt x="140" y="417"/>
                  <a:pt x="135" y="425"/>
                  <a:pt x="132" y="446"/>
                </a:cubicBezTo>
                <a:cubicBezTo>
                  <a:pt x="132" y="446"/>
                  <a:pt x="132" y="446"/>
                  <a:pt x="132" y="446"/>
                </a:cubicBezTo>
                <a:cubicBezTo>
                  <a:pt x="127" y="454"/>
                  <a:pt x="122" y="462"/>
                  <a:pt x="117" y="470"/>
                </a:cubicBezTo>
                <a:cubicBezTo>
                  <a:pt x="117" y="470"/>
                  <a:pt x="117" y="470"/>
                  <a:pt x="117" y="470"/>
                </a:cubicBezTo>
                <a:cubicBezTo>
                  <a:pt x="120" y="483"/>
                  <a:pt x="109" y="499"/>
                  <a:pt x="83" y="505"/>
                </a:cubicBezTo>
                <a:cubicBezTo>
                  <a:pt x="23" y="511"/>
                  <a:pt x="23" y="511"/>
                  <a:pt x="23" y="511"/>
                </a:cubicBezTo>
                <a:cubicBezTo>
                  <a:pt x="10" y="514"/>
                  <a:pt x="0" y="529"/>
                  <a:pt x="2" y="543"/>
                </a:cubicBezTo>
                <a:cubicBezTo>
                  <a:pt x="5" y="590"/>
                  <a:pt x="5" y="590"/>
                  <a:pt x="5" y="590"/>
                </a:cubicBezTo>
                <a:cubicBezTo>
                  <a:pt x="8" y="603"/>
                  <a:pt x="16" y="608"/>
                  <a:pt x="37" y="610"/>
                </a:cubicBezTo>
                <a:cubicBezTo>
                  <a:pt x="92" y="612"/>
                  <a:pt x="92" y="612"/>
                  <a:pt x="92" y="612"/>
                </a:cubicBezTo>
                <a:cubicBezTo>
                  <a:pt x="113" y="614"/>
                  <a:pt x="129" y="625"/>
                  <a:pt x="132" y="638"/>
                </a:cubicBezTo>
                <a:cubicBezTo>
                  <a:pt x="132" y="638"/>
                  <a:pt x="132" y="638"/>
                  <a:pt x="132" y="638"/>
                </a:cubicBezTo>
                <a:cubicBezTo>
                  <a:pt x="140" y="643"/>
                  <a:pt x="142" y="656"/>
                  <a:pt x="150" y="661"/>
                </a:cubicBezTo>
                <a:cubicBezTo>
                  <a:pt x="145" y="669"/>
                  <a:pt x="145" y="669"/>
                  <a:pt x="145" y="669"/>
                </a:cubicBezTo>
                <a:cubicBezTo>
                  <a:pt x="153" y="674"/>
                  <a:pt x="156" y="687"/>
                  <a:pt x="140" y="711"/>
                </a:cubicBezTo>
                <a:cubicBezTo>
                  <a:pt x="109" y="759"/>
                  <a:pt x="109" y="759"/>
                  <a:pt x="109" y="759"/>
                </a:cubicBezTo>
                <a:cubicBezTo>
                  <a:pt x="99" y="775"/>
                  <a:pt x="102" y="788"/>
                  <a:pt x="110" y="793"/>
                </a:cubicBezTo>
                <a:cubicBezTo>
                  <a:pt x="152" y="832"/>
                  <a:pt x="152" y="832"/>
                  <a:pt x="152" y="832"/>
                </a:cubicBezTo>
                <a:cubicBezTo>
                  <a:pt x="160" y="837"/>
                  <a:pt x="173" y="834"/>
                  <a:pt x="178" y="826"/>
                </a:cubicBezTo>
                <a:cubicBezTo>
                  <a:pt x="230" y="781"/>
                  <a:pt x="230" y="781"/>
                  <a:pt x="230" y="781"/>
                </a:cubicBezTo>
                <a:cubicBezTo>
                  <a:pt x="248" y="770"/>
                  <a:pt x="261" y="767"/>
                  <a:pt x="269" y="772"/>
                </a:cubicBezTo>
                <a:cubicBezTo>
                  <a:pt x="269" y="772"/>
                  <a:pt x="269" y="772"/>
                  <a:pt x="269" y="772"/>
                </a:cubicBezTo>
                <a:cubicBezTo>
                  <a:pt x="282" y="769"/>
                  <a:pt x="298" y="779"/>
                  <a:pt x="306" y="785"/>
                </a:cubicBezTo>
                <a:cubicBezTo>
                  <a:pt x="306" y="785"/>
                  <a:pt x="306" y="785"/>
                  <a:pt x="306" y="785"/>
                </a:cubicBezTo>
                <a:cubicBezTo>
                  <a:pt x="319" y="782"/>
                  <a:pt x="327" y="787"/>
                  <a:pt x="332" y="813"/>
                </a:cubicBezTo>
                <a:cubicBezTo>
                  <a:pt x="346" y="878"/>
                  <a:pt x="346" y="878"/>
                  <a:pt x="346" y="878"/>
                </a:cubicBezTo>
                <a:cubicBezTo>
                  <a:pt x="349" y="892"/>
                  <a:pt x="357" y="897"/>
                  <a:pt x="370" y="894"/>
                </a:cubicBezTo>
                <a:cubicBezTo>
                  <a:pt x="425" y="896"/>
                  <a:pt x="425" y="896"/>
                  <a:pt x="425" y="896"/>
                </a:cubicBezTo>
                <a:cubicBezTo>
                  <a:pt x="430" y="888"/>
                  <a:pt x="443" y="885"/>
                  <a:pt x="440" y="872"/>
                </a:cubicBezTo>
                <a:cubicBezTo>
                  <a:pt x="440" y="804"/>
                  <a:pt x="440" y="804"/>
                  <a:pt x="440" y="804"/>
                </a:cubicBezTo>
                <a:cubicBezTo>
                  <a:pt x="442" y="783"/>
                  <a:pt x="460" y="772"/>
                  <a:pt x="466" y="764"/>
                </a:cubicBezTo>
                <a:cubicBezTo>
                  <a:pt x="466" y="764"/>
                  <a:pt x="466" y="764"/>
                  <a:pt x="466" y="764"/>
                </a:cubicBezTo>
                <a:cubicBezTo>
                  <a:pt x="479" y="761"/>
                  <a:pt x="492" y="758"/>
                  <a:pt x="497" y="750"/>
                </a:cubicBezTo>
                <a:cubicBezTo>
                  <a:pt x="497" y="750"/>
                  <a:pt x="497" y="750"/>
                  <a:pt x="497" y="750"/>
                </a:cubicBezTo>
                <a:cubicBezTo>
                  <a:pt x="510" y="747"/>
                  <a:pt x="523" y="745"/>
                  <a:pt x="539" y="755"/>
                </a:cubicBezTo>
                <a:cubicBezTo>
                  <a:pt x="594" y="791"/>
                  <a:pt x="594" y="791"/>
                  <a:pt x="594" y="791"/>
                </a:cubicBezTo>
                <a:cubicBezTo>
                  <a:pt x="602" y="796"/>
                  <a:pt x="623" y="798"/>
                  <a:pt x="628" y="790"/>
                </a:cubicBezTo>
                <a:cubicBezTo>
                  <a:pt x="659" y="743"/>
                  <a:pt x="659" y="743"/>
                  <a:pt x="659" y="743"/>
                </a:cubicBezTo>
                <a:cubicBezTo>
                  <a:pt x="659" y="743"/>
                  <a:pt x="669" y="727"/>
                  <a:pt x="654" y="716"/>
                </a:cubicBezTo>
                <a:close/>
                <a:moveTo>
                  <a:pt x="281" y="633"/>
                </a:moveTo>
                <a:cubicBezTo>
                  <a:pt x="223" y="584"/>
                  <a:pt x="219" y="502"/>
                  <a:pt x="263" y="452"/>
                </a:cubicBezTo>
                <a:cubicBezTo>
                  <a:pt x="313" y="393"/>
                  <a:pt x="399" y="382"/>
                  <a:pt x="457" y="431"/>
                </a:cubicBezTo>
                <a:cubicBezTo>
                  <a:pt x="507" y="475"/>
                  <a:pt x="518" y="561"/>
                  <a:pt x="469" y="619"/>
                </a:cubicBezTo>
                <a:cubicBezTo>
                  <a:pt x="420" y="678"/>
                  <a:pt x="339" y="682"/>
                  <a:pt x="281" y="633"/>
                </a:cubicBezTo>
                <a:close/>
                <a:moveTo>
                  <a:pt x="1019" y="398"/>
                </a:moveTo>
                <a:cubicBezTo>
                  <a:pt x="1004" y="362"/>
                  <a:pt x="1004" y="362"/>
                  <a:pt x="1004" y="362"/>
                </a:cubicBezTo>
                <a:cubicBezTo>
                  <a:pt x="992" y="348"/>
                  <a:pt x="1002" y="340"/>
                  <a:pt x="1002" y="332"/>
                </a:cubicBezTo>
                <a:cubicBezTo>
                  <a:pt x="1002" y="332"/>
                  <a:pt x="1002" y="332"/>
                  <a:pt x="1002" y="332"/>
                </a:cubicBezTo>
                <a:cubicBezTo>
                  <a:pt x="1007" y="328"/>
                  <a:pt x="1011" y="324"/>
                  <a:pt x="1012" y="315"/>
                </a:cubicBezTo>
                <a:cubicBezTo>
                  <a:pt x="1021" y="307"/>
                  <a:pt x="1026" y="303"/>
                  <a:pt x="1043" y="304"/>
                </a:cubicBezTo>
                <a:cubicBezTo>
                  <a:pt x="1086" y="307"/>
                  <a:pt x="1086" y="307"/>
                  <a:pt x="1086" y="307"/>
                </a:cubicBezTo>
                <a:cubicBezTo>
                  <a:pt x="1095" y="308"/>
                  <a:pt x="1099" y="304"/>
                  <a:pt x="1100" y="295"/>
                </a:cubicBezTo>
                <a:cubicBezTo>
                  <a:pt x="1107" y="266"/>
                  <a:pt x="1107" y="266"/>
                  <a:pt x="1107" y="266"/>
                </a:cubicBezTo>
                <a:cubicBezTo>
                  <a:pt x="1107" y="257"/>
                  <a:pt x="1103" y="252"/>
                  <a:pt x="1095" y="243"/>
                </a:cubicBezTo>
                <a:cubicBezTo>
                  <a:pt x="1057" y="236"/>
                  <a:pt x="1057" y="236"/>
                  <a:pt x="1057" y="236"/>
                </a:cubicBezTo>
                <a:cubicBezTo>
                  <a:pt x="1044" y="231"/>
                  <a:pt x="1036" y="222"/>
                  <a:pt x="1037" y="213"/>
                </a:cubicBezTo>
                <a:cubicBezTo>
                  <a:pt x="1038" y="205"/>
                  <a:pt x="1034" y="200"/>
                  <a:pt x="1030" y="187"/>
                </a:cubicBezTo>
                <a:cubicBezTo>
                  <a:pt x="1031" y="178"/>
                  <a:pt x="1032" y="170"/>
                  <a:pt x="1041" y="162"/>
                </a:cubicBezTo>
                <a:cubicBezTo>
                  <a:pt x="1077" y="138"/>
                  <a:pt x="1077" y="138"/>
                  <a:pt x="1077" y="138"/>
                </a:cubicBezTo>
                <a:cubicBezTo>
                  <a:pt x="1082" y="134"/>
                  <a:pt x="1083" y="126"/>
                  <a:pt x="1079" y="121"/>
                </a:cubicBezTo>
                <a:cubicBezTo>
                  <a:pt x="1059" y="89"/>
                  <a:pt x="1059" y="89"/>
                  <a:pt x="1059" y="89"/>
                </a:cubicBezTo>
                <a:cubicBezTo>
                  <a:pt x="1055" y="85"/>
                  <a:pt x="1047" y="84"/>
                  <a:pt x="1038" y="83"/>
                </a:cubicBezTo>
                <a:cubicBezTo>
                  <a:pt x="1002" y="107"/>
                  <a:pt x="1002" y="107"/>
                  <a:pt x="1002" y="107"/>
                </a:cubicBezTo>
                <a:cubicBezTo>
                  <a:pt x="989" y="110"/>
                  <a:pt x="980" y="110"/>
                  <a:pt x="976" y="105"/>
                </a:cubicBezTo>
                <a:cubicBezTo>
                  <a:pt x="972" y="100"/>
                  <a:pt x="960" y="95"/>
                  <a:pt x="956" y="91"/>
                </a:cubicBezTo>
                <a:cubicBezTo>
                  <a:pt x="952" y="86"/>
                  <a:pt x="944" y="77"/>
                  <a:pt x="944" y="68"/>
                </a:cubicBezTo>
                <a:cubicBezTo>
                  <a:pt x="948" y="25"/>
                  <a:pt x="948" y="25"/>
                  <a:pt x="948" y="25"/>
                </a:cubicBezTo>
                <a:cubicBezTo>
                  <a:pt x="948" y="17"/>
                  <a:pt x="940" y="7"/>
                  <a:pt x="940" y="7"/>
                </a:cubicBezTo>
                <a:cubicBezTo>
                  <a:pt x="902" y="0"/>
                  <a:pt x="902" y="0"/>
                  <a:pt x="902" y="0"/>
                </a:cubicBezTo>
                <a:cubicBezTo>
                  <a:pt x="902" y="0"/>
                  <a:pt x="889" y="4"/>
                  <a:pt x="888" y="12"/>
                </a:cubicBezTo>
                <a:cubicBezTo>
                  <a:pt x="872" y="50"/>
                  <a:pt x="872" y="50"/>
                  <a:pt x="872" y="50"/>
                </a:cubicBezTo>
                <a:cubicBezTo>
                  <a:pt x="871" y="67"/>
                  <a:pt x="862" y="67"/>
                  <a:pt x="858" y="71"/>
                </a:cubicBezTo>
                <a:cubicBezTo>
                  <a:pt x="858" y="71"/>
                  <a:pt x="858" y="71"/>
                  <a:pt x="853" y="75"/>
                </a:cubicBezTo>
                <a:cubicBezTo>
                  <a:pt x="849" y="70"/>
                  <a:pt x="840" y="70"/>
                  <a:pt x="836" y="74"/>
                </a:cubicBezTo>
                <a:cubicBezTo>
                  <a:pt x="831" y="78"/>
                  <a:pt x="831" y="78"/>
                  <a:pt x="831" y="78"/>
                </a:cubicBezTo>
                <a:cubicBezTo>
                  <a:pt x="822" y="77"/>
                  <a:pt x="814" y="76"/>
                  <a:pt x="806" y="67"/>
                </a:cubicBezTo>
                <a:cubicBezTo>
                  <a:pt x="778" y="35"/>
                  <a:pt x="778" y="35"/>
                  <a:pt x="778" y="35"/>
                </a:cubicBezTo>
                <a:cubicBezTo>
                  <a:pt x="774" y="30"/>
                  <a:pt x="762" y="25"/>
                  <a:pt x="757" y="29"/>
                </a:cubicBezTo>
                <a:cubicBezTo>
                  <a:pt x="734" y="49"/>
                  <a:pt x="734" y="49"/>
                  <a:pt x="734" y="49"/>
                </a:cubicBezTo>
                <a:cubicBezTo>
                  <a:pt x="725" y="49"/>
                  <a:pt x="725" y="57"/>
                  <a:pt x="728" y="70"/>
                </a:cubicBezTo>
                <a:cubicBezTo>
                  <a:pt x="747" y="102"/>
                  <a:pt x="747" y="102"/>
                  <a:pt x="747" y="102"/>
                </a:cubicBezTo>
                <a:cubicBezTo>
                  <a:pt x="754" y="120"/>
                  <a:pt x="750" y="124"/>
                  <a:pt x="744" y="136"/>
                </a:cubicBezTo>
                <a:cubicBezTo>
                  <a:pt x="744" y="136"/>
                  <a:pt x="744" y="136"/>
                  <a:pt x="744" y="136"/>
                </a:cubicBezTo>
                <a:cubicBezTo>
                  <a:pt x="740" y="140"/>
                  <a:pt x="735" y="144"/>
                  <a:pt x="731" y="148"/>
                </a:cubicBezTo>
                <a:cubicBezTo>
                  <a:pt x="731" y="148"/>
                  <a:pt x="731" y="148"/>
                  <a:pt x="731" y="148"/>
                </a:cubicBezTo>
                <a:cubicBezTo>
                  <a:pt x="730" y="157"/>
                  <a:pt x="721" y="165"/>
                  <a:pt x="703" y="164"/>
                </a:cubicBezTo>
                <a:cubicBezTo>
                  <a:pt x="665" y="157"/>
                  <a:pt x="665" y="157"/>
                  <a:pt x="665" y="157"/>
                </a:cubicBezTo>
                <a:cubicBezTo>
                  <a:pt x="656" y="156"/>
                  <a:pt x="647" y="164"/>
                  <a:pt x="647" y="173"/>
                </a:cubicBezTo>
                <a:cubicBezTo>
                  <a:pt x="640" y="203"/>
                  <a:pt x="640" y="203"/>
                  <a:pt x="640" y="203"/>
                </a:cubicBezTo>
                <a:cubicBezTo>
                  <a:pt x="639" y="211"/>
                  <a:pt x="643" y="216"/>
                  <a:pt x="656" y="221"/>
                </a:cubicBezTo>
                <a:cubicBezTo>
                  <a:pt x="690" y="232"/>
                  <a:pt x="690" y="232"/>
                  <a:pt x="690" y="232"/>
                </a:cubicBezTo>
                <a:cubicBezTo>
                  <a:pt x="702" y="237"/>
                  <a:pt x="710" y="246"/>
                  <a:pt x="710" y="255"/>
                </a:cubicBezTo>
                <a:cubicBezTo>
                  <a:pt x="710" y="255"/>
                  <a:pt x="710" y="255"/>
                  <a:pt x="710" y="255"/>
                </a:cubicBezTo>
                <a:cubicBezTo>
                  <a:pt x="714" y="260"/>
                  <a:pt x="713" y="268"/>
                  <a:pt x="717" y="273"/>
                </a:cubicBezTo>
                <a:cubicBezTo>
                  <a:pt x="712" y="277"/>
                  <a:pt x="712" y="277"/>
                  <a:pt x="712" y="277"/>
                </a:cubicBezTo>
                <a:cubicBezTo>
                  <a:pt x="716" y="281"/>
                  <a:pt x="716" y="290"/>
                  <a:pt x="702" y="302"/>
                </a:cubicBezTo>
                <a:cubicBezTo>
                  <a:pt x="674" y="326"/>
                  <a:pt x="674" y="326"/>
                  <a:pt x="674" y="326"/>
                </a:cubicBezTo>
                <a:cubicBezTo>
                  <a:pt x="665" y="334"/>
                  <a:pt x="664" y="343"/>
                  <a:pt x="668" y="347"/>
                </a:cubicBezTo>
                <a:cubicBezTo>
                  <a:pt x="687" y="379"/>
                  <a:pt x="687" y="379"/>
                  <a:pt x="687" y="379"/>
                </a:cubicBezTo>
                <a:cubicBezTo>
                  <a:pt x="691" y="383"/>
                  <a:pt x="700" y="384"/>
                  <a:pt x="704" y="380"/>
                </a:cubicBezTo>
                <a:cubicBezTo>
                  <a:pt x="745" y="361"/>
                  <a:pt x="745" y="361"/>
                  <a:pt x="745" y="361"/>
                </a:cubicBezTo>
                <a:cubicBezTo>
                  <a:pt x="758" y="358"/>
                  <a:pt x="767" y="358"/>
                  <a:pt x="771" y="363"/>
                </a:cubicBezTo>
                <a:cubicBezTo>
                  <a:pt x="771" y="363"/>
                  <a:pt x="771" y="363"/>
                  <a:pt x="771" y="363"/>
                </a:cubicBezTo>
                <a:cubicBezTo>
                  <a:pt x="779" y="364"/>
                  <a:pt x="787" y="373"/>
                  <a:pt x="791" y="377"/>
                </a:cubicBezTo>
                <a:cubicBezTo>
                  <a:pt x="791" y="377"/>
                  <a:pt x="791" y="377"/>
                  <a:pt x="791" y="377"/>
                </a:cubicBezTo>
                <a:cubicBezTo>
                  <a:pt x="800" y="378"/>
                  <a:pt x="804" y="383"/>
                  <a:pt x="802" y="400"/>
                </a:cubicBezTo>
                <a:cubicBezTo>
                  <a:pt x="799" y="443"/>
                  <a:pt x="799" y="443"/>
                  <a:pt x="799" y="443"/>
                </a:cubicBezTo>
                <a:cubicBezTo>
                  <a:pt x="798" y="451"/>
                  <a:pt x="802" y="456"/>
                  <a:pt x="811" y="457"/>
                </a:cubicBezTo>
                <a:cubicBezTo>
                  <a:pt x="845" y="468"/>
                  <a:pt x="845" y="468"/>
                  <a:pt x="845" y="468"/>
                </a:cubicBezTo>
                <a:cubicBezTo>
                  <a:pt x="849" y="464"/>
                  <a:pt x="858" y="464"/>
                  <a:pt x="859" y="456"/>
                </a:cubicBezTo>
                <a:cubicBezTo>
                  <a:pt x="871" y="413"/>
                  <a:pt x="871" y="413"/>
                  <a:pt x="871" y="413"/>
                </a:cubicBezTo>
                <a:cubicBezTo>
                  <a:pt x="876" y="401"/>
                  <a:pt x="889" y="397"/>
                  <a:pt x="894" y="393"/>
                </a:cubicBezTo>
                <a:cubicBezTo>
                  <a:pt x="894" y="393"/>
                  <a:pt x="894" y="393"/>
                  <a:pt x="894" y="393"/>
                </a:cubicBezTo>
                <a:cubicBezTo>
                  <a:pt x="902" y="394"/>
                  <a:pt x="911" y="395"/>
                  <a:pt x="916" y="391"/>
                </a:cubicBezTo>
                <a:cubicBezTo>
                  <a:pt x="916" y="391"/>
                  <a:pt x="916" y="391"/>
                  <a:pt x="916" y="391"/>
                </a:cubicBezTo>
                <a:cubicBezTo>
                  <a:pt x="924" y="391"/>
                  <a:pt x="933" y="392"/>
                  <a:pt x="941" y="401"/>
                </a:cubicBezTo>
                <a:cubicBezTo>
                  <a:pt x="969" y="433"/>
                  <a:pt x="969" y="433"/>
                  <a:pt x="969" y="433"/>
                </a:cubicBezTo>
                <a:cubicBezTo>
                  <a:pt x="973" y="438"/>
                  <a:pt x="985" y="443"/>
                  <a:pt x="990" y="439"/>
                </a:cubicBezTo>
                <a:cubicBezTo>
                  <a:pt x="1018" y="415"/>
                  <a:pt x="1018" y="415"/>
                  <a:pt x="1018" y="415"/>
                </a:cubicBezTo>
                <a:cubicBezTo>
                  <a:pt x="1018" y="415"/>
                  <a:pt x="1027" y="407"/>
                  <a:pt x="1019" y="398"/>
                </a:cubicBezTo>
                <a:close/>
                <a:moveTo>
                  <a:pt x="803" y="279"/>
                </a:moveTo>
                <a:cubicBezTo>
                  <a:pt x="776" y="238"/>
                  <a:pt x="788" y="187"/>
                  <a:pt x="825" y="164"/>
                </a:cubicBezTo>
                <a:cubicBezTo>
                  <a:pt x="866" y="136"/>
                  <a:pt x="921" y="144"/>
                  <a:pt x="948" y="185"/>
                </a:cubicBezTo>
                <a:cubicBezTo>
                  <a:pt x="972" y="221"/>
                  <a:pt x="963" y="277"/>
                  <a:pt x="922" y="304"/>
                </a:cubicBezTo>
                <a:cubicBezTo>
                  <a:pt x="881" y="332"/>
                  <a:pt x="830" y="320"/>
                  <a:pt x="803" y="279"/>
                </a:cubicBezTo>
                <a:close/>
              </a:path>
            </a:pathLst>
          </a:custGeom>
          <a:solidFill>
            <a:schemeClr val="tx1"/>
          </a:solidFill>
          <a:ln>
            <a:noFill/>
          </a:ln>
        </p:spPr>
        <p:txBody>
          <a:bodyPr vert="horz" wrap="square" lIns="67232" tIns="33616" rIns="67232" bIns="33616" numCol="1" anchor="t" anchorCtr="0" compatLnSpc="1">
            <a:prstTxWarp prst="textNoShape">
              <a:avLst/>
            </a:prstTxWarp>
          </a:bodyPr>
          <a:lstStyle/>
          <a:p>
            <a:pPr defTabSz="672290"/>
            <a:endParaRPr lang="en-US" sz="1324" kern="0" dirty="0">
              <a:solidFill>
                <a:srgbClr val="FFFFFF"/>
              </a:solidFill>
            </a:endParaRPr>
          </a:p>
        </p:txBody>
      </p:sp>
    </p:spTree>
    <p:extLst>
      <p:ext uri="{BB962C8B-B14F-4D97-AF65-F5344CB8AC3E}">
        <p14:creationId xmlns:p14="http://schemas.microsoft.com/office/powerpoint/2010/main" val="471028778"/>
      </p:ext>
    </p:extLst>
  </p:cSld>
  <p:clrMapOvr>
    <a:masterClrMapping/>
  </p:clrMapOvr>
  <p:transition advTm="61838">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The trouble with monoliths</a:t>
            </a:r>
            <a:r>
              <a:rPr lang="is-IS" dirty="0"/>
              <a:t>…</a:t>
            </a:r>
            <a:endParaRPr lang="en-US" dirty="0"/>
          </a:p>
        </p:txBody>
      </p:sp>
    </p:spTree>
    <p:extLst>
      <p:ext uri="{BB962C8B-B14F-4D97-AF65-F5344CB8AC3E}">
        <p14:creationId xmlns:p14="http://schemas.microsoft.com/office/powerpoint/2010/main" val="260951048"/>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8628" name="Rectangle 4"/>
          <p:cNvSpPr>
            <a:spLocks noGrp="1" noChangeArrowheads="1"/>
          </p:cNvSpPr>
          <p:nvPr>
            <p:ph type="title"/>
          </p:nvPr>
        </p:nvSpPr>
        <p:spPr/>
        <p:txBody>
          <a:bodyPr/>
          <a:lstStyle/>
          <a:p>
            <a:r>
              <a:rPr lang="en-US" dirty="0"/>
              <a:t>How Replication Works</a:t>
            </a:r>
          </a:p>
        </p:txBody>
      </p:sp>
      <p:sp>
        <p:nvSpPr>
          <p:cNvPr id="35" name="Rectangle 5"/>
          <p:cNvSpPr>
            <a:spLocks noGrp="1" noChangeArrowheads="1"/>
          </p:cNvSpPr>
          <p:nvPr>
            <p:ph sz="quarter" idx="4294967295"/>
          </p:nvPr>
        </p:nvSpPr>
        <p:spPr>
          <a:xfrm>
            <a:off x="14288" y="1355864"/>
            <a:ext cx="4772025" cy="1329595"/>
          </a:xfrm>
        </p:spPr>
        <p:txBody>
          <a:bodyPr/>
          <a:lstStyle/>
          <a:p>
            <a:r>
              <a:rPr lang="en-US" sz="2400" dirty="0"/>
              <a:t>Reads completed at the primary</a:t>
            </a:r>
          </a:p>
          <a:p>
            <a:r>
              <a:rPr lang="en-US" sz="2400" dirty="0"/>
              <a:t>Writes replicated to secondaries</a:t>
            </a:r>
          </a:p>
          <a:p>
            <a:endParaRPr lang="en-US" sz="2400" dirty="0"/>
          </a:p>
        </p:txBody>
      </p:sp>
      <p:sp>
        <p:nvSpPr>
          <p:cNvPr id="2" name="Slide Number Placeholder 1"/>
          <p:cNvSpPr>
            <a:spLocks noGrp="1"/>
          </p:cNvSpPr>
          <p:nvPr>
            <p:ph type="sldNum" sz="quarter" idx="4294967295"/>
          </p:nvPr>
        </p:nvSpPr>
        <p:spPr>
          <a:xfrm>
            <a:off x="0" y="6356350"/>
            <a:ext cx="1981200" cy="365125"/>
          </a:xfrm>
          <a:prstGeom prst="rect">
            <a:avLst/>
          </a:prstGeom>
        </p:spPr>
        <p:txBody>
          <a:bodyPr/>
          <a:lstStyle/>
          <a:p>
            <a:fld id="{DE9C4EB6-E4C2-4D79-BB42-3E23C9ACDC7F}" type="slidenum">
              <a:rPr lang="en-US" smtClean="0"/>
              <a:t>40</a:t>
            </a:fld>
            <a:endParaRPr lang="en-US" dirty="0"/>
          </a:p>
        </p:txBody>
      </p:sp>
      <p:sp>
        <p:nvSpPr>
          <p:cNvPr id="538658" name="Freeform 34"/>
          <p:cNvSpPr>
            <a:spLocks/>
          </p:cNvSpPr>
          <p:nvPr/>
        </p:nvSpPr>
        <p:spPr bwMode="auto">
          <a:xfrm>
            <a:off x="3429000" y="3352800"/>
            <a:ext cx="5638800" cy="2057400"/>
          </a:xfrm>
          <a:custGeom>
            <a:avLst/>
            <a:gdLst/>
            <a:ahLst/>
            <a:cxnLst>
              <a:cxn ang="0">
                <a:pos x="0" y="576"/>
              </a:cxn>
              <a:cxn ang="0">
                <a:pos x="1200" y="0"/>
              </a:cxn>
              <a:cxn ang="0">
                <a:pos x="2400" y="576"/>
              </a:cxn>
            </a:cxnLst>
            <a:rect l="0" t="0" r="r" b="b"/>
            <a:pathLst>
              <a:path w="2400" h="576">
                <a:moveTo>
                  <a:pt x="0" y="576"/>
                </a:moveTo>
                <a:cubicBezTo>
                  <a:pt x="400" y="288"/>
                  <a:pt x="800" y="0"/>
                  <a:pt x="1200" y="0"/>
                </a:cubicBezTo>
                <a:cubicBezTo>
                  <a:pt x="1600" y="0"/>
                  <a:pt x="2200" y="480"/>
                  <a:pt x="2400" y="576"/>
                </a:cubicBezTo>
              </a:path>
            </a:pathLst>
          </a:custGeom>
          <a:noFill/>
          <a:ln w="19050" cap="rnd">
            <a:solidFill>
              <a:schemeClr val="bg2">
                <a:lumMod val="60000"/>
                <a:lumOff val="40000"/>
              </a:schemeClr>
            </a:solidFill>
            <a:prstDash val="solid"/>
            <a:round/>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38660" name="Oval 36"/>
          <p:cNvSpPr>
            <a:spLocks noChangeArrowheads="1"/>
          </p:cNvSpPr>
          <p:nvPr/>
        </p:nvSpPr>
        <p:spPr bwMode="auto">
          <a:xfrm>
            <a:off x="5562600" y="2590800"/>
            <a:ext cx="1371600" cy="1371600"/>
          </a:xfrm>
          <a:prstGeom prst="ellipse">
            <a:avLst/>
          </a:prstGeom>
          <a:solidFill>
            <a:srgbClr val="FFCC66"/>
          </a:solidFill>
          <a:ln w="9525">
            <a:solidFill>
              <a:schemeClr val="tx1"/>
            </a:solidFill>
            <a:round/>
            <a:headEnd/>
            <a:tailEnd/>
          </a:ln>
          <a:effectLst/>
        </p:spPr>
        <p:txBody>
          <a:bodyPr vert="horz" wrap="none" lIns="91440" tIns="45720" rIns="91440" bIns="45720" numCol="1" anchor="ctr" anchorCtr="0" compatLnSpc="1">
            <a:prstTxWarp prst="textNoShape">
              <a:avLst/>
            </a:prstTxWarp>
          </a:bodyPr>
          <a:lstStyle/>
          <a:p>
            <a:pPr algn="ctr">
              <a:spcBef>
                <a:spcPct val="0"/>
              </a:spcBef>
              <a:buSzTx/>
              <a:buFontTx/>
              <a:buNone/>
            </a:pPr>
            <a:r>
              <a:rPr lang="en-US" dirty="0">
                <a:latin typeface="Arial" charset="0"/>
              </a:rPr>
              <a:t>P</a:t>
            </a:r>
          </a:p>
        </p:txBody>
      </p:sp>
      <p:cxnSp>
        <p:nvCxnSpPr>
          <p:cNvPr id="538661" name="AutoShape 37"/>
          <p:cNvCxnSpPr>
            <a:cxnSpLocks noChangeShapeType="1"/>
            <a:stCxn id="538676" idx="0"/>
            <a:endCxn id="538660" idx="2"/>
          </p:cNvCxnSpPr>
          <p:nvPr/>
        </p:nvCxnSpPr>
        <p:spPr bwMode="auto">
          <a:xfrm rot="16200000">
            <a:off x="4991100" y="3086100"/>
            <a:ext cx="381000" cy="762000"/>
          </a:xfrm>
          <a:prstGeom prst="curvedConnector2">
            <a:avLst/>
          </a:prstGeom>
          <a:noFill/>
          <a:ln w="9525">
            <a:solidFill>
              <a:schemeClr val="tx1"/>
            </a:solidFill>
            <a:round/>
            <a:headEnd/>
            <a:tailEnd type="stealth" w="lg" len="lg"/>
          </a:ln>
          <a:effectLst/>
        </p:spPr>
      </p:cxnSp>
      <p:cxnSp>
        <p:nvCxnSpPr>
          <p:cNvPr id="538662" name="AutoShape 38"/>
          <p:cNvCxnSpPr>
            <a:cxnSpLocks noChangeShapeType="1"/>
            <a:stCxn id="538660" idx="3"/>
            <a:endCxn id="538676" idx="5"/>
          </p:cNvCxnSpPr>
          <p:nvPr/>
        </p:nvCxnSpPr>
        <p:spPr bwMode="auto">
          <a:xfrm rot="5400000">
            <a:off x="5105401" y="3779837"/>
            <a:ext cx="677862" cy="639763"/>
          </a:xfrm>
          <a:prstGeom prst="curvedConnector3">
            <a:avLst>
              <a:gd name="adj1" fmla="val 108431"/>
            </a:avLst>
          </a:prstGeom>
          <a:noFill/>
          <a:ln w="9525">
            <a:solidFill>
              <a:schemeClr val="tx1"/>
            </a:solidFill>
            <a:round/>
            <a:headEnd/>
            <a:tailEnd type="stealth" w="lg" len="lg"/>
          </a:ln>
          <a:effectLst/>
        </p:spPr>
      </p:cxnSp>
      <p:sp>
        <p:nvSpPr>
          <p:cNvPr id="538665" name="Oval 41"/>
          <p:cNvSpPr>
            <a:spLocks noChangeArrowheads="1"/>
          </p:cNvSpPr>
          <p:nvPr/>
        </p:nvSpPr>
        <p:spPr bwMode="auto">
          <a:xfrm>
            <a:off x="7162800" y="3733800"/>
            <a:ext cx="914400" cy="914400"/>
          </a:xfrm>
          <a:prstGeom prst="ellipse">
            <a:avLst/>
          </a:prstGeom>
          <a:solidFill>
            <a:srgbClr val="FFFFCC"/>
          </a:solidFill>
          <a:ln w="9525">
            <a:solidFill>
              <a:schemeClr val="tx1"/>
            </a:solidFill>
            <a:round/>
            <a:headEnd/>
            <a:tailEnd/>
          </a:ln>
          <a:effectLst/>
        </p:spPr>
        <p:txBody>
          <a:bodyPr vert="horz" wrap="none" lIns="91440" tIns="45720" rIns="91440" bIns="45720" numCol="1" anchor="ctr" anchorCtr="0" compatLnSpc="1">
            <a:prstTxWarp prst="textNoShape">
              <a:avLst/>
            </a:prstTxWarp>
          </a:bodyPr>
          <a:lstStyle/>
          <a:p>
            <a:pPr algn="ctr">
              <a:spcBef>
                <a:spcPct val="0"/>
              </a:spcBef>
              <a:buSzTx/>
              <a:buFontTx/>
              <a:buNone/>
            </a:pPr>
            <a:r>
              <a:rPr lang="en-US" dirty="0">
                <a:latin typeface="Arial" charset="0"/>
              </a:rPr>
              <a:t>S</a:t>
            </a:r>
          </a:p>
        </p:txBody>
      </p:sp>
      <p:cxnSp>
        <p:nvCxnSpPr>
          <p:cNvPr id="538674" name="AutoShape 50"/>
          <p:cNvCxnSpPr>
            <a:cxnSpLocks noChangeShapeType="1"/>
            <a:stCxn id="538660" idx="5"/>
            <a:endCxn id="538665" idx="3"/>
          </p:cNvCxnSpPr>
          <p:nvPr/>
        </p:nvCxnSpPr>
        <p:spPr bwMode="auto">
          <a:xfrm rot="16200000" flipH="1">
            <a:off x="6637338" y="3856038"/>
            <a:ext cx="754062" cy="563562"/>
          </a:xfrm>
          <a:prstGeom prst="curvedConnector3">
            <a:avLst>
              <a:gd name="adj1" fmla="val 132630"/>
            </a:avLst>
          </a:prstGeom>
          <a:noFill/>
          <a:ln w="9525">
            <a:solidFill>
              <a:schemeClr val="tx1"/>
            </a:solidFill>
            <a:round/>
            <a:headEnd/>
            <a:tailEnd type="stealth" w="lg" len="lg"/>
          </a:ln>
          <a:effectLst/>
        </p:spPr>
      </p:cxnSp>
      <p:sp>
        <p:nvSpPr>
          <p:cNvPr id="538675" name="Oval 51"/>
          <p:cNvSpPr>
            <a:spLocks noChangeArrowheads="1"/>
          </p:cNvSpPr>
          <p:nvPr/>
        </p:nvSpPr>
        <p:spPr bwMode="auto">
          <a:xfrm>
            <a:off x="8077200" y="4495800"/>
            <a:ext cx="914400" cy="914400"/>
          </a:xfrm>
          <a:prstGeom prst="ellipse">
            <a:avLst/>
          </a:prstGeom>
          <a:solidFill>
            <a:srgbClr val="FFFFCC"/>
          </a:solidFill>
          <a:ln w="9525">
            <a:solidFill>
              <a:schemeClr val="tx1"/>
            </a:solidFill>
            <a:round/>
            <a:headEnd/>
            <a:tailEnd/>
          </a:ln>
          <a:effectLst/>
        </p:spPr>
        <p:txBody>
          <a:bodyPr vert="horz" wrap="none" lIns="91440" tIns="45720" rIns="91440" bIns="45720" numCol="1" anchor="ctr" anchorCtr="0" compatLnSpc="1">
            <a:prstTxWarp prst="textNoShape">
              <a:avLst/>
            </a:prstTxWarp>
          </a:bodyPr>
          <a:lstStyle/>
          <a:p>
            <a:pPr algn="ctr">
              <a:spcBef>
                <a:spcPct val="0"/>
              </a:spcBef>
              <a:buSzTx/>
              <a:buFontTx/>
              <a:buNone/>
            </a:pPr>
            <a:r>
              <a:rPr lang="en-US" dirty="0">
                <a:latin typeface="Arial" charset="0"/>
              </a:rPr>
              <a:t>S</a:t>
            </a:r>
          </a:p>
        </p:txBody>
      </p:sp>
      <p:sp>
        <p:nvSpPr>
          <p:cNvPr id="538676" name="Oval 52"/>
          <p:cNvSpPr>
            <a:spLocks noChangeArrowheads="1"/>
          </p:cNvSpPr>
          <p:nvPr/>
        </p:nvSpPr>
        <p:spPr bwMode="auto">
          <a:xfrm>
            <a:off x="4343400" y="3657600"/>
            <a:ext cx="914400" cy="914400"/>
          </a:xfrm>
          <a:prstGeom prst="ellipse">
            <a:avLst/>
          </a:prstGeom>
          <a:solidFill>
            <a:srgbClr val="FFFFCC"/>
          </a:solidFill>
          <a:ln w="9525">
            <a:solidFill>
              <a:schemeClr val="tx1"/>
            </a:solidFill>
            <a:round/>
            <a:headEnd/>
            <a:tailEnd/>
          </a:ln>
          <a:effectLst/>
        </p:spPr>
        <p:txBody>
          <a:bodyPr vert="horz" wrap="none" lIns="91440" tIns="45720" rIns="91440" bIns="45720" numCol="1" anchor="ctr" anchorCtr="0" compatLnSpc="1">
            <a:prstTxWarp prst="textNoShape">
              <a:avLst/>
            </a:prstTxWarp>
          </a:bodyPr>
          <a:lstStyle/>
          <a:p>
            <a:pPr algn="ctr">
              <a:spcBef>
                <a:spcPct val="0"/>
              </a:spcBef>
              <a:buSzTx/>
              <a:buFontTx/>
              <a:buNone/>
            </a:pPr>
            <a:r>
              <a:rPr lang="en-US" dirty="0">
                <a:latin typeface="Arial" charset="0"/>
              </a:rPr>
              <a:t>S</a:t>
            </a:r>
          </a:p>
        </p:txBody>
      </p:sp>
      <p:sp>
        <p:nvSpPr>
          <p:cNvPr id="538677" name="Oval 53"/>
          <p:cNvSpPr>
            <a:spLocks noChangeArrowheads="1"/>
          </p:cNvSpPr>
          <p:nvPr/>
        </p:nvSpPr>
        <p:spPr bwMode="auto">
          <a:xfrm>
            <a:off x="3352800" y="4419600"/>
            <a:ext cx="914400" cy="914400"/>
          </a:xfrm>
          <a:prstGeom prst="ellipse">
            <a:avLst/>
          </a:prstGeom>
          <a:solidFill>
            <a:srgbClr val="FFFFCC"/>
          </a:solidFill>
          <a:ln w="9525">
            <a:solidFill>
              <a:schemeClr val="tx1"/>
            </a:solidFill>
            <a:round/>
            <a:headEnd/>
            <a:tailEnd/>
          </a:ln>
          <a:effectLst/>
        </p:spPr>
        <p:txBody>
          <a:bodyPr vert="horz" wrap="none" lIns="91440" tIns="45720" rIns="91440" bIns="45720" numCol="1" anchor="ctr" anchorCtr="0" compatLnSpc="1">
            <a:prstTxWarp prst="textNoShape">
              <a:avLst/>
            </a:prstTxWarp>
          </a:bodyPr>
          <a:lstStyle/>
          <a:p>
            <a:pPr algn="ctr">
              <a:spcBef>
                <a:spcPct val="0"/>
              </a:spcBef>
              <a:buSzTx/>
              <a:buFontTx/>
              <a:buNone/>
            </a:pPr>
            <a:r>
              <a:rPr lang="en-US" dirty="0">
                <a:latin typeface="Arial" charset="0"/>
              </a:rPr>
              <a:t>S</a:t>
            </a:r>
          </a:p>
        </p:txBody>
      </p:sp>
      <p:cxnSp>
        <p:nvCxnSpPr>
          <p:cNvPr id="538678" name="AutoShape 54"/>
          <p:cNvCxnSpPr>
            <a:cxnSpLocks noChangeShapeType="1"/>
            <a:stCxn id="538665" idx="0"/>
            <a:endCxn id="538660" idx="6"/>
          </p:cNvCxnSpPr>
          <p:nvPr/>
        </p:nvCxnSpPr>
        <p:spPr bwMode="auto">
          <a:xfrm rot="5400000" flipH="1">
            <a:off x="7048500" y="3162300"/>
            <a:ext cx="457200" cy="685800"/>
          </a:xfrm>
          <a:prstGeom prst="curvedConnector2">
            <a:avLst/>
          </a:prstGeom>
          <a:noFill/>
          <a:ln w="9525">
            <a:solidFill>
              <a:schemeClr val="tx1"/>
            </a:solidFill>
            <a:round/>
            <a:headEnd/>
            <a:tailEnd type="stealth" w="lg" len="lg"/>
          </a:ln>
          <a:effectLst/>
        </p:spPr>
      </p:cxnSp>
      <p:cxnSp>
        <p:nvCxnSpPr>
          <p:cNvPr id="538679" name="AutoShape 55"/>
          <p:cNvCxnSpPr>
            <a:cxnSpLocks noChangeShapeType="1"/>
            <a:stCxn id="538677" idx="0"/>
            <a:endCxn id="538660" idx="1"/>
          </p:cNvCxnSpPr>
          <p:nvPr/>
        </p:nvCxnSpPr>
        <p:spPr bwMode="auto">
          <a:xfrm rot="16200000">
            <a:off x="3973513" y="2628900"/>
            <a:ext cx="1627187" cy="1954213"/>
          </a:xfrm>
          <a:prstGeom prst="curvedConnector3">
            <a:avLst>
              <a:gd name="adj1" fmla="val 100778"/>
            </a:avLst>
          </a:prstGeom>
          <a:noFill/>
          <a:ln w="9525">
            <a:solidFill>
              <a:schemeClr val="tx1"/>
            </a:solidFill>
            <a:round/>
            <a:headEnd/>
            <a:tailEnd type="stealth" w="lg" len="lg"/>
          </a:ln>
          <a:effectLst/>
        </p:spPr>
      </p:cxnSp>
      <p:cxnSp>
        <p:nvCxnSpPr>
          <p:cNvPr id="538680" name="AutoShape 56"/>
          <p:cNvCxnSpPr>
            <a:cxnSpLocks noChangeShapeType="1"/>
            <a:stCxn id="538675" idx="0"/>
            <a:endCxn id="538660" idx="7"/>
          </p:cNvCxnSpPr>
          <p:nvPr/>
        </p:nvCxnSpPr>
        <p:spPr bwMode="auto">
          <a:xfrm rot="5400000" flipH="1">
            <a:off x="6781800" y="2743201"/>
            <a:ext cx="1703387" cy="1801812"/>
          </a:xfrm>
          <a:prstGeom prst="curvedConnector3">
            <a:avLst>
              <a:gd name="adj1" fmla="val 125255"/>
            </a:avLst>
          </a:prstGeom>
          <a:noFill/>
          <a:ln w="9525">
            <a:solidFill>
              <a:schemeClr val="tx1"/>
            </a:solidFill>
            <a:round/>
            <a:headEnd/>
            <a:tailEnd type="stealth" w="lg" len="lg"/>
          </a:ln>
          <a:effectLst/>
        </p:spPr>
      </p:cxnSp>
      <p:sp>
        <p:nvSpPr>
          <p:cNvPr id="538682" name="Freeform 58"/>
          <p:cNvSpPr>
            <a:spLocks/>
          </p:cNvSpPr>
          <p:nvPr/>
        </p:nvSpPr>
        <p:spPr bwMode="auto">
          <a:xfrm>
            <a:off x="4191000" y="3962400"/>
            <a:ext cx="1905000" cy="1219200"/>
          </a:xfrm>
          <a:custGeom>
            <a:avLst/>
            <a:gdLst/>
            <a:ahLst/>
            <a:cxnLst>
              <a:cxn ang="0">
                <a:pos x="1200" y="0"/>
              </a:cxn>
              <a:cxn ang="0">
                <a:pos x="1008" y="720"/>
              </a:cxn>
              <a:cxn ang="0">
                <a:pos x="0" y="816"/>
              </a:cxn>
            </a:cxnLst>
            <a:rect l="0" t="0" r="r" b="b"/>
            <a:pathLst>
              <a:path w="1208" h="856">
                <a:moveTo>
                  <a:pt x="1200" y="0"/>
                </a:moveTo>
                <a:cubicBezTo>
                  <a:pt x="1204" y="292"/>
                  <a:pt x="1208" y="584"/>
                  <a:pt x="1008" y="720"/>
                </a:cubicBezTo>
                <a:cubicBezTo>
                  <a:pt x="808" y="856"/>
                  <a:pt x="168" y="800"/>
                  <a:pt x="0" y="816"/>
                </a:cubicBezTo>
              </a:path>
            </a:pathLst>
          </a:custGeom>
          <a:noFill/>
          <a:ln w="9525" cap="flat" cmpd="sng">
            <a:solidFill>
              <a:schemeClr val="tx1"/>
            </a:solidFill>
            <a:prstDash val="solid"/>
            <a:round/>
            <a:headEnd type="none" w="med" len="med"/>
            <a:tailEnd type="stealth" w="lg" len="lg"/>
          </a:ln>
          <a:effectLst/>
        </p:spPr>
        <p:txBody>
          <a:bodyPr vert="horz" wrap="square" lIns="91440" tIns="45720" rIns="91440" bIns="45720" numCol="1" anchor="t" anchorCtr="0" compatLnSpc="1">
            <a:prstTxWarp prst="textNoShape">
              <a:avLst/>
            </a:prstTxWarp>
          </a:bodyPr>
          <a:lstStyle/>
          <a:p>
            <a:endParaRPr lang="en-US"/>
          </a:p>
        </p:txBody>
      </p:sp>
      <p:sp>
        <p:nvSpPr>
          <p:cNvPr id="538683" name="Freeform 59"/>
          <p:cNvSpPr>
            <a:spLocks/>
          </p:cNvSpPr>
          <p:nvPr/>
        </p:nvSpPr>
        <p:spPr bwMode="auto">
          <a:xfrm flipH="1">
            <a:off x="6400800" y="3962400"/>
            <a:ext cx="1752600" cy="1295400"/>
          </a:xfrm>
          <a:custGeom>
            <a:avLst/>
            <a:gdLst/>
            <a:ahLst/>
            <a:cxnLst>
              <a:cxn ang="0">
                <a:pos x="1200" y="0"/>
              </a:cxn>
              <a:cxn ang="0">
                <a:pos x="1008" y="720"/>
              </a:cxn>
              <a:cxn ang="0">
                <a:pos x="0" y="816"/>
              </a:cxn>
            </a:cxnLst>
            <a:rect l="0" t="0" r="r" b="b"/>
            <a:pathLst>
              <a:path w="1208" h="856">
                <a:moveTo>
                  <a:pt x="1200" y="0"/>
                </a:moveTo>
                <a:cubicBezTo>
                  <a:pt x="1204" y="292"/>
                  <a:pt x="1208" y="584"/>
                  <a:pt x="1008" y="720"/>
                </a:cubicBezTo>
                <a:cubicBezTo>
                  <a:pt x="808" y="856"/>
                  <a:pt x="168" y="800"/>
                  <a:pt x="0" y="816"/>
                </a:cubicBezTo>
              </a:path>
            </a:pathLst>
          </a:custGeom>
          <a:noFill/>
          <a:ln w="9525" cap="flat" cmpd="sng">
            <a:solidFill>
              <a:schemeClr val="tx1"/>
            </a:solidFill>
            <a:prstDash val="solid"/>
            <a:round/>
            <a:headEnd type="none" w="med" len="med"/>
            <a:tailEnd type="stealth" w="lg" len="lg"/>
          </a:ln>
          <a:effectLst/>
        </p:spPr>
        <p:txBody>
          <a:bodyPr vert="horz" wrap="square" lIns="91440" tIns="45720" rIns="91440" bIns="45720" numCol="1" anchor="t" anchorCtr="0" compatLnSpc="1">
            <a:prstTxWarp prst="textNoShape">
              <a:avLst/>
            </a:prstTxWarp>
          </a:bodyPr>
          <a:lstStyle/>
          <a:p>
            <a:endParaRPr lang="en-US"/>
          </a:p>
        </p:txBody>
      </p:sp>
      <p:sp>
        <p:nvSpPr>
          <p:cNvPr id="538685" name="Line 61"/>
          <p:cNvSpPr>
            <a:spLocks noChangeShapeType="1"/>
          </p:cNvSpPr>
          <p:nvPr/>
        </p:nvSpPr>
        <p:spPr bwMode="auto">
          <a:xfrm>
            <a:off x="6324600" y="1600200"/>
            <a:ext cx="0" cy="990600"/>
          </a:xfrm>
          <a:prstGeom prst="line">
            <a:avLst/>
          </a:prstGeom>
          <a:noFill/>
          <a:ln w="9525">
            <a:solidFill>
              <a:schemeClr val="tx1"/>
            </a:solidFill>
            <a:round/>
            <a:headEnd/>
            <a:tailEnd type="stealth" w="lg" len="lg"/>
          </a:ln>
          <a:effectLst/>
        </p:spPr>
        <p:txBody>
          <a:bodyPr vert="horz" wrap="square" lIns="91440" tIns="45720" rIns="91440" bIns="45720" numCol="1" anchor="t" anchorCtr="0" compatLnSpc="1">
            <a:prstTxWarp prst="textNoShape">
              <a:avLst/>
            </a:prstTxWarp>
          </a:bodyPr>
          <a:lstStyle/>
          <a:p>
            <a:endParaRPr lang="en-US"/>
          </a:p>
        </p:txBody>
      </p:sp>
      <p:sp>
        <p:nvSpPr>
          <p:cNvPr id="538686" name="Line 62"/>
          <p:cNvSpPr>
            <a:spLocks noChangeShapeType="1"/>
          </p:cNvSpPr>
          <p:nvPr/>
        </p:nvSpPr>
        <p:spPr bwMode="auto">
          <a:xfrm flipV="1">
            <a:off x="6172200" y="1600200"/>
            <a:ext cx="0" cy="990600"/>
          </a:xfrm>
          <a:prstGeom prst="line">
            <a:avLst/>
          </a:prstGeom>
          <a:noFill/>
          <a:ln w="9525">
            <a:solidFill>
              <a:schemeClr val="tx1"/>
            </a:solidFill>
            <a:round/>
            <a:headEnd/>
            <a:tailEnd type="stealth" w="lg" len="lg"/>
          </a:ln>
          <a:effectLst/>
        </p:spPr>
        <p:txBody>
          <a:bodyPr vert="horz" wrap="square" lIns="91440" tIns="45720" rIns="91440" bIns="45720" numCol="1" anchor="t" anchorCtr="0" compatLnSpc="1">
            <a:prstTxWarp prst="textNoShape">
              <a:avLst/>
            </a:prstTxWarp>
          </a:bodyPr>
          <a:lstStyle/>
          <a:p>
            <a:endParaRPr lang="en-US"/>
          </a:p>
        </p:txBody>
      </p:sp>
      <p:sp>
        <p:nvSpPr>
          <p:cNvPr id="538687" name="Text Box 63"/>
          <p:cNvSpPr txBox="1">
            <a:spLocks noChangeArrowheads="1"/>
          </p:cNvSpPr>
          <p:nvPr/>
        </p:nvSpPr>
        <p:spPr bwMode="auto">
          <a:xfrm>
            <a:off x="6477000" y="4876800"/>
            <a:ext cx="722313" cy="366713"/>
          </a:xfrm>
          <a:prstGeom prst="rect">
            <a:avLst/>
          </a:prstGeom>
          <a:noFill/>
          <a:ln w="9525" algn="ctr">
            <a:noFill/>
            <a:miter lim="800000"/>
            <a:headEnd/>
            <a:tailEnd/>
          </a:ln>
          <a:effectLst/>
        </p:spPr>
        <p:txBody>
          <a:bodyPr vert="horz" wrap="none" lIns="91440" tIns="45720" rIns="91440" bIns="45720" numCol="1" anchor="t" anchorCtr="0" compatLnSpc="1">
            <a:prstTxWarp prst="textNoShape">
              <a:avLst/>
            </a:prstTxWarp>
            <a:spAutoFit/>
          </a:bodyPr>
          <a:lstStyle/>
          <a:p>
            <a:r>
              <a:rPr lang="en-US"/>
              <a:t>Write</a:t>
            </a:r>
          </a:p>
        </p:txBody>
      </p:sp>
      <p:sp>
        <p:nvSpPr>
          <p:cNvPr id="538688" name="Text Box 64"/>
          <p:cNvSpPr txBox="1">
            <a:spLocks noChangeArrowheads="1"/>
          </p:cNvSpPr>
          <p:nvPr/>
        </p:nvSpPr>
        <p:spPr bwMode="auto">
          <a:xfrm>
            <a:off x="5105400" y="4876800"/>
            <a:ext cx="722313" cy="366713"/>
          </a:xfrm>
          <a:prstGeom prst="rect">
            <a:avLst/>
          </a:prstGeom>
          <a:noFill/>
          <a:ln w="9525" algn="ctr">
            <a:noFill/>
            <a:miter lim="800000"/>
            <a:headEnd/>
            <a:tailEnd/>
          </a:ln>
          <a:effectLst/>
        </p:spPr>
        <p:txBody>
          <a:bodyPr vert="horz" wrap="none" lIns="91440" tIns="45720" rIns="91440" bIns="45720" numCol="1" anchor="t" anchorCtr="0" compatLnSpc="1">
            <a:prstTxWarp prst="textNoShape">
              <a:avLst/>
            </a:prstTxWarp>
            <a:spAutoFit/>
          </a:bodyPr>
          <a:lstStyle/>
          <a:p>
            <a:r>
              <a:rPr lang="en-US"/>
              <a:t>Write</a:t>
            </a:r>
          </a:p>
        </p:txBody>
      </p:sp>
      <p:sp>
        <p:nvSpPr>
          <p:cNvPr id="538689" name="Text Box 65"/>
          <p:cNvSpPr txBox="1">
            <a:spLocks noChangeArrowheads="1"/>
          </p:cNvSpPr>
          <p:nvPr/>
        </p:nvSpPr>
        <p:spPr bwMode="auto">
          <a:xfrm>
            <a:off x="6477000" y="4038600"/>
            <a:ext cx="722313" cy="366713"/>
          </a:xfrm>
          <a:prstGeom prst="rect">
            <a:avLst/>
          </a:prstGeom>
          <a:noFill/>
          <a:ln w="9525" algn="ctr">
            <a:noFill/>
            <a:miter lim="800000"/>
            <a:headEnd/>
            <a:tailEnd/>
          </a:ln>
          <a:effectLst/>
        </p:spPr>
        <p:txBody>
          <a:bodyPr vert="horz" wrap="none" lIns="91440" tIns="45720" rIns="91440" bIns="45720" numCol="1" anchor="t" anchorCtr="0" compatLnSpc="1">
            <a:prstTxWarp prst="textNoShape">
              <a:avLst/>
            </a:prstTxWarp>
            <a:spAutoFit/>
          </a:bodyPr>
          <a:lstStyle/>
          <a:p>
            <a:r>
              <a:rPr lang="en-US"/>
              <a:t>Write</a:t>
            </a:r>
          </a:p>
        </p:txBody>
      </p:sp>
      <p:sp>
        <p:nvSpPr>
          <p:cNvPr id="538690" name="Text Box 66"/>
          <p:cNvSpPr txBox="1">
            <a:spLocks noChangeArrowheads="1"/>
          </p:cNvSpPr>
          <p:nvPr/>
        </p:nvSpPr>
        <p:spPr bwMode="auto">
          <a:xfrm>
            <a:off x="5334000" y="4038600"/>
            <a:ext cx="722313" cy="366713"/>
          </a:xfrm>
          <a:prstGeom prst="rect">
            <a:avLst/>
          </a:prstGeom>
          <a:noFill/>
          <a:ln w="9525" algn="ctr">
            <a:noFill/>
            <a:miter lim="800000"/>
            <a:headEnd/>
            <a:tailEnd/>
          </a:ln>
          <a:effectLst/>
        </p:spPr>
        <p:txBody>
          <a:bodyPr vert="horz" wrap="none" lIns="91440" tIns="45720" rIns="91440" bIns="45720" numCol="1" anchor="t" anchorCtr="0" compatLnSpc="1">
            <a:prstTxWarp prst="textNoShape">
              <a:avLst/>
            </a:prstTxWarp>
            <a:spAutoFit/>
          </a:bodyPr>
          <a:lstStyle/>
          <a:p>
            <a:r>
              <a:rPr lang="en-US" dirty="0"/>
              <a:t>Write</a:t>
            </a:r>
          </a:p>
        </p:txBody>
      </p:sp>
      <p:sp>
        <p:nvSpPr>
          <p:cNvPr id="538691" name="Text Box 67"/>
          <p:cNvSpPr txBox="1">
            <a:spLocks noChangeArrowheads="1"/>
          </p:cNvSpPr>
          <p:nvPr/>
        </p:nvSpPr>
        <p:spPr bwMode="auto">
          <a:xfrm>
            <a:off x="7162800" y="3276600"/>
            <a:ext cx="539750" cy="366713"/>
          </a:xfrm>
          <a:prstGeom prst="rect">
            <a:avLst/>
          </a:prstGeom>
          <a:noFill/>
          <a:ln w="9525" algn="ctr">
            <a:noFill/>
            <a:miter lim="800000"/>
            <a:headEnd/>
            <a:tailEnd/>
          </a:ln>
          <a:effectLst/>
        </p:spPr>
        <p:txBody>
          <a:bodyPr vert="horz" wrap="none" lIns="91440" tIns="45720" rIns="91440" bIns="45720" numCol="1" anchor="t" anchorCtr="0" compatLnSpc="1">
            <a:prstTxWarp prst="textNoShape">
              <a:avLst/>
            </a:prstTxWarp>
            <a:spAutoFit/>
          </a:bodyPr>
          <a:lstStyle/>
          <a:p>
            <a:r>
              <a:rPr lang="en-US"/>
              <a:t>Ack</a:t>
            </a:r>
          </a:p>
        </p:txBody>
      </p:sp>
      <p:sp>
        <p:nvSpPr>
          <p:cNvPr id="538693" name="Text Box 69"/>
          <p:cNvSpPr txBox="1">
            <a:spLocks noChangeArrowheads="1"/>
          </p:cNvSpPr>
          <p:nvPr/>
        </p:nvSpPr>
        <p:spPr bwMode="auto">
          <a:xfrm>
            <a:off x="4724400" y="3200400"/>
            <a:ext cx="539750" cy="366713"/>
          </a:xfrm>
          <a:prstGeom prst="rect">
            <a:avLst/>
          </a:prstGeom>
          <a:noFill/>
          <a:ln w="9525" algn="ctr">
            <a:noFill/>
            <a:miter lim="800000"/>
            <a:headEnd/>
            <a:tailEnd/>
          </a:ln>
          <a:effectLst/>
        </p:spPr>
        <p:txBody>
          <a:bodyPr vert="horz" wrap="none" lIns="91440" tIns="45720" rIns="91440" bIns="45720" numCol="1" anchor="t" anchorCtr="0" compatLnSpc="1">
            <a:prstTxWarp prst="textNoShape">
              <a:avLst/>
            </a:prstTxWarp>
            <a:spAutoFit/>
          </a:bodyPr>
          <a:lstStyle/>
          <a:p>
            <a:r>
              <a:rPr lang="en-US"/>
              <a:t>Ack</a:t>
            </a:r>
          </a:p>
        </p:txBody>
      </p:sp>
      <p:sp>
        <p:nvSpPr>
          <p:cNvPr id="538694" name="Text Box 70"/>
          <p:cNvSpPr txBox="1">
            <a:spLocks noChangeArrowheads="1"/>
          </p:cNvSpPr>
          <p:nvPr/>
        </p:nvSpPr>
        <p:spPr bwMode="auto">
          <a:xfrm>
            <a:off x="8077200" y="3048000"/>
            <a:ext cx="539750" cy="366713"/>
          </a:xfrm>
          <a:prstGeom prst="rect">
            <a:avLst/>
          </a:prstGeom>
          <a:noFill/>
          <a:ln w="9525" algn="ctr">
            <a:noFill/>
            <a:miter lim="800000"/>
            <a:headEnd/>
            <a:tailEnd/>
          </a:ln>
          <a:effectLst/>
        </p:spPr>
        <p:txBody>
          <a:bodyPr vert="horz" wrap="none" lIns="91440" tIns="45720" rIns="91440" bIns="45720" numCol="1" anchor="t" anchorCtr="0" compatLnSpc="1">
            <a:prstTxWarp prst="textNoShape">
              <a:avLst/>
            </a:prstTxWarp>
            <a:spAutoFit/>
          </a:bodyPr>
          <a:lstStyle/>
          <a:p>
            <a:r>
              <a:rPr lang="en-US"/>
              <a:t>Ack</a:t>
            </a:r>
          </a:p>
        </p:txBody>
      </p:sp>
      <p:sp>
        <p:nvSpPr>
          <p:cNvPr id="538695" name="Text Box 71"/>
          <p:cNvSpPr txBox="1">
            <a:spLocks noChangeArrowheads="1"/>
          </p:cNvSpPr>
          <p:nvPr/>
        </p:nvSpPr>
        <p:spPr bwMode="auto">
          <a:xfrm>
            <a:off x="3886200" y="2819400"/>
            <a:ext cx="539750" cy="366713"/>
          </a:xfrm>
          <a:prstGeom prst="rect">
            <a:avLst/>
          </a:prstGeom>
          <a:noFill/>
          <a:ln w="9525" algn="ctr">
            <a:noFill/>
            <a:miter lim="800000"/>
            <a:headEnd/>
            <a:tailEnd/>
          </a:ln>
          <a:effectLst/>
        </p:spPr>
        <p:txBody>
          <a:bodyPr vert="horz" wrap="none" lIns="91440" tIns="45720" rIns="91440" bIns="45720" numCol="1" anchor="t" anchorCtr="0" compatLnSpc="1">
            <a:prstTxWarp prst="textNoShape">
              <a:avLst/>
            </a:prstTxWarp>
            <a:spAutoFit/>
          </a:bodyPr>
          <a:lstStyle/>
          <a:p>
            <a:r>
              <a:rPr lang="en-US"/>
              <a:t>Ack</a:t>
            </a:r>
          </a:p>
        </p:txBody>
      </p:sp>
      <p:sp>
        <p:nvSpPr>
          <p:cNvPr id="538696" name="Text Box 72"/>
          <p:cNvSpPr txBox="1">
            <a:spLocks noChangeArrowheads="1"/>
          </p:cNvSpPr>
          <p:nvPr/>
        </p:nvSpPr>
        <p:spPr bwMode="auto">
          <a:xfrm>
            <a:off x="6248400" y="1752600"/>
            <a:ext cx="693738" cy="366713"/>
          </a:xfrm>
          <a:prstGeom prst="rect">
            <a:avLst/>
          </a:prstGeom>
          <a:noFill/>
          <a:ln w="9525" algn="ctr">
            <a:noFill/>
            <a:miter lim="800000"/>
            <a:headEnd/>
            <a:tailEnd/>
          </a:ln>
          <a:effectLst/>
        </p:spPr>
        <p:txBody>
          <a:bodyPr vert="horz" wrap="none" lIns="91440" tIns="45720" rIns="91440" bIns="45720" numCol="1" anchor="t" anchorCtr="0" compatLnSpc="1">
            <a:prstTxWarp prst="textNoShape">
              <a:avLst/>
            </a:prstTxWarp>
            <a:spAutoFit/>
          </a:bodyPr>
          <a:lstStyle/>
          <a:p>
            <a:r>
              <a:rPr lang="en-US"/>
              <a:t>Read</a:t>
            </a:r>
          </a:p>
        </p:txBody>
      </p:sp>
      <p:sp>
        <p:nvSpPr>
          <p:cNvPr id="538697" name="Text Box 73"/>
          <p:cNvSpPr txBox="1">
            <a:spLocks noChangeArrowheads="1"/>
          </p:cNvSpPr>
          <p:nvPr/>
        </p:nvSpPr>
        <p:spPr bwMode="auto">
          <a:xfrm>
            <a:off x="5410200" y="1905000"/>
            <a:ext cx="741363" cy="366713"/>
          </a:xfrm>
          <a:prstGeom prst="rect">
            <a:avLst/>
          </a:prstGeom>
          <a:noFill/>
          <a:ln w="9525" algn="ctr">
            <a:noFill/>
            <a:miter lim="800000"/>
            <a:headEnd/>
            <a:tailEnd/>
          </a:ln>
          <a:effectLst/>
        </p:spPr>
        <p:txBody>
          <a:bodyPr vert="horz" wrap="none" lIns="91440" tIns="45720" rIns="91440" bIns="45720" numCol="1" anchor="t" anchorCtr="0" compatLnSpc="1">
            <a:prstTxWarp prst="textNoShape">
              <a:avLst/>
            </a:prstTxWarp>
            <a:spAutoFit/>
          </a:bodyPr>
          <a:lstStyle/>
          <a:p>
            <a:r>
              <a:rPr lang="en-US"/>
              <a:t>Value</a:t>
            </a:r>
          </a:p>
        </p:txBody>
      </p:sp>
      <p:sp>
        <p:nvSpPr>
          <p:cNvPr id="538698" name="Text Box 74"/>
          <p:cNvSpPr txBox="1">
            <a:spLocks noChangeArrowheads="1"/>
          </p:cNvSpPr>
          <p:nvPr/>
        </p:nvSpPr>
        <p:spPr bwMode="auto">
          <a:xfrm>
            <a:off x="6248400" y="2057400"/>
            <a:ext cx="722313" cy="366713"/>
          </a:xfrm>
          <a:prstGeom prst="rect">
            <a:avLst/>
          </a:prstGeom>
          <a:noFill/>
          <a:ln w="9525" algn="ctr">
            <a:noFill/>
            <a:miter lim="800000"/>
            <a:headEnd/>
            <a:tailEnd/>
          </a:ln>
          <a:effectLst/>
        </p:spPr>
        <p:txBody>
          <a:bodyPr vert="horz" wrap="none" lIns="91440" tIns="45720" rIns="91440" bIns="45720" numCol="1" anchor="t" anchorCtr="0" compatLnSpc="1">
            <a:prstTxWarp prst="textNoShape">
              <a:avLst/>
            </a:prstTxWarp>
            <a:spAutoFit/>
          </a:bodyPr>
          <a:lstStyle/>
          <a:p>
            <a:r>
              <a:rPr lang="en-US"/>
              <a:t>Write</a:t>
            </a:r>
          </a:p>
        </p:txBody>
      </p:sp>
      <p:sp>
        <p:nvSpPr>
          <p:cNvPr id="538700" name="Text Box 76"/>
          <p:cNvSpPr txBox="1">
            <a:spLocks noChangeArrowheads="1"/>
          </p:cNvSpPr>
          <p:nvPr/>
        </p:nvSpPr>
        <p:spPr bwMode="auto">
          <a:xfrm>
            <a:off x="5486400" y="1676400"/>
            <a:ext cx="539750" cy="366713"/>
          </a:xfrm>
          <a:prstGeom prst="rect">
            <a:avLst/>
          </a:prstGeom>
          <a:noFill/>
          <a:ln w="9525" algn="ctr">
            <a:noFill/>
            <a:miter lim="800000"/>
            <a:headEnd/>
            <a:tailEnd/>
          </a:ln>
          <a:effectLst/>
        </p:spPr>
        <p:txBody>
          <a:bodyPr vert="horz" wrap="none" lIns="91440" tIns="45720" rIns="91440" bIns="45720" numCol="1" anchor="t" anchorCtr="0" compatLnSpc="1">
            <a:prstTxWarp prst="textNoShape">
              <a:avLst/>
            </a:prstTxWarp>
            <a:spAutoFit/>
          </a:bodyPr>
          <a:lstStyle/>
          <a:p>
            <a:r>
              <a:rPr lang="en-US"/>
              <a:t>Ack</a:t>
            </a:r>
          </a:p>
        </p:txBody>
      </p:sp>
    </p:spTree>
    <p:extLst>
      <p:ext uri="{BB962C8B-B14F-4D97-AF65-F5344CB8AC3E}">
        <p14:creationId xmlns:p14="http://schemas.microsoft.com/office/powerpoint/2010/main" val="195553066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3867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3867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3867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3866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3865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3866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3868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3869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3868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3869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grpId="1" nodeType="clickEffect">
                                  <p:stCondLst>
                                    <p:cond delay="0"/>
                                  </p:stCondLst>
                                  <p:childTnLst>
                                    <p:set>
                                      <p:cBhvr>
                                        <p:cTn id="32" dur="1" fill="hold">
                                          <p:stCondLst>
                                            <p:cond delay="0"/>
                                          </p:stCondLst>
                                        </p:cTn>
                                        <p:tgtEl>
                                          <p:spTgt spid="538685"/>
                                        </p:tgtEl>
                                        <p:attrNameLst>
                                          <p:attrName>style.visibility</p:attrName>
                                        </p:attrNameLst>
                                      </p:cBhvr>
                                      <p:to>
                                        <p:strVal val="hidden"/>
                                      </p:to>
                                    </p:set>
                                  </p:childTnLst>
                                </p:cTn>
                              </p:par>
                              <p:par>
                                <p:cTn id="33" presetID="1" presetClass="exit" presetSubtype="0" fill="hold" grpId="1" nodeType="withEffect">
                                  <p:stCondLst>
                                    <p:cond delay="0"/>
                                  </p:stCondLst>
                                  <p:childTnLst>
                                    <p:set>
                                      <p:cBhvr>
                                        <p:cTn id="34" dur="1" fill="hold">
                                          <p:stCondLst>
                                            <p:cond delay="0"/>
                                          </p:stCondLst>
                                        </p:cTn>
                                        <p:tgtEl>
                                          <p:spTgt spid="538696"/>
                                        </p:tgtEl>
                                        <p:attrNameLst>
                                          <p:attrName>style.visibility</p:attrName>
                                        </p:attrNameLst>
                                      </p:cBhvr>
                                      <p:to>
                                        <p:strVal val="hidden"/>
                                      </p:to>
                                    </p:set>
                                  </p:childTnLst>
                                </p:cTn>
                              </p:par>
                              <p:par>
                                <p:cTn id="35" presetID="1" presetClass="exit" presetSubtype="0" fill="hold" grpId="1" nodeType="withEffect">
                                  <p:stCondLst>
                                    <p:cond delay="0"/>
                                  </p:stCondLst>
                                  <p:childTnLst>
                                    <p:set>
                                      <p:cBhvr>
                                        <p:cTn id="36" dur="1" fill="hold">
                                          <p:stCondLst>
                                            <p:cond delay="0"/>
                                          </p:stCondLst>
                                        </p:cTn>
                                        <p:tgtEl>
                                          <p:spTgt spid="538686"/>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538697"/>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5">
                                            <p:txEl>
                                              <p:pRg st="1" end="1"/>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538698"/>
                                        </p:tgtEl>
                                        <p:attrNameLst>
                                          <p:attrName>style.visibility</p:attrName>
                                        </p:attrNameLst>
                                      </p:cBhvr>
                                      <p:to>
                                        <p:strVal val="visible"/>
                                      </p:to>
                                    </p:set>
                                  </p:childTnLst>
                                </p:cTn>
                              </p:par>
                              <p:par>
                                <p:cTn id="47" presetID="1" presetClass="entr" presetSubtype="0" fill="hold" grpId="2" nodeType="withEffect">
                                  <p:stCondLst>
                                    <p:cond delay="0"/>
                                  </p:stCondLst>
                                  <p:childTnLst>
                                    <p:set>
                                      <p:cBhvr>
                                        <p:cTn id="48" dur="1" fill="hold">
                                          <p:stCondLst>
                                            <p:cond delay="0"/>
                                          </p:stCondLst>
                                        </p:cTn>
                                        <p:tgtEl>
                                          <p:spTgt spid="538685"/>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538690"/>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538662"/>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538682"/>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538688"/>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538683"/>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538687"/>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538674"/>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538689"/>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xit" presetSubtype="0" fill="hold" nodeType="clickEffect">
                                  <p:stCondLst>
                                    <p:cond delay="0"/>
                                  </p:stCondLst>
                                  <p:childTnLst>
                                    <p:set>
                                      <p:cBhvr>
                                        <p:cTn id="70" dur="1" fill="hold">
                                          <p:stCondLst>
                                            <p:cond delay="0"/>
                                          </p:stCondLst>
                                        </p:cTn>
                                        <p:tgtEl>
                                          <p:spTgt spid="538662"/>
                                        </p:tgtEl>
                                        <p:attrNameLst>
                                          <p:attrName>style.visibility</p:attrName>
                                        </p:attrNameLst>
                                      </p:cBhvr>
                                      <p:to>
                                        <p:strVal val="hidden"/>
                                      </p:to>
                                    </p:set>
                                  </p:childTnLst>
                                </p:cTn>
                              </p:par>
                              <p:par>
                                <p:cTn id="71" presetID="1" presetClass="exit" presetSubtype="0" fill="hold" grpId="1" nodeType="withEffect">
                                  <p:stCondLst>
                                    <p:cond delay="0"/>
                                  </p:stCondLst>
                                  <p:childTnLst>
                                    <p:set>
                                      <p:cBhvr>
                                        <p:cTn id="72" dur="1" fill="hold">
                                          <p:stCondLst>
                                            <p:cond delay="0"/>
                                          </p:stCondLst>
                                        </p:cTn>
                                        <p:tgtEl>
                                          <p:spTgt spid="538690"/>
                                        </p:tgtEl>
                                        <p:attrNameLst>
                                          <p:attrName>style.visibility</p:attrName>
                                        </p:attrNameLst>
                                      </p:cBhvr>
                                      <p:to>
                                        <p:strVal val="hidden"/>
                                      </p:to>
                                    </p:set>
                                  </p:childTnLst>
                                </p:cTn>
                              </p:par>
                              <p:par>
                                <p:cTn id="73" presetID="1" presetClass="exit" presetSubtype="0" fill="hold" grpId="1" nodeType="withEffect">
                                  <p:stCondLst>
                                    <p:cond delay="0"/>
                                  </p:stCondLst>
                                  <p:childTnLst>
                                    <p:set>
                                      <p:cBhvr>
                                        <p:cTn id="74" dur="1" fill="hold">
                                          <p:stCondLst>
                                            <p:cond delay="0"/>
                                          </p:stCondLst>
                                        </p:cTn>
                                        <p:tgtEl>
                                          <p:spTgt spid="538688"/>
                                        </p:tgtEl>
                                        <p:attrNameLst>
                                          <p:attrName>style.visibility</p:attrName>
                                        </p:attrNameLst>
                                      </p:cBhvr>
                                      <p:to>
                                        <p:strVal val="hidden"/>
                                      </p:to>
                                    </p:set>
                                  </p:childTnLst>
                                </p:cTn>
                              </p:par>
                              <p:par>
                                <p:cTn id="75" presetID="1" presetClass="exit" presetSubtype="0" fill="hold" grpId="1" nodeType="withEffect">
                                  <p:stCondLst>
                                    <p:cond delay="0"/>
                                  </p:stCondLst>
                                  <p:childTnLst>
                                    <p:set>
                                      <p:cBhvr>
                                        <p:cTn id="76" dur="1" fill="hold">
                                          <p:stCondLst>
                                            <p:cond delay="0"/>
                                          </p:stCondLst>
                                        </p:cTn>
                                        <p:tgtEl>
                                          <p:spTgt spid="538682"/>
                                        </p:tgtEl>
                                        <p:attrNameLst>
                                          <p:attrName>style.visibility</p:attrName>
                                        </p:attrNameLst>
                                      </p:cBhvr>
                                      <p:to>
                                        <p:strVal val="hidden"/>
                                      </p:to>
                                    </p:set>
                                  </p:childTnLst>
                                </p:cTn>
                              </p:par>
                              <p:par>
                                <p:cTn id="77" presetID="1" presetClass="exit" presetSubtype="0" fill="hold" grpId="1" nodeType="withEffect">
                                  <p:stCondLst>
                                    <p:cond delay="0"/>
                                  </p:stCondLst>
                                  <p:childTnLst>
                                    <p:set>
                                      <p:cBhvr>
                                        <p:cTn id="78" dur="1" fill="hold">
                                          <p:stCondLst>
                                            <p:cond delay="0"/>
                                          </p:stCondLst>
                                        </p:cTn>
                                        <p:tgtEl>
                                          <p:spTgt spid="538687"/>
                                        </p:tgtEl>
                                        <p:attrNameLst>
                                          <p:attrName>style.visibility</p:attrName>
                                        </p:attrNameLst>
                                      </p:cBhvr>
                                      <p:to>
                                        <p:strVal val="hidden"/>
                                      </p:to>
                                    </p:set>
                                  </p:childTnLst>
                                </p:cTn>
                              </p:par>
                              <p:par>
                                <p:cTn id="79" presetID="1" presetClass="exit" presetSubtype="0" fill="hold" grpId="1" nodeType="withEffect">
                                  <p:stCondLst>
                                    <p:cond delay="0"/>
                                  </p:stCondLst>
                                  <p:childTnLst>
                                    <p:set>
                                      <p:cBhvr>
                                        <p:cTn id="80" dur="1" fill="hold">
                                          <p:stCondLst>
                                            <p:cond delay="0"/>
                                          </p:stCondLst>
                                        </p:cTn>
                                        <p:tgtEl>
                                          <p:spTgt spid="538683"/>
                                        </p:tgtEl>
                                        <p:attrNameLst>
                                          <p:attrName>style.visibility</p:attrName>
                                        </p:attrNameLst>
                                      </p:cBhvr>
                                      <p:to>
                                        <p:strVal val="hidden"/>
                                      </p:to>
                                    </p:set>
                                  </p:childTnLst>
                                </p:cTn>
                              </p:par>
                              <p:par>
                                <p:cTn id="81" presetID="1" presetClass="exit" presetSubtype="0" fill="hold" nodeType="withEffect">
                                  <p:stCondLst>
                                    <p:cond delay="0"/>
                                  </p:stCondLst>
                                  <p:childTnLst>
                                    <p:set>
                                      <p:cBhvr>
                                        <p:cTn id="82" dur="1" fill="hold">
                                          <p:stCondLst>
                                            <p:cond delay="0"/>
                                          </p:stCondLst>
                                        </p:cTn>
                                        <p:tgtEl>
                                          <p:spTgt spid="538674"/>
                                        </p:tgtEl>
                                        <p:attrNameLst>
                                          <p:attrName>style.visibility</p:attrName>
                                        </p:attrNameLst>
                                      </p:cBhvr>
                                      <p:to>
                                        <p:strVal val="hidden"/>
                                      </p:to>
                                    </p:set>
                                  </p:childTnLst>
                                </p:cTn>
                              </p:par>
                              <p:par>
                                <p:cTn id="83" presetID="1" presetClass="exit" presetSubtype="0" fill="hold" grpId="1" nodeType="withEffect">
                                  <p:stCondLst>
                                    <p:cond delay="0"/>
                                  </p:stCondLst>
                                  <p:childTnLst>
                                    <p:set>
                                      <p:cBhvr>
                                        <p:cTn id="84" dur="1" fill="hold">
                                          <p:stCondLst>
                                            <p:cond delay="0"/>
                                          </p:stCondLst>
                                        </p:cTn>
                                        <p:tgtEl>
                                          <p:spTgt spid="538689"/>
                                        </p:tgtEl>
                                        <p:attrNameLst>
                                          <p:attrName>style.visibility</p:attrName>
                                        </p:attrNameLst>
                                      </p:cBhvr>
                                      <p:to>
                                        <p:strVal val="hidden"/>
                                      </p:to>
                                    </p:set>
                                  </p:childTnLst>
                                </p:cTn>
                              </p:par>
                              <p:par>
                                <p:cTn id="85" presetID="1" presetClass="entr" presetSubtype="0" fill="hold" nodeType="withEffect">
                                  <p:stCondLst>
                                    <p:cond delay="0"/>
                                  </p:stCondLst>
                                  <p:childTnLst>
                                    <p:set>
                                      <p:cBhvr>
                                        <p:cTn id="86" dur="1" fill="hold">
                                          <p:stCondLst>
                                            <p:cond delay="0"/>
                                          </p:stCondLst>
                                        </p:cTn>
                                        <p:tgtEl>
                                          <p:spTgt spid="538680"/>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538694"/>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538693"/>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538661"/>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538679"/>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538695"/>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grpId="0" nodeType="clickEffect">
                                  <p:stCondLst>
                                    <p:cond delay="0"/>
                                  </p:stCondLst>
                                  <p:childTnLst>
                                    <p:set>
                                      <p:cBhvr>
                                        <p:cTn id="100" dur="1" fill="hold">
                                          <p:stCondLst>
                                            <p:cond delay="0"/>
                                          </p:stCondLst>
                                        </p:cTn>
                                        <p:tgtEl>
                                          <p:spTgt spid="538700"/>
                                        </p:tgtEl>
                                        <p:attrNameLst>
                                          <p:attrName>style.visibility</p:attrName>
                                        </p:attrNameLst>
                                      </p:cBhvr>
                                      <p:to>
                                        <p:strVal val="visible"/>
                                      </p:to>
                                    </p:set>
                                  </p:childTnLst>
                                </p:cTn>
                              </p:par>
                              <p:par>
                                <p:cTn id="101" presetID="1" presetClass="entr" presetSubtype="0" fill="hold" grpId="2" nodeType="withEffect">
                                  <p:stCondLst>
                                    <p:cond delay="0"/>
                                  </p:stCondLst>
                                  <p:childTnLst>
                                    <p:set>
                                      <p:cBhvr>
                                        <p:cTn id="102" dur="1" fill="hold">
                                          <p:stCondLst>
                                            <p:cond delay="0"/>
                                          </p:stCondLst>
                                        </p:cTn>
                                        <p:tgtEl>
                                          <p:spTgt spid="538686"/>
                                        </p:tgtEl>
                                        <p:attrNameLst>
                                          <p:attrName>style.visibility</p:attrName>
                                        </p:attrNameLst>
                                      </p:cBhvr>
                                      <p:to>
                                        <p:strVal val="visible"/>
                                      </p:to>
                                    </p:set>
                                  </p:childTnLst>
                                </p:cTn>
                              </p:par>
                              <p:par>
                                <p:cTn id="103" presetID="1" presetClass="exit" presetSubtype="0" fill="hold" grpId="3" nodeType="withEffect">
                                  <p:stCondLst>
                                    <p:cond delay="0"/>
                                  </p:stCondLst>
                                  <p:childTnLst>
                                    <p:set>
                                      <p:cBhvr>
                                        <p:cTn id="104" dur="1" fill="hold">
                                          <p:stCondLst>
                                            <p:cond delay="0"/>
                                          </p:stCondLst>
                                        </p:cTn>
                                        <p:tgtEl>
                                          <p:spTgt spid="538685"/>
                                        </p:tgtEl>
                                        <p:attrNameLst>
                                          <p:attrName>style.visibility</p:attrName>
                                        </p:attrNameLst>
                                      </p:cBhvr>
                                      <p:to>
                                        <p:strVal val="hidden"/>
                                      </p:to>
                                    </p:set>
                                  </p:childTnLst>
                                </p:cTn>
                              </p:par>
                              <p:par>
                                <p:cTn id="105" presetID="1" presetClass="exit" presetSubtype="0" fill="hold" grpId="1" nodeType="withEffect">
                                  <p:stCondLst>
                                    <p:cond delay="0"/>
                                  </p:stCondLst>
                                  <p:childTnLst>
                                    <p:set>
                                      <p:cBhvr>
                                        <p:cTn id="106" dur="1" fill="hold">
                                          <p:stCondLst>
                                            <p:cond delay="0"/>
                                          </p:stCondLst>
                                        </p:cTn>
                                        <p:tgtEl>
                                          <p:spTgt spid="538698"/>
                                        </p:tgtEl>
                                        <p:attrNameLst>
                                          <p:attrName>style.visibility</p:attrName>
                                        </p:attrNameLst>
                                      </p:cBhvr>
                                      <p:to>
                                        <p:strVal val="hidden"/>
                                      </p:to>
                                    </p:set>
                                  </p:childTnLst>
                                </p:cTn>
                              </p:par>
                              <p:par>
                                <p:cTn id="107" presetID="1" presetClass="exit" presetSubtype="0" fill="hold" grpId="1" nodeType="withEffect">
                                  <p:stCondLst>
                                    <p:cond delay="0"/>
                                  </p:stCondLst>
                                  <p:childTnLst>
                                    <p:set>
                                      <p:cBhvr>
                                        <p:cTn id="108" dur="1" fill="hold">
                                          <p:stCondLst>
                                            <p:cond delay="0"/>
                                          </p:stCondLst>
                                        </p:cTn>
                                        <p:tgtEl>
                                          <p:spTgt spid="538694"/>
                                        </p:tgtEl>
                                        <p:attrNameLst>
                                          <p:attrName>style.visibility</p:attrName>
                                        </p:attrNameLst>
                                      </p:cBhvr>
                                      <p:to>
                                        <p:strVal val="hidden"/>
                                      </p:to>
                                    </p:set>
                                  </p:childTnLst>
                                </p:cTn>
                              </p:par>
                              <p:par>
                                <p:cTn id="109" presetID="1" presetClass="exit" presetSubtype="0" fill="hold" nodeType="withEffect">
                                  <p:stCondLst>
                                    <p:cond delay="0"/>
                                  </p:stCondLst>
                                  <p:childTnLst>
                                    <p:set>
                                      <p:cBhvr>
                                        <p:cTn id="110" dur="1" fill="hold">
                                          <p:stCondLst>
                                            <p:cond delay="0"/>
                                          </p:stCondLst>
                                        </p:cTn>
                                        <p:tgtEl>
                                          <p:spTgt spid="538680"/>
                                        </p:tgtEl>
                                        <p:attrNameLst>
                                          <p:attrName>style.visibility</p:attrName>
                                        </p:attrNameLst>
                                      </p:cBhvr>
                                      <p:to>
                                        <p:strVal val="hidden"/>
                                      </p:to>
                                    </p:set>
                                  </p:childTnLst>
                                </p:cTn>
                              </p:par>
                              <p:par>
                                <p:cTn id="111" presetID="1" presetClass="exit" presetSubtype="0" fill="hold" grpId="1" nodeType="withEffect">
                                  <p:stCondLst>
                                    <p:cond delay="0"/>
                                  </p:stCondLst>
                                  <p:childTnLst>
                                    <p:set>
                                      <p:cBhvr>
                                        <p:cTn id="112" dur="1" fill="hold">
                                          <p:stCondLst>
                                            <p:cond delay="0"/>
                                          </p:stCondLst>
                                        </p:cTn>
                                        <p:tgtEl>
                                          <p:spTgt spid="538693"/>
                                        </p:tgtEl>
                                        <p:attrNameLst>
                                          <p:attrName>style.visibility</p:attrName>
                                        </p:attrNameLst>
                                      </p:cBhvr>
                                      <p:to>
                                        <p:strVal val="hidden"/>
                                      </p:to>
                                    </p:set>
                                  </p:childTnLst>
                                </p:cTn>
                              </p:par>
                              <p:par>
                                <p:cTn id="113" presetID="1" presetClass="exit" presetSubtype="0" fill="hold" nodeType="withEffect">
                                  <p:stCondLst>
                                    <p:cond delay="0"/>
                                  </p:stCondLst>
                                  <p:childTnLst>
                                    <p:set>
                                      <p:cBhvr>
                                        <p:cTn id="114" dur="1" fill="hold">
                                          <p:stCondLst>
                                            <p:cond delay="0"/>
                                          </p:stCondLst>
                                        </p:cTn>
                                        <p:tgtEl>
                                          <p:spTgt spid="538661"/>
                                        </p:tgtEl>
                                        <p:attrNameLst>
                                          <p:attrName>style.visibility</p:attrName>
                                        </p:attrNameLst>
                                      </p:cBhvr>
                                      <p:to>
                                        <p:strVal val="hidden"/>
                                      </p:to>
                                    </p:set>
                                  </p:childTnLst>
                                </p:cTn>
                              </p:par>
                              <p:par>
                                <p:cTn id="115" presetID="1" presetClass="exit" presetSubtype="0" fill="hold" nodeType="withEffect">
                                  <p:stCondLst>
                                    <p:cond delay="0"/>
                                  </p:stCondLst>
                                  <p:childTnLst>
                                    <p:set>
                                      <p:cBhvr>
                                        <p:cTn id="116" dur="1" fill="hold">
                                          <p:stCondLst>
                                            <p:cond delay="0"/>
                                          </p:stCondLst>
                                        </p:cTn>
                                        <p:tgtEl>
                                          <p:spTgt spid="538679"/>
                                        </p:tgtEl>
                                        <p:attrNameLst>
                                          <p:attrName>style.visibility</p:attrName>
                                        </p:attrNameLst>
                                      </p:cBhvr>
                                      <p:to>
                                        <p:strVal val="hidden"/>
                                      </p:to>
                                    </p:set>
                                  </p:childTnLst>
                                </p:cTn>
                              </p:par>
                              <p:par>
                                <p:cTn id="117" presetID="1" presetClass="exit" presetSubtype="0" fill="hold" grpId="1" nodeType="withEffect">
                                  <p:stCondLst>
                                    <p:cond delay="0"/>
                                  </p:stCondLst>
                                  <p:childTnLst>
                                    <p:set>
                                      <p:cBhvr>
                                        <p:cTn id="118" dur="1" fill="hold">
                                          <p:stCondLst>
                                            <p:cond delay="0"/>
                                          </p:stCondLst>
                                        </p:cTn>
                                        <p:tgtEl>
                                          <p:spTgt spid="538695"/>
                                        </p:tgtEl>
                                        <p:attrNameLst>
                                          <p:attrName>style.visibility</p:attrName>
                                        </p:attrNameLst>
                                      </p:cBhvr>
                                      <p:to>
                                        <p:strVal val="hidden"/>
                                      </p:to>
                                    </p:set>
                                  </p:childTnLst>
                                </p:cTn>
                              </p:par>
                            </p:childTnLst>
                          </p:cTn>
                        </p:par>
                      </p:childTnLst>
                    </p:cTn>
                  </p:par>
                  <p:par>
                    <p:cTn id="119" fill="hold">
                      <p:stCondLst>
                        <p:cond delay="indefinite"/>
                      </p:stCondLst>
                      <p:childTnLst>
                        <p:par>
                          <p:cTn id="120" fill="hold">
                            <p:stCondLst>
                              <p:cond delay="0"/>
                            </p:stCondLst>
                            <p:childTnLst>
                              <p:par>
                                <p:cTn id="121" presetID="1" presetClass="exit" presetSubtype="0" fill="hold" grpId="3" nodeType="clickEffect">
                                  <p:stCondLst>
                                    <p:cond delay="0"/>
                                  </p:stCondLst>
                                  <p:childTnLst>
                                    <p:set>
                                      <p:cBhvr>
                                        <p:cTn id="122" dur="1" fill="hold">
                                          <p:stCondLst>
                                            <p:cond delay="0"/>
                                          </p:stCondLst>
                                        </p:cTn>
                                        <p:tgtEl>
                                          <p:spTgt spid="538686"/>
                                        </p:tgtEl>
                                        <p:attrNameLst>
                                          <p:attrName>style.visibility</p:attrName>
                                        </p:attrNameLst>
                                      </p:cBhvr>
                                      <p:to>
                                        <p:strVal val="hidden"/>
                                      </p:to>
                                    </p:set>
                                  </p:childTnLst>
                                </p:cTn>
                              </p:par>
                              <p:par>
                                <p:cTn id="123" presetID="1" presetClass="exit" presetSubtype="0" fill="hold" grpId="1" nodeType="withEffect">
                                  <p:stCondLst>
                                    <p:cond delay="0"/>
                                  </p:stCondLst>
                                  <p:childTnLst>
                                    <p:set>
                                      <p:cBhvr>
                                        <p:cTn id="124" dur="1" fill="hold">
                                          <p:stCondLst>
                                            <p:cond delay="0"/>
                                          </p:stCondLst>
                                        </p:cTn>
                                        <p:tgtEl>
                                          <p:spTgt spid="538700"/>
                                        </p:tgtEl>
                                        <p:attrNameLst>
                                          <p:attrName>style.visibility</p:attrName>
                                        </p:attrNameLst>
                                      </p:cBhvr>
                                      <p:to>
                                        <p:strVal val="hidden"/>
                                      </p:to>
                                    </p:set>
                                  </p:childTnLst>
                                </p:cTn>
                              </p:par>
                            </p:childTnLst>
                          </p:cTn>
                        </p:par>
                      </p:childTnLst>
                    </p:cTn>
                  </p:par>
                  <p:par>
                    <p:cTn id="125" fill="hold">
                      <p:stCondLst>
                        <p:cond delay="indefinite"/>
                      </p:stCondLst>
                      <p:childTnLst>
                        <p:par>
                          <p:cTn id="126" fill="hold">
                            <p:stCondLst>
                              <p:cond delay="0"/>
                            </p:stCondLst>
                            <p:childTnLst>
                              <p:par>
                                <p:cTn id="127" presetID="1" presetClass="entr" presetSubtype="0" fill="hold" grpId="0" nodeType="clickEffect">
                                  <p:stCondLst>
                                    <p:cond delay="0"/>
                                  </p:stCondLst>
                                  <p:childTnLst>
                                    <p:set>
                                      <p:cBhvr>
                                        <p:cTn id="128" dur="1" fill="hold">
                                          <p:stCondLst>
                                            <p:cond delay="0"/>
                                          </p:stCondLst>
                                        </p:cTn>
                                        <p:tgtEl>
                                          <p:spTgt spid="538691"/>
                                        </p:tgtEl>
                                        <p:attrNameLst>
                                          <p:attrName>style.visibility</p:attrName>
                                        </p:attrNameLst>
                                      </p:cBhvr>
                                      <p:to>
                                        <p:strVal val="visible"/>
                                      </p:to>
                                    </p:set>
                                  </p:childTnLst>
                                </p:cTn>
                              </p:par>
                              <p:par>
                                <p:cTn id="129" presetID="1" presetClass="entr" presetSubtype="0" fill="hold" nodeType="withEffect">
                                  <p:stCondLst>
                                    <p:cond delay="0"/>
                                  </p:stCondLst>
                                  <p:childTnLst>
                                    <p:set>
                                      <p:cBhvr>
                                        <p:cTn id="130" dur="1" fill="hold">
                                          <p:stCondLst>
                                            <p:cond delay="0"/>
                                          </p:stCondLst>
                                        </p:cTn>
                                        <p:tgtEl>
                                          <p:spTgt spid="538678"/>
                                        </p:tgtEl>
                                        <p:attrNameLst>
                                          <p:attrName>style.visibility</p:attrName>
                                        </p:attrNameLst>
                                      </p:cBhvr>
                                      <p:to>
                                        <p:strVal val="visible"/>
                                      </p:to>
                                    </p:set>
                                  </p:childTnLst>
                                </p:cTn>
                              </p:par>
                            </p:childTnLst>
                          </p:cTn>
                        </p:par>
                      </p:childTnLst>
                    </p:cTn>
                  </p:par>
                  <p:par>
                    <p:cTn id="131" fill="hold">
                      <p:stCondLst>
                        <p:cond delay="indefinite"/>
                      </p:stCondLst>
                      <p:childTnLst>
                        <p:par>
                          <p:cTn id="132" fill="hold">
                            <p:stCondLst>
                              <p:cond delay="0"/>
                            </p:stCondLst>
                            <p:childTnLst>
                              <p:par>
                                <p:cTn id="133" presetID="1" presetClass="exit" presetSubtype="0" fill="hold" grpId="1" nodeType="clickEffect">
                                  <p:stCondLst>
                                    <p:cond delay="0"/>
                                  </p:stCondLst>
                                  <p:childTnLst>
                                    <p:set>
                                      <p:cBhvr>
                                        <p:cTn id="134" dur="1" fill="hold">
                                          <p:stCondLst>
                                            <p:cond delay="0"/>
                                          </p:stCondLst>
                                        </p:cTn>
                                        <p:tgtEl>
                                          <p:spTgt spid="538691"/>
                                        </p:tgtEl>
                                        <p:attrNameLst>
                                          <p:attrName>style.visibility</p:attrName>
                                        </p:attrNameLst>
                                      </p:cBhvr>
                                      <p:to>
                                        <p:strVal val="hidden"/>
                                      </p:to>
                                    </p:set>
                                  </p:childTnLst>
                                </p:cTn>
                              </p:par>
                              <p:par>
                                <p:cTn id="135" presetID="1" presetClass="exit" presetSubtype="0" fill="hold" nodeType="withEffect">
                                  <p:stCondLst>
                                    <p:cond delay="0"/>
                                  </p:stCondLst>
                                  <p:childTnLst>
                                    <p:set>
                                      <p:cBhvr>
                                        <p:cTn id="136" dur="1" fill="hold">
                                          <p:stCondLst>
                                            <p:cond delay="0"/>
                                          </p:stCondLst>
                                        </p:cTn>
                                        <p:tgtEl>
                                          <p:spTgt spid="53867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8658" grpId="0" animBg="1"/>
      <p:bldP spid="538660" grpId="0" animBg="1"/>
      <p:bldP spid="538665" grpId="0" animBg="1"/>
      <p:bldP spid="538675" grpId="0" animBg="1"/>
      <p:bldP spid="538676" grpId="0" animBg="1"/>
      <p:bldP spid="538677" grpId="0" animBg="1"/>
      <p:bldP spid="538682" grpId="0" animBg="1"/>
      <p:bldP spid="538682" grpId="1" animBg="1"/>
      <p:bldP spid="538683" grpId="0" animBg="1"/>
      <p:bldP spid="538683" grpId="1" animBg="1"/>
      <p:bldP spid="538685" grpId="0" animBg="1"/>
      <p:bldP spid="538685" grpId="1" animBg="1"/>
      <p:bldP spid="538685" grpId="2" animBg="1"/>
      <p:bldP spid="538685" grpId="3" animBg="1"/>
      <p:bldP spid="538686" grpId="0" animBg="1"/>
      <p:bldP spid="538686" grpId="1" animBg="1"/>
      <p:bldP spid="538686" grpId="2" animBg="1"/>
      <p:bldP spid="538686" grpId="3" animBg="1"/>
      <p:bldP spid="538687" grpId="0"/>
      <p:bldP spid="538687" grpId="1"/>
      <p:bldP spid="538688" grpId="0"/>
      <p:bldP spid="538688" grpId="1"/>
      <p:bldP spid="538689" grpId="0"/>
      <p:bldP spid="538689" grpId="1"/>
      <p:bldP spid="538690" grpId="0"/>
      <p:bldP spid="538690" grpId="1"/>
      <p:bldP spid="538691" grpId="0"/>
      <p:bldP spid="538691" grpId="1"/>
      <p:bldP spid="538693" grpId="0"/>
      <p:bldP spid="538693" grpId="1"/>
      <p:bldP spid="538694" grpId="0"/>
      <p:bldP spid="538694" grpId="1"/>
      <p:bldP spid="538695" grpId="0"/>
      <p:bldP spid="538695" grpId="1"/>
      <p:bldP spid="538696" grpId="0"/>
      <p:bldP spid="538696" grpId="1"/>
      <p:bldP spid="538697" grpId="0"/>
      <p:bldP spid="538697" grpId="1"/>
      <p:bldP spid="538698" grpId="0"/>
      <p:bldP spid="538698" grpId="1"/>
      <p:bldP spid="538700" grpId="0"/>
      <p:bldP spid="538700" grpId="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0676" name="Rectangle 4"/>
          <p:cNvSpPr>
            <a:spLocks noGrp="1" noChangeArrowheads="1"/>
          </p:cNvSpPr>
          <p:nvPr>
            <p:ph type="title"/>
          </p:nvPr>
        </p:nvSpPr>
        <p:spPr/>
        <p:txBody>
          <a:bodyPr/>
          <a:lstStyle/>
          <a:p>
            <a:r>
              <a:rPr lang="en-US" dirty="0"/>
              <a:t>How Reconfiguration Works</a:t>
            </a:r>
          </a:p>
        </p:txBody>
      </p:sp>
      <p:sp>
        <p:nvSpPr>
          <p:cNvPr id="540677" name="Rectangle 5"/>
          <p:cNvSpPr>
            <a:spLocks noGrp="1" noChangeArrowheads="1"/>
          </p:cNvSpPr>
          <p:nvPr>
            <p:ph sz="quarter" idx="4294967295"/>
          </p:nvPr>
        </p:nvSpPr>
        <p:spPr>
          <a:xfrm>
            <a:off x="0" y="1411288"/>
            <a:ext cx="3670300" cy="1795462"/>
          </a:xfrm>
        </p:spPr>
        <p:txBody>
          <a:bodyPr>
            <a:noAutofit/>
          </a:bodyPr>
          <a:lstStyle/>
          <a:p>
            <a:pPr>
              <a:lnSpc>
                <a:spcPct val="90000"/>
              </a:lnSpc>
            </a:pPr>
            <a:r>
              <a:rPr lang="en-US" sz="2000" dirty="0"/>
              <a:t>Types of reconfiguration</a:t>
            </a:r>
          </a:p>
          <a:p>
            <a:pPr marL="630238" lvl="1" indent="-280988">
              <a:lnSpc>
                <a:spcPct val="90000"/>
              </a:lnSpc>
            </a:pPr>
            <a:r>
              <a:rPr lang="en-US" sz="1800" dirty="0"/>
              <a:t>Primary failover</a:t>
            </a:r>
          </a:p>
          <a:p>
            <a:pPr marL="630238" lvl="1" indent="-280988">
              <a:lnSpc>
                <a:spcPct val="90000"/>
              </a:lnSpc>
            </a:pPr>
            <a:r>
              <a:rPr lang="en-US" sz="1800" dirty="0"/>
              <a:t>Removing a failed secondary </a:t>
            </a:r>
          </a:p>
          <a:p>
            <a:pPr marL="630238" lvl="1" indent="-280988">
              <a:lnSpc>
                <a:spcPct val="90000"/>
              </a:lnSpc>
            </a:pPr>
            <a:r>
              <a:rPr lang="en-US" sz="1800" dirty="0"/>
              <a:t>Adding recovered replica</a:t>
            </a:r>
          </a:p>
          <a:p>
            <a:pPr marL="630238" lvl="1" indent="-280988">
              <a:lnSpc>
                <a:spcPct val="90000"/>
              </a:lnSpc>
            </a:pPr>
            <a:r>
              <a:rPr lang="en-US" sz="1800" dirty="0"/>
              <a:t>Building a new secondary</a:t>
            </a:r>
            <a:endParaRPr lang="en-US" sz="2000" dirty="0"/>
          </a:p>
          <a:p>
            <a:pPr>
              <a:lnSpc>
                <a:spcPct val="90000"/>
              </a:lnSpc>
              <a:buNone/>
            </a:pPr>
            <a:endParaRPr lang="en-US" sz="2000" dirty="0"/>
          </a:p>
          <a:p>
            <a:pPr>
              <a:lnSpc>
                <a:spcPct val="90000"/>
              </a:lnSpc>
              <a:buNone/>
            </a:pPr>
            <a:endParaRPr lang="en-US" sz="2000" dirty="0"/>
          </a:p>
          <a:p>
            <a:pPr>
              <a:lnSpc>
                <a:spcPct val="90000"/>
              </a:lnSpc>
              <a:buNone/>
            </a:pPr>
            <a:endParaRPr lang="en-US" sz="2000" dirty="0"/>
          </a:p>
          <a:p>
            <a:pPr>
              <a:lnSpc>
                <a:spcPct val="90000"/>
              </a:lnSpc>
              <a:buNone/>
            </a:pPr>
            <a:endParaRPr lang="en-US" sz="2000" dirty="0"/>
          </a:p>
          <a:p>
            <a:pPr>
              <a:lnSpc>
                <a:spcPct val="90000"/>
              </a:lnSpc>
              <a:buNone/>
            </a:pPr>
            <a:endParaRPr lang="en-US" sz="2000" dirty="0"/>
          </a:p>
          <a:p>
            <a:pPr>
              <a:lnSpc>
                <a:spcPct val="90000"/>
              </a:lnSpc>
            </a:pPr>
            <a:r>
              <a:rPr lang="en-US" sz="2000" dirty="0"/>
              <a:t>Replica States</a:t>
            </a:r>
          </a:p>
          <a:p>
            <a:pPr marL="630238" lvl="1" indent="-280988">
              <a:lnSpc>
                <a:spcPct val="90000"/>
              </a:lnSpc>
            </a:pPr>
            <a:r>
              <a:rPr lang="en-US" sz="1800" dirty="0"/>
              <a:t>Standby</a:t>
            </a:r>
          </a:p>
          <a:p>
            <a:pPr marL="630238" lvl="1" indent="-280988">
              <a:lnSpc>
                <a:spcPct val="90000"/>
              </a:lnSpc>
            </a:pPr>
            <a:r>
              <a:rPr lang="en-US" sz="1800" dirty="0"/>
              <a:t>Primary</a:t>
            </a:r>
          </a:p>
          <a:p>
            <a:pPr marL="630238" lvl="1" indent="-280988">
              <a:lnSpc>
                <a:spcPct val="90000"/>
              </a:lnSpc>
            </a:pPr>
            <a:r>
              <a:rPr lang="en-US" sz="1800" dirty="0"/>
              <a:t>Active Secondary</a:t>
            </a:r>
          </a:p>
          <a:p>
            <a:pPr marL="630238" lvl="1" indent="-280988">
              <a:lnSpc>
                <a:spcPct val="90000"/>
              </a:lnSpc>
            </a:pPr>
            <a:r>
              <a:rPr lang="en-US" sz="1800" dirty="0"/>
              <a:t>Idle Secondary</a:t>
            </a:r>
          </a:p>
        </p:txBody>
      </p:sp>
      <p:sp>
        <p:nvSpPr>
          <p:cNvPr id="5" name="Slide Number Placeholder 4"/>
          <p:cNvSpPr>
            <a:spLocks noGrp="1"/>
          </p:cNvSpPr>
          <p:nvPr>
            <p:ph type="sldNum" sz="quarter" idx="4294967295"/>
          </p:nvPr>
        </p:nvSpPr>
        <p:spPr>
          <a:xfrm>
            <a:off x="0" y="6356350"/>
            <a:ext cx="1981200" cy="365125"/>
          </a:xfrm>
          <a:prstGeom prst="rect">
            <a:avLst/>
          </a:prstGeom>
        </p:spPr>
        <p:txBody>
          <a:bodyPr/>
          <a:lstStyle/>
          <a:p>
            <a:fld id="{DE9C4EB6-E4C2-4D79-BB42-3E23C9ACDC7F}" type="slidenum">
              <a:rPr lang="en-US" smtClean="0"/>
              <a:t>41</a:t>
            </a:fld>
            <a:endParaRPr lang="en-US" dirty="0"/>
          </a:p>
        </p:txBody>
      </p:sp>
      <p:sp>
        <p:nvSpPr>
          <p:cNvPr id="540679" name="Freeform 7"/>
          <p:cNvSpPr>
            <a:spLocks/>
          </p:cNvSpPr>
          <p:nvPr/>
        </p:nvSpPr>
        <p:spPr bwMode="auto">
          <a:xfrm>
            <a:off x="3429000" y="3352800"/>
            <a:ext cx="5638800" cy="2057400"/>
          </a:xfrm>
          <a:custGeom>
            <a:avLst/>
            <a:gdLst/>
            <a:ahLst/>
            <a:cxnLst>
              <a:cxn ang="0">
                <a:pos x="0" y="576"/>
              </a:cxn>
              <a:cxn ang="0">
                <a:pos x="1200" y="0"/>
              </a:cxn>
              <a:cxn ang="0">
                <a:pos x="2400" y="576"/>
              </a:cxn>
            </a:cxnLst>
            <a:rect l="0" t="0" r="r" b="b"/>
            <a:pathLst>
              <a:path w="2400" h="576">
                <a:moveTo>
                  <a:pt x="0" y="576"/>
                </a:moveTo>
                <a:cubicBezTo>
                  <a:pt x="400" y="288"/>
                  <a:pt x="800" y="0"/>
                  <a:pt x="1200" y="0"/>
                </a:cubicBezTo>
                <a:cubicBezTo>
                  <a:pt x="1600" y="0"/>
                  <a:pt x="2200" y="480"/>
                  <a:pt x="2400" y="576"/>
                </a:cubicBezTo>
              </a:path>
            </a:pathLst>
          </a:custGeom>
          <a:ln w="19050">
            <a:headEnd/>
            <a:tailEnd/>
          </a:ln>
        </p:spPr>
        <p:style>
          <a:lnRef idx="1">
            <a:schemeClr val="accent6"/>
          </a:lnRef>
          <a:fillRef idx="0">
            <a:schemeClr val="accent6"/>
          </a:fillRef>
          <a:effectRef idx="0">
            <a:schemeClr val="accent6"/>
          </a:effectRef>
          <a:fontRef idx="minor">
            <a:schemeClr val="tx1"/>
          </a:fontRef>
        </p:style>
        <p:txBody>
          <a:bodyPr vert="horz" wrap="square" lIns="91440" tIns="45720" rIns="91440" bIns="45720" numCol="1" anchor="t" anchorCtr="0" compatLnSpc="1">
            <a:prstTxWarp prst="textNoShape">
              <a:avLst/>
            </a:prstTxWarp>
          </a:bodyPr>
          <a:lstStyle/>
          <a:p>
            <a:endParaRPr lang="en-US"/>
          </a:p>
        </p:txBody>
      </p:sp>
      <p:sp>
        <p:nvSpPr>
          <p:cNvPr id="540680" name="Oval 8"/>
          <p:cNvSpPr>
            <a:spLocks noChangeArrowheads="1"/>
          </p:cNvSpPr>
          <p:nvPr/>
        </p:nvSpPr>
        <p:spPr bwMode="auto">
          <a:xfrm>
            <a:off x="5562600" y="2590800"/>
            <a:ext cx="1371600" cy="1371600"/>
          </a:xfrm>
          <a:prstGeom prst="ellipse">
            <a:avLst/>
          </a:prstGeom>
          <a:solidFill>
            <a:srgbClr val="FFCC66"/>
          </a:solidFill>
          <a:ln w="9525">
            <a:solidFill>
              <a:schemeClr val="tx1"/>
            </a:solidFill>
            <a:round/>
            <a:headEnd/>
            <a:tailEnd/>
          </a:ln>
          <a:effectLst/>
        </p:spPr>
        <p:txBody>
          <a:bodyPr vert="horz" wrap="none" lIns="91440" tIns="45720" rIns="91440" bIns="45720" numCol="1" anchor="ctr" anchorCtr="0" compatLnSpc="1">
            <a:prstTxWarp prst="textNoShape">
              <a:avLst/>
            </a:prstTxWarp>
          </a:bodyPr>
          <a:lstStyle/>
          <a:p>
            <a:pPr algn="ctr">
              <a:spcBef>
                <a:spcPct val="0"/>
              </a:spcBef>
              <a:buSzTx/>
              <a:buFontTx/>
              <a:buNone/>
            </a:pPr>
            <a:r>
              <a:rPr lang="en-US" dirty="0">
                <a:latin typeface="Arial" charset="0"/>
              </a:rPr>
              <a:t>P</a:t>
            </a:r>
          </a:p>
        </p:txBody>
      </p:sp>
      <p:sp>
        <p:nvSpPr>
          <p:cNvPr id="540683" name="Oval 11"/>
          <p:cNvSpPr>
            <a:spLocks noChangeArrowheads="1"/>
          </p:cNvSpPr>
          <p:nvPr/>
        </p:nvSpPr>
        <p:spPr bwMode="auto">
          <a:xfrm>
            <a:off x="7162800" y="3733800"/>
            <a:ext cx="914400" cy="914400"/>
          </a:xfrm>
          <a:prstGeom prst="ellipse">
            <a:avLst/>
          </a:prstGeom>
          <a:solidFill>
            <a:srgbClr val="FFFFCC"/>
          </a:solidFill>
          <a:ln w="9525">
            <a:solidFill>
              <a:schemeClr val="tx1"/>
            </a:solidFill>
            <a:round/>
            <a:headEnd/>
            <a:tailEnd/>
          </a:ln>
          <a:effectLst/>
        </p:spPr>
        <p:txBody>
          <a:bodyPr vert="horz" wrap="none" lIns="91440" tIns="45720" rIns="91440" bIns="45720" numCol="1" anchor="ctr" anchorCtr="0" compatLnSpc="1">
            <a:prstTxWarp prst="textNoShape">
              <a:avLst/>
            </a:prstTxWarp>
          </a:bodyPr>
          <a:lstStyle/>
          <a:p>
            <a:pPr algn="ctr">
              <a:spcBef>
                <a:spcPct val="0"/>
              </a:spcBef>
              <a:buSzTx/>
              <a:buFontTx/>
              <a:buNone/>
            </a:pPr>
            <a:r>
              <a:rPr lang="en-US" dirty="0">
                <a:latin typeface="Arial" charset="0"/>
              </a:rPr>
              <a:t>S</a:t>
            </a:r>
          </a:p>
        </p:txBody>
      </p:sp>
      <p:sp>
        <p:nvSpPr>
          <p:cNvPr id="540685" name="Oval 13"/>
          <p:cNvSpPr>
            <a:spLocks noChangeArrowheads="1"/>
          </p:cNvSpPr>
          <p:nvPr/>
        </p:nvSpPr>
        <p:spPr bwMode="auto">
          <a:xfrm>
            <a:off x="8077200" y="4495800"/>
            <a:ext cx="914400" cy="914400"/>
          </a:xfrm>
          <a:prstGeom prst="ellipse">
            <a:avLst/>
          </a:prstGeom>
          <a:solidFill>
            <a:srgbClr val="FFFFCC"/>
          </a:solidFill>
          <a:ln w="9525">
            <a:solidFill>
              <a:schemeClr val="tx1"/>
            </a:solidFill>
            <a:round/>
            <a:headEnd/>
            <a:tailEnd/>
          </a:ln>
          <a:effectLst/>
        </p:spPr>
        <p:txBody>
          <a:bodyPr vert="horz" wrap="none" lIns="91440" tIns="45720" rIns="91440" bIns="45720" numCol="1" anchor="ctr" anchorCtr="0" compatLnSpc="1">
            <a:prstTxWarp prst="textNoShape">
              <a:avLst/>
            </a:prstTxWarp>
          </a:bodyPr>
          <a:lstStyle/>
          <a:p>
            <a:pPr algn="ctr">
              <a:spcBef>
                <a:spcPct val="0"/>
              </a:spcBef>
              <a:buSzTx/>
              <a:buFontTx/>
              <a:buNone/>
            </a:pPr>
            <a:r>
              <a:rPr lang="en-US" dirty="0">
                <a:latin typeface="Arial" charset="0"/>
              </a:rPr>
              <a:t>S</a:t>
            </a:r>
          </a:p>
        </p:txBody>
      </p:sp>
      <p:sp>
        <p:nvSpPr>
          <p:cNvPr id="540686" name="Oval 14"/>
          <p:cNvSpPr>
            <a:spLocks noChangeArrowheads="1"/>
          </p:cNvSpPr>
          <p:nvPr/>
        </p:nvSpPr>
        <p:spPr bwMode="auto">
          <a:xfrm>
            <a:off x="4343400" y="3505200"/>
            <a:ext cx="914400" cy="914400"/>
          </a:xfrm>
          <a:prstGeom prst="ellipse">
            <a:avLst/>
          </a:prstGeom>
          <a:solidFill>
            <a:srgbClr val="FFFFCC"/>
          </a:solidFill>
          <a:ln w="9525">
            <a:solidFill>
              <a:schemeClr val="tx1"/>
            </a:solidFill>
            <a:round/>
            <a:headEnd/>
            <a:tailEnd/>
          </a:ln>
          <a:effectLst/>
        </p:spPr>
        <p:txBody>
          <a:bodyPr vert="horz" wrap="none" lIns="91440" tIns="45720" rIns="91440" bIns="45720" numCol="1" anchor="ctr" anchorCtr="0" compatLnSpc="1">
            <a:prstTxWarp prst="textNoShape">
              <a:avLst/>
            </a:prstTxWarp>
          </a:bodyPr>
          <a:lstStyle/>
          <a:p>
            <a:pPr algn="ctr">
              <a:spcBef>
                <a:spcPct val="0"/>
              </a:spcBef>
              <a:buSzTx/>
              <a:buFontTx/>
              <a:buNone/>
            </a:pPr>
            <a:r>
              <a:rPr lang="en-US" dirty="0">
                <a:latin typeface="Arial" charset="0"/>
              </a:rPr>
              <a:t>S</a:t>
            </a:r>
          </a:p>
        </p:txBody>
      </p:sp>
      <p:sp>
        <p:nvSpPr>
          <p:cNvPr id="540687" name="Oval 15"/>
          <p:cNvSpPr>
            <a:spLocks noChangeArrowheads="1"/>
          </p:cNvSpPr>
          <p:nvPr/>
        </p:nvSpPr>
        <p:spPr bwMode="auto">
          <a:xfrm>
            <a:off x="3352800" y="4419600"/>
            <a:ext cx="914400" cy="914400"/>
          </a:xfrm>
          <a:prstGeom prst="ellipse">
            <a:avLst/>
          </a:prstGeom>
          <a:solidFill>
            <a:srgbClr val="FFFFCC"/>
          </a:solidFill>
          <a:ln w="9525">
            <a:solidFill>
              <a:schemeClr val="tx1"/>
            </a:solidFill>
            <a:round/>
            <a:headEnd/>
            <a:tailEnd/>
          </a:ln>
          <a:effectLst/>
        </p:spPr>
        <p:txBody>
          <a:bodyPr vert="horz" wrap="none" lIns="91440" tIns="45720" rIns="91440" bIns="45720" numCol="1" anchor="ctr" anchorCtr="0" compatLnSpc="1">
            <a:prstTxWarp prst="textNoShape">
              <a:avLst/>
            </a:prstTxWarp>
          </a:bodyPr>
          <a:lstStyle/>
          <a:p>
            <a:pPr algn="ctr">
              <a:spcBef>
                <a:spcPct val="0"/>
              </a:spcBef>
              <a:buSzTx/>
              <a:buFontTx/>
              <a:buNone/>
            </a:pPr>
            <a:r>
              <a:rPr lang="en-US" dirty="0">
                <a:latin typeface="Arial" charset="0"/>
              </a:rPr>
              <a:t>S</a:t>
            </a:r>
          </a:p>
        </p:txBody>
      </p:sp>
      <p:sp>
        <p:nvSpPr>
          <p:cNvPr id="540707" name="Oval 35"/>
          <p:cNvSpPr>
            <a:spLocks noChangeArrowheads="1"/>
          </p:cNvSpPr>
          <p:nvPr/>
        </p:nvSpPr>
        <p:spPr bwMode="auto">
          <a:xfrm>
            <a:off x="7162800" y="3733800"/>
            <a:ext cx="914400" cy="914400"/>
          </a:xfrm>
          <a:prstGeom prst="ellipse">
            <a:avLst/>
          </a:prstGeom>
          <a:solidFill>
            <a:srgbClr val="FFFFCC"/>
          </a:solidFill>
          <a:ln w="9525">
            <a:solidFill>
              <a:schemeClr val="tx1"/>
            </a:solidFill>
            <a:round/>
            <a:headEnd/>
            <a:tailEnd/>
          </a:ln>
          <a:effectLst/>
        </p:spPr>
        <p:txBody>
          <a:bodyPr vert="horz" wrap="none" lIns="91440" tIns="45720" rIns="91440" bIns="45720" numCol="1" anchor="ctr" anchorCtr="0" compatLnSpc="1">
            <a:prstTxWarp prst="textNoShape">
              <a:avLst/>
            </a:prstTxWarp>
          </a:bodyPr>
          <a:lstStyle/>
          <a:p>
            <a:pPr algn="ctr">
              <a:spcBef>
                <a:spcPct val="0"/>
              </a:spcBef>
              <a:buSzTx/>
              <a:buFontTx/>
              <a:buNone/>
            </a:pPr>
            <a:r>
              <a:rPr lang="en-US" dirty="0">
                <a:latin typeface="Arial" charset="0"/>
              </a:rPr>
              <a:t>S</a:t>
            </a:r>
          </a:p>
        </p:txBody>
      </p:sp>
      <p:sp>
        <p:nvSpPr>
          <p:cNvPr id="15" name="TextBox 14"/>
          <p:cNvSpPr txBox="1"/>
          <p:nvPr/>
        </p:nvSpPr>
        <p:spPr>
          <a:xfrm>
            <a:off x="4831080" y="5522976"/>
            <a:ext cx="3124200" cy="590931"/>
          </a:xfrm>
          <a:prstGeom prst="rect">
            <a:avLst/>
          </a:prstGeom>
          <a:noFill/>
        </p:spPr>
        <p:txBody>
          <a:bodyPr wrap="square" rtlCol="0">
            <a:spAutoFit/>
          </a:bodyPr>
          <a:lstStyle/>
          <a:p>
            <a:pPr indent="-182880">
              <a:lnSpc>
                <a:spcPct val="90000"/>
              </a:lnSpc>
            </a:pPr>
            <a:r>
              <a:rPr lang="en-US" dirty="0"/>
              <a:t>Must be safe in the presence of cascading failures </a:t>
            </a:r>
          </a:p>
        </p:txBody>
      </p:sp>
      <p:sp>
        <p:nvSpPr>
          <p:cNvPr id="16" name="Oval 15"/>
          <p:cNvSpPr>
            <a:spLocks noChangeArrowheads="1"/>
          </p:cNvSpPr>
          <p:nvPr/>
        </p:nvSpPr>
        <p:spPr bwMode="auto">
          <a:xfrm>
            <a:off x="2438400" y="3657600"/>
            <a:ext cx="914400" cy="914400"/>
          </a:xfrm>
          <a:prstGeom prst="ellipse">
            <a:avLst/>
          </a:prstGeom>
          <a:solidFill>
            <a:schemeClr val="accent2">
              <a:lumMod val="60000"/>
              <a:lumOff val="40000"/>
            </a:schemeClr>
          </a:solidFill>
          <a:ln w="9525">
            <a:solidFill>
              <a:schemeClr val="tx1"/>
            </a:solidFill>
            <a:round/>
            <a:headEnd/>
            <a:tailEnd/>
          </a:ln>
          <a:effectLst/>
        </p:spPr>
        <p:txBody>
          <a:bodyPr vert="horz" wrap="none" lIns="91440" tIns="45720" rIns="91440" bIns="45720" numCol="1" anchor="ctr" anchorCtr="0" compatLnSpc="1">
            <a:prstTxWarp prst="textNoShape">
              <a:avLst/>
            </a:prstTxWarp>
          </a:bodyPr>
          <a:lstStyle/>
          <a:p>
            <a:pPr algn="ctr">
              <a:spcBef>
                <a:spcPct val="0"/>
              </a:spcBef>
              <a:buSzTx/>
              <a:buFontTx/>
              <a:buNone/>
            </a:pPr>
            <a:r>
              <a:rPr lang="en-US" dirty="0">
                <a:latin typeface="Arial" charset="0"/>
              </a:rPr>
              <a:t>B</a:t>
            </a:r>
          </a:p>
        </p:txBody>
      </p:sp>
      <p:sp>
        <p:nvSpPr>
          <p:cNvPr id="18" name="Oval 8"/>
          <p:cNvSpPr>
            <a:spLocks noChangeArrowheads="1"/>
          </p:cNvSpPr>
          <p:nvPr/>
        </p:nvSpPr>
        <p:spPr bwMode="auto">
          <a:xfrm>
            <a:off x="7010400" y="3429000"/>
            <a:ext cx="1371600" cy="1371600"/>
          </a:xfrm>
          <a:prstGeom prst="ellipse">
            <a:avLst/>
          </a:prstGeom>
          <a:solidFill>
            <a:schemeClr val="accent5">
              <a:lumMod val="60000"/>
              <a:lumOff val="40000"/>
            </a:schemeClr>
          </a:solidFill>
          <a:ln w="9525">
            <a:solidFill>
              <a:schemeClr val="tx1"/>
            </a:solidFill>
            <a:round/>
            <a:headEnd/>
            <a:tailEnd/>
          </a:ln>
          <a:effectLst/>
        </p:spPr>
        <p:txBody>
          <a:bodyPr vert="horz" wrap="none" lIns="91440" tIns="45720" rIns="91440" bIns="45720" numCol="1" anchor="ctr" anchorCtr="0" compatLnSpc="1">
            <a:prstTxWarp prst="textNoShape">
              <a:avLst/>
            </a:prstTxWarp>
          </a:bodyPr>
          <a:lstStyle/>
          <a:p>
            <a:pPr algn="ctr">
              <a:spcBef>
                <a:spcPct val="0"/>
              </a:spcBef>
              <a:buSzTx/>
              <a:buFontTx/>
              <a:buNone/>
            </a:pPr>
            <a:r>
              <a:rPr lang="en-US" dirty="0">
                <a:latin typeface="Arial" charset="0"/>
              </a:rPr>
              <a:t>P</a:t>
            </a:r>
          </a:p>
        </p:txBody>
      </p:sp>
      <p:grpSp>
        <p:nvGrpSpPr>
          <p:cNvPr id="2" name="Group 19"/>
          <p:cNvGrpSpPr/>
          <p:nvPr/>
        </p:nvGrpSpPr>
        <p:grpSpPr>
          <a:xfrm>
            <a:off x="5679995" y="1905000"/>
            <a:ext cx="1431267" cy="2400657"/>
            <a:chOff x="5679995" y="2049887"/>
            <a:chExt cx="1431267" cy="2400657"/>
          </a:xfrm>
        </p:grpSpPr>
        <p:sp>
          <p:nvSpPr>
            <p:cNvPr id="17" name="Rectangle 16"/>
            <p:cNvSpPr/>
            <p:nvPr/>
          </p:nvSpPr>
          <p:spPr>
            <a:xfrm>
              <a:off x="5679995" y="2049887"/>
              <a:ext cx="1244251" cy="2400657"/>
            </a:xfrm>
            <a:prstGeom prst="rect">
              <a:avLst/>
            </a:prstGeom>
            <a:noFill/>
          </p:spPr>
          <p:txBody>
            <a:bodyPr wrap="none" lIns="91440" tIns="45720" rIns="91440" bIns="45720">
              <a:spAutoFit/>
            </a:bodyPr>
            <a:lstStyle/>
            <a:p>
              <a:pPr algn="ctr"/>
              <a:r>
                <a:rPr lang="en-US" sz="15000" b="1" cap="none" spc="0" dirty="0">
                  <a:ln w="1905"/>
                  <a:solidFill>
                    <a:srgbClr val="FF0000"/>
                  </a:solidFill>
                  <a:effectLst>
                    <a:innerShdw blurRad="69850" dist="43180" dir="5400000">
                      <a:srgbClr val="000000">
                        <a:alpha val="65000"/>
                      </a:srgbClr>
                    </a:innerShdw>
                  </a:effectLst>
                </a:rPr>
                <a:t>X</a:t>
              </a:r>
            </a:p>
          </p:txBody>
        </p:sp>
        <p:sp>
          <p:nvSpPr>
            <p:cNvPr id="19" name="TextBox 18"/>
            <p:cNvSpPr txBox="1"/>
            <p:nvPr/>
          </p:nvSpPr>
          <p:spPr>
            <a:xfrm>
              <a:off x="6373368" y="2139696"/>
              <a:ext cx="737894" cy="369332"/>
            </a:xfrm>
            <a:prstGeom prst="rect">
              <a:avLst/>
            </a:prstGeom>
            <a:noFill/>
          </p:spPr>
          <p:txBody>
            <a:bodyPr wrap="none" rtlCol="0">
              <a:spAutoFit/>
            </a:bodyPr>
            <a:lstStyle/>
            <a:p>
              <a:r>
                <a:rPr lang="en-US" dirty="0">
                  <a:solidFill>
                    <a:srgbClr val="FF0000"/>
                  </a:solidFill>
                </a:rPr>
                <a:t>Failed</a:t>
              </a:r>
            </a:p>
          </p:txBody>
        </p:sp>
      </p:grpSp>
      <p:grpSp>
        <p:nvGrpSpPr>
          <p:cNvPr id="3" name="Group 22"/>
          <p:cNvGrpSpPr/>
          <p:nvPr/>
        </p:nvGrpSpPr>
        <p:grpSpPr>
          <a:xfrm>
            <a:off x="3352800" y="4092047"/>
            <a:ext cx="1577571" cy="1569660"/>
            <a:chOff x="3381803" y="4092047"/>
            <a:chExt cx="1577571" cy="1569660"/>
          </a:xfrm>
        </p:grpSpPr>
        <p:sp>
          <p:nvSpPr>
            <p:cNvPr id="21" name="Rectangle 20"/>
            <p:cNvSpPr/>
            <p:nvPr/>
          </p:nvSpPr>
          <p:spPr>
            <a:xfrm>
              <a:off x="3381803" y="4092047"/>
              <a:ext cx="862736" cy="1569660"/>
            </a:xfrm>
            <a:prstGeom prst="rect">
              <a:avLst/>
            </a:prstGeom>
            <a:noFill/>
          </p:spPr>
          <p:txBody>
            <a:bodyPr wrap="none" lIns="91440" tIns="45720" rIns="91440" bIns="45720">
              <a:spAutoFit/>
            </a:bodyPr>
            <a:lstStyle/>
            <a:p>
              <a:pPr algn="ctr"/>
              <a:r>
                <a:rPr lang="en-US" sz="9600" b="1" cap="none" spc="0" dirty="0">
                  <a:ln w="1905"/>
                  <a:solidFill>
                    <a:srgbClr val="FF0000"/>
                  </a:solidFill>
                  <a:effectLst>
                    <a:innerShdw blurRad="69850" dist="43180" dir="5400000">
                      <a:srgbClr val="000000">
                        <a:alpha val="65000"/>
                      </a:srgbClr>
                    </a:innerShdw>
                  </a:effectLst>
                </a:rPr>
                <a:t>X</a:t>
              </a:r>
            </a:p>
          </p:txBody>
        </p:sp>
        <p:sp>
          <p:nvSpPr>
            <p:cNvPr id="22" name="TextBox 21"/>
            <p:cNvSpPr txBox="1"/>
            <p:nvPr/>
          </p:nvSpPr>
          <p:spPr>
            <a:xfrm>
              <a:off x="4221480" y="4876800"/>
              <a:ext cx="737894" cy="369332"/>
            </a:xfrm>
            <a:prstGeom prst="rect">
              <a:avLst/>
            </a:prstGeom>
            <a:noFill/>
          </p:spPr>
          <p:txBody>
            <a:bodyPr wrap="none" rtlCol="0">
              <a:spAutoFit/>
            </a:bodyPr>
            <a:lstStyle/>
            <a:p>
              <a:r>
                <a:rPr lang="en-US" dirty="0">
                  <a:solidFill>
                    <a:srgbClr val="FF0000"/>
                  </a:solidFill>
                </a:rPr>
                <a:t>Failed</a:t>
              </a:r>
            </a:p>
          </p:txBody>
        </p:sp>
      </p:grpSp>
      <p:sp>
        <p:nvSpPr>
          <p:cNvPr id="7" name="Freeform 6"/>
          <p:cNvSpPr/>
          <p:nvPr/>
        </p:nvSpPr>
        <p:spPr>
          <a:xfrm>
            <a:off x="3276600" y="3165919"/>
            <a:ext cx="2286000" cy="682181"/>
          </a:xfrm>
          <a:custGeom>
            <a:avLst/>
            <a:gdLst>
              <a:gd name="connsiteX0" fmla="*/ 2286000 w 2286000"/>
              <a:gd name="connsiteY0" fmla="*/ 59881 h 682181"/>
              <a:gd name="connsiteX1" fmla="*/ 939800 w 2286000"/>
              <a:gd name="connsiteY1" fmla="*/ 59881 h 682181"/>
              <a:gd name="connsiteX2" fmla="*/ 0 w 2286000"/>
              <a:gd name="connsiteY2" fmla="*/ 682181 h 682181"/>
            </a:gdLst>
            <a:ahLst/>
            <a:cxnLst>
              <a:cxn ang="0">
                <a:pos x="connsiteX0" y="connsiteY0"/>
              </a:cxn>
              <a:cxn ang="0">
                <a:pos x="connsiteX1" y="connsiteY1"/>
              </a:cxn>
              <a:cxn ang="0">
                <a:pos x="connsiteX2" y="connsiteY2"/>
              </a:cxn>
            </a:cxnLst>
            <a:rect l="l" t="t" r="r" b="b"/>
            <a:pathLst>
              <a:path w="2286000" h="682181">
                <a:moveTo>
                  <a:pt x="2286000" y="59881"/>
                </a:moveTo>
                <a:cubicBezTo>
                  <a:pt x="1803400" y="8022"/>
                  <a:pt x="1320800" y="-43836"/>
                  <a:pt x="939800" y="59881"/>
                </a:cubicBezTo>
                <a:cubicBezTo>
                  <a:pt x="558800" y="163598"/>
                  <a:pt x="148167" y="584814"/>
                  <a:pt x="0" y="682181"/>
                </a:cubicBezTo>
              </a:path>
            </a:pathLst>
          </a:custGeom>
          <a:noFill/>
          <a:ln>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8"/>
          <p:cNvSpPr/>
          <p:nvPr/>
        </p:nvSpPr>
        <p:spPr>
          <a:xfrm>
            <a:off x="6921500" y="3191103"/>
            <a:ext cx="685800" cy="250597"/>
          </a:xfrm>
          <a:custGeom>
            <a:avLst/>
            <a:gdLst>
              <a:gd name="connsiteX0" fmla="*/ 0 w 685800"/>
              <a:gd name="connsiteY0" fmla="*/ 21997 h 250597"/>
              <a:gd name="connsiteX1" fmla="*/ 419100 w 685800"/>
              <a:gd name="connsiteY1" fmla="*/ 21997 h 250597"/>
              <a:gd name="connsiteX2" fmla="*/ 685800 w 685800"/>
              <a:gd name="connsiteY2" fmla="*/ 250597 h 250597"/>
            </a:gdLst>
            <a:ahLst/>
            <a:cxnLst>
              <a:cxn ang="0">
                <a:pos x="connsiteX0" y="connsiteY0"/>
              </a:cxn>
              <a:cxn ang="0">
                <a:pos x="connsiteX1" y="connsiteY1"/>
              </a:cxn>
              <a:cxn ang="0">
                <a:pos x="connsiteX2" y="connsiteY2"/>
              </a:cxn>
            </a:cxnLst>
            <a:rect l="l" t="t" r="r" b="b"/>
            <a:pathLst>
              <a:path w="685800" h="250597">
                <a:moveTo>
                  <a:pt x="0" y="21997"/>
                </a:moveTo>
                <a:cubicBezTo>
                  <a:pt x="152400" y="2947"/>
                  <a:pt x="304800" y="-16103"/>
                  <a:pt x="419100" y="21997"/>
                </a:cubicBezTo>
                <a:cubicBezTo>
                  <a:pt x="533400" y="60097"/>
                  <a:pt x="609600" y="155347"/>
                  <a:pt x="685800" y="250597"/>
                </a:cubicBezTo>
              </a:path>
            </a:pathLst>
          </a:custGeom>
          <a:noFill/>
          <a:ln>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1760041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4067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4068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4068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4068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4068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4068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4067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40677">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0" presetClass="exit" presetSubtype="0" fill="hold" grpId="1" nodeType="clickEffect">
                                  <p:stCondLst>
                                    <p:cond delay="0"/>
                                  </p:stCondLst>
                                  <p:childTnLst>
                                    <p:animEffect transition="out" filter="fade">
                                      <p:cBhvr>
                                        <p:cTn id="30" dur="2000"/>
                                        <p:tgtEl>
                                          <p:spTgt spid="540680"/>
                                        </p:tgtEl>
                                      </p:cBhvr>
                                    </p:animEffect>
                                    <p:set>
                                      <p:cBhvr>
                                        <p:cTn id="31" dur="1" fill="hold">
                                          <p:stCondLst>
                                            <p:cond delay="1999"/>
                                          </p:stCondLst>
                                        </p:cTn>
                                        <p:tgtEl>
                                          <p:spTgt spid="540680"/>
                                        </p:tgtEl>
                                        <p:attrNameLst>
                                          <p:attrName>style.visibility</p:attrName>
                                        </p:attrNameLst>
                                      </p:cBhvr>
                                      <p:to>
                                        <p:strVal val="hidden"/>
                                      </p:to>
                                    </p:set>
                                  </p:childTnLst>
                                </p:cTn>
                              </p:par>
                              <p:par>
                                <p:cTn id="32" presetID="10" presetClass="exit" presetSubtype="0" fill="hold" nodeType="withEffect">
                                  <p:stCondLst>
                                    <p:cond delay="0"/>
                                  </p:stCondLst>
                                  <p:childTnLst>
                                    <p:animEffect transition="out" filter="fade">
                                      <p:cBhvr>
                                        <p:cTn id="33" dur="2000"/>
                                        <p:tgtEl>
                                          <p:spTgt spid="2"/>
                                        </p:tgtEl>
                                      </p:cBhvr>
                                    </p:animEffect>
                                    <p:set>
                                      <p:cBhvr>
                                        <p:cTn id="34" dur="1" fill="hold">
                                          <p:stCondLst>
                                            <p:cond delay="1999"/>
                                          </p:stCondLst>
                                        </p:cTn>
                                        <p:tgtEl>
                                          <p:spTgt spid="2"/>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0" presetClass="path" presetSubtype="0" accel="50000" decel="50000" fill="hold" grpId="1" nodeType="clickEffect">
                                  <p:stCondLst>
                                    <p:cond delay="0"/>
                                  </p:stCondLst>
                                  <p:childTnLst>
                                    <p:animMotion origin="layout" path="M 0 0 L -0.15 -0.13333 " pathEditMode="relative" ptsTypes="AA">
                                      <p:cBhvr>
                                        <p:cTn id="38" dur="2000" fill="hold"/>
                                        <p:tgtEl>
                                          <p:spTgt spid="540683"/>
                                        </p:tgtEl>
                                        <p:attrNameLst>
                                          <p:attrName>ppt_x</p:attrName>
                                          <p:attrName>ppt_y</p:attrName>
                                        </p:attrNameLst>
                                      </p:cBhvr>
                                    </p:animMotion>
                                  </p:childTnLst>
                                </p:cTn>
                              </p:par>
                            </p:childTnLst>
                          </p:cTn>
                        </p:par>
                        <p:par>
                          <p:cTn id="39" fill="hold">
                            <p:stCondLst>
                              <p:cond delay="2000"/>
                            </p:stCondLst>
                            <p:childTnLst>
                              <p:par>
                                <p:cTn id="40" presetID="1" presetClass="entr" presetSubtype="0" fill="hold" grpId="2" nodeType="afterEffect">
                                  <p:stCondLst>
                                    <p:cond delay="0"/>
                                  </p:stCondLst>
                                  <p:childTnLst>
                                    <p:set>
                                      <p:cBhvr>
                                        <p:cTn id="41" dur="1" fill="hold">
                                          <p:stCondLst>
                                            <p:cond delay="0"/>
                                          </p:stCondLst>
                                        </p:cTn>
                                        <p:tgtEl>
                                          <p:spTgt spid="540680"/>
                                        </p:tgtEl>
                                        <p:attrNameLst>
                                          <p:attrName>style.visibility</p:attrName>
                                        </p:attrNameLst>
                                      </p:cBhvr>
                                      <p:to>
                                        <p:strVal val="visible"/>
                                      </p:to>
                                    </p:set>
                                  </p:childTnLst>
                                </p:cTn>
                              </p:par>
                              <p:par>
                                <p:cTn id="42" presetID="1" presetClass="exit" presetSubtype="0" fill="hold" grpId="2" nodeType="withEffect">
                                  <p:stCondLst>
                                    <p:cond delay="0"/>
                                  </p:stCondLst>
                                  <p:childTnLst>
                                    <p:set>
                                      <p:cBhvr>
                                        <p:cTn id="43" dur="1" fill="hold">
                                          <p:stCondLst>
                                            <p:cond delay="0"/>
                                          </p:stCondLst>
                                        </p:cTn>
                                        <p:tgtEl>
                                          <p:spTgt spid="540683"/>
                                        </p:tgtEl>
                                        <p:attrNameLst>
                                          <p:attrName>style.visibility</p:attrName>
                                        </p:attrNameLst>
                                      </p:cBhvr>
                                      <p:to>
                                        <p:strVal val="hidden"/>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nodeType="clickEffect">
                                  <p:stCondLst>
                                    <p:cond delay="0"/>
                                  </p:stCondLst>
                                  <p:childTnLst>
                                    <p:set>
                                      <p:cBhvr>
                                        <p:cTn id="47" dur="1" fill="hold">
                                          <p:stCondLst>
                                            <p:cond delay="0"/>
                                          </p:stCondLst>
                                        </p:cTn>
                                        <p:tgtEl>
                                          <p:spTgt spid="540677">
                                            <p:txEl>
                                              <p:pRg st="2" end="2"/>
                                            </p:txEl>
                                          </p:spTgt>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nodeType="clickEffect">
                                  <p:stCondLst>
                                    <p:cond delay="0"/>
                                  </p:stCondLst>
                                  <p:childTnLst>
                                    <p:set>
                                      <p:cBhvr>
                                        <p:cTn id="51" dur="1" fill="hold">
                                          <p:stCondLst>
                                            <p:cond delay="0"/>
                                          </p:stCondLst>
                                        </p:cTn>
                                        <p:tgtEl>
                                          <p:spTgt spid="3"/>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xit" presetSubtype="0" fill="hold" grpId="1" nodeType="clickEffect">
                                  <p:stCondLst>
                                    <p:cond delay="0"/>
                                  </p:stCondLst>
                                  <p:childTnLst>
                                    <p:set>
                                      <p:cBhvr>
                                        <p:cTn id="55" dur="1" fill="hold">
                                          <p:stCondLst>
                                            <p:cond delay="0"/>
                                          </p:stCondLst>
                                        </p:cTn>
                                        <p:tgtEl>
                                          <p:spTgt spid="540687"/>
                                        </p:tgtEl>
                                        <p:attrNameLst>
                                          <p:attrName>style.visibility</p:attrName>
                                        </p:attrNameLst>
                                      </p:cBhvr>
                                      <p:to>
                                        <p:strVal val="hidden"/>
                                      </p:to>
                                    </p:set>
                                  </p:childTnLst>
                                </p:cTn>
                              </p:par>
                              <p:par>
                                <p:cTn id="56" presetID="1" presetClass="exit" presetSubtype="0" fill="hold" nodeType="withEffect">
                                  <p:stCondLst>
                                    <p:cond delay="0"/>
                                  </p:stCondLst>
                                  <p:childTnLst>
                                    <p:set>
                                      <p:cBhvr>
                                        <p:cTn id="57" dur="1" fill="hold">
                                          <p:stCondLst>
                                            <p:cond delay="0"/>
                                          </p:stCondLst>
                                        </p:cTn>
                                        <p:tgtEl>
                                          <p:spTgt spid="3"/>
                                        </p:tgtEl>
                                        <p:attrNameLst>
                                          <p:attrName>style.visibility</p:attrName>
                                        </p:attrNameLst>
                                      </p:cBhvr>
                                      <p:to>
                                        <p:strVal val="hidden"/>
                                      </p:to>
                                    </p:se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nodeType="clickEffect">
                                  <p:stCondLst>
                                    <p:cond delay="0"/>
                                  </p:stCondLst>
                                  <p:childTnLst>
                                    <p:set>
                                      <p:cBhvr>
                                        <p:cTn id="61" dur="1" fill="hold">
                                          <p:stCondLst>
                                            <p:cond delay="0"/>
                                          </p:stCondLst>
                                        </p:cTn>
                                        <p:tgtEl>
                                          <p:spTgt spid="540677">
                                            <p:txEl>
                                              <p:pRg st="3" end="3"/>
                                            </p:txEl>
                                          </p:spTgt>
                                        </p:tgtEl>
                                        <p:attrNameLst>
                                          <p:attrName>style.visibility</p:attrName>
                                        </p:attrNameLst>
                                      </p:cBhvr>
                                      <p:to>
                                        <p:strVal val="visible"/>
                                      </p:to>
                                    </p:set>
                                  </p:childTnLst>
                                </p:cTn>
                              </p:par>
                            </p:childTnLst>
                          </p:cTn>
                        </p:par>
                      </p:childTnLst>
                    </p:cTn>
                  </p:par>
                  <p:par>
                    <p:cTn id="62" fill="hold">
                      <p:stCondLst>
                        <p:cond delay="indefinite"/>
                      </p:stCondLst>
                      <p:childTnLst>
                        <p:par>
                          <p:cTn id="63" fill="hold">
                            <p:stCondLst>
                              <p:cond delay="0"/>
                            </p:stCondLst>
                            <p:childTnLst>
                              <p:par>
                                <p:cTn id="64" presetID="1" presetClass="entr" presetSubtype="0" fill="hold" grpId="0" nodeType="clickEffect">
                                  <p:stCondLst>
                                    <p:cond delay="0"/>
                                  </p:stCondLst>
                                  <p:childTnLst>
                                    <p:set>
                                      <p:cBhvr>
                                        <p:cTn id="65" dur="1" fill="hold">
                                          <p:stCondLst>
                                            <p:cond delay="0"/>
                                          </p:stCondLst>
                                        </p:cTn>
                                        <p:tgtEl>
                                          <p:spTgt spid="18"/>
                                        </p:tgtEl>
                                        <p:attrNameLst>
                                          <p:attrName>style.visibility</p:attrName>
                                        </p:attrNameLst>
                                      </p:cBhvr>
                                      <p:to>
                                        <p:strVal val="visible"/>
                                      </p:to>
                                    </p:set>
                                  </p:childTnLst>
                                </p:cTn>
                              </p:par>
                            </p:childTnLst>
                          </p:cTn>
                        </p:par>
                      </p:childTnLst>
                    </p:cTn>
                  </p:par>
                  <p:par>
                    <p:cTn id="66" fill="hold">
                      <p:stCondLst>
                        <p:cond delay="indefinite"/>
                      </p:stCondLst>
                      <p:childTnLst>
                        <p:par>
                          <p:cTn id="67" fill="hold">
                            <p:stCondLst>
                              <p:cond delay="0"/>
                            </p:stCondLst>
                            <p:childTnLst>
                              <p:par>
                                <p:cTn id="68" presetID="1" presetClass="entr" presetSubtype="0" fill="hold" grpId="0" nodeType="clickEffect">
                                  <p:stCondLst>
                                    <p:cond delay="0"/>
                                  </p:stCondLst>
                                  <p:childTnLst>
                                    <p:set>
                                      <p:cBhvr>
                                        <p:cTn id="69" dur="1" fill="hold">
                                          <p:stCondLst>
                                            <p:cond delay="0"/>
                                          </p:stCondLst>
                                        </p:cTn>
                                        <p:tgtEl>
                                          <p:spTgt spid="9"/>
                                        </p:tgtEl>
                                        <p:attrNameLst>
                                          <p:attrName>style.visibility</p:attrName>
                                        </p:attrNameLst>
                                      </p:cBhvr>
                                      <p:to>
                                        <p:strVal val="visible"/>
                                      </p:to>
                                    </p:set>
                                  </p:childTnLst>
                                </p:cTn>
                              </p:par>
                            </p:childTnLst>
                          </p:cTn>
                        </p:par>
                      </p:childTnLst>
                    </p:cTn>
                  </p:par>
                  <p:par>
                    <p:cTn id="70" fill="hold">
                      <p:stCondLst>
                        <p:cond delay="indefinite"/>
                      </p:stCondLst>
                      <p:childTnLst>
                        <p:par>
                          <p:cTn id="71" fill="hold">
                            <p:stCondLst>
                              <p:cond delay="0"/>
                            </p:stCondLst>
                            <p:childTnLst>
                              <p:par>
                                <p:cTn id="72" presetID="26" presetClass="emph" presetSubtype="0" fill="hold" grpId="1" nodeType="clickEffect">
                                  <p:stCondLst>
                                    <p:cond delay="0"/>
                                  </p:stCondLst>
                                  <p:childTnLst>
                                    <p:animEffect transition="out" filter="fade">
                                      <p:cBhvr>
                                        <p:cTn id="73" dur="1000" tmFilter="0, 0; .2, .5; .8, .5; 1, 0"/>
                                        <p:tgtEl>
                                          <p:spTgt spid="9"/>
                                        </p:tgtEl>
                                      </p:cBhvr>
                                    </p:animEffect>
                                    <p:animScale>
                                      <p:cBhvr>
                                        <p:cTn id="74" dur="500" autoRev="1" fill="hold"/>
                                        <p:tgtEl>
                                          <p:spTgt spid="9"/>
                                        </p:tgtEl>
                                      </p:cBhvr>
                                      <p:by x="105000" y="105000"/>
                                    </p:animScale>
                                  </p:childTnLst>
                                </p:cTn>
                              </p:par>
                            </p:childTnLst>
                          </p:cTn>
                        </p:par>
                        <p:par>
                          <p:cTn id="75" fill="hold">
                            <p:stCondLst>
                              <p:cond delay="1000"/>
                            </p:stCondLst>
                            <p:childTnLst>
                              <p:par>
                                <p:cTn id="76" presetID="1" presetClass="exit" presetSubtype="0" fill="hold" grpId="2" nodeType="afterEffect">
                                  <p:stCondLst>
                                    <p:cond delay="0"/>
                                  </p:stCondLst>
                                  <p:childTnLst>
                                    <p:set>
                                      <p:cBhvr>
                                        <p:cTn id="77" dur="1" fill="hold">
                                          <p:stCondLst>
                                            <p:cond delay="0"/>
                                          </p:stCondLst>
                                        </p:cTn>
                                        <p:tgtEl>
                                          <p:spTgt spid="9"/>
                                        </p:tgtEl>
                                        <p:attrNameLst>
                                          <p:attrName>style.visibility</p:attrName>
                                        </p:attrNameLst>
                                      </p:cBhvr>
                                      <p:to>
                                        <p:strVal val="hidden"/>
                                      </p:to>
                                    </p:set>
                                  </p:childTnLst>
                                </p:cTn>
                              </p:par>
                            </p:childTnLst>
                          </p:cTn>
                        </p:par>
                        <p:par>
                          <p:cTn id="78" fill="hold">
                            <p:stCondLst>
                              <p:cond delay="1000"/>
                            </p:stCondLst>
                            <p:childTnLst>
                              <p:par>
                                <p:cTn id="79" presetID="6" presetClass="emph" presetSubtype="0" fill="hold" grpId="1" nodeType="afterEffect">
                                  <p:stCondLst>
                                    <p:cond delay="0"/>
                                  </p:stCondLst>
                                  <p:childTnLst>
                                    <p:animScale>
                                      <p:cBhvr>
                                        <p:cTn id="80" dur="1000" fill="hold"/>
                                        <p:tgtEl>
                                          <p:spTgt spid="18"/>
                                        </p:tgtEl>
                                      </p:cBhvr>
                                      <p:by x="75000" y="75000"/>
                                    </p:animScale>
                                  </p:childTnLst>
                                </p:cTn>
                              </p:par>
                            </p:childTnLst>
                          </p:cTn>
                        </p:par>
                        <p:par>
                          <p:cTn id="81" fill="hold">
                            <p:stCondLst>
                              <p:cond delay="2000"/>
                            </p:stCondLst>
                            <p:childTnLst>
                              <p:par>
                                <p:cTn id="82" presetID="1" presetClass="exit" presetSubtype="0" fill="hold" grpId="2" nodeType="afterEffect">
                                  <p:stCondLst>
                                    <p:cond delay="0"/>
                                  </p:stCondLst>
                                  <p:childTnLst>
                                    <p:set>
                                      <p:cBhvr>
                                        <p:cTn id="83" dur="1" fill="hold">
                                          <p:stCondLst>
                                            <p:cond delay="0"/>
                                          </p:stCondLst>
                                        </p:cTn>
                                        <p:tgtEl>
                                          <p:spTgt spid="18"/>
                                        </p:tgtEl>
                                        <p:attrNameLst>
                                          <p:attrName>style.visibility</p:attrName>
                                        </p:attrNameLst>
                                      </p:cBhvr>
                                      <p:to>
                                        <p:strVal val="hidden"/>
                                      </p:to>
                                    </p:set>
                                  </p:childTnLst>
                                </p:cTn>
                              </p:par>
                            </p:childTnLst>
                          </p:cTn>
                        </p:par>
                        <p:par>
                          <p:cTn id="84" fill="hold">
                            <p:stCondLst>
                              <p:cond delay="2000"/>
                            </p:stCondLst>
                            <p:childTnLst>
                              <p:par>
                                <p:cTn id="85" presetID="1" presetClass="entr" presetSubtype="0" fill="hold" grpId="0" nodeType="afterEffect">
                                  <p:stCondLst>
                                    <p:cond delay="0"/>
                                  </p:stCondLst>
                                  <p:childTnLst>
                                    <p:set>
                                      <p:cBhvr>
                                        <p:cTn id="86" dur="1" fill="hold">
                                          <p:stCondLst>
                                            <p:cond delay="0"/>
                                          </p:stCondLst>
                                        </p:cTn>
                                        <p:tgtEl>
                                          <p:spTgt spid="540707"/>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540677">
                                            <p:txEl>
                                              <p:pRg st="4" end="4"/>
                                            </p:txEl>
                                          </p:spTgt>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16"/>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grpId="1" nodeType="clickEffect">
                                  <p:stCondLst>
                                    <p:cond delay="0"/>
                                  </p:stCondLst>
                                  <p:childTnLst>
                                    <p:set>
                                      <p:cBhvr>
                                        <p:cTn id="98" dur="1" fill="hold">
                                          <p:stCondLst>
                                            <p:cond delay="0"/>
                                          </p:stCondLst>
                                        </p:cTn>
                                        <p:tgtEl>
                                          <p:spTgt spid="7"/>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26" presetClass="emph" presetSubtype="0" fill="hold" grpId="0" nodeType="clickEffect">
                                  <p:stCondLst>
                                    <p:cond delay="0"/>
                                  </p:stCondLst>
                                  <p:childTnLst>
                                    <p:animEffect transition="out" filter="fade">
                                      <p:cBhvr>
                                        <p:cTn id="102" dur="3000" tmFilter="0, 0; .2, .5; .8, .5; 1, 0"/>
                                        <p:tgtEl>
                                          <p:spTgt spid="7"/>
                                        </p:tgtEl>
                                      </p:cBhvr>
                                    </p:animEffect>
                                    <p:animScale>
                                      <p:cBhvr>
                                        <p:cTn id="103" dur="1500" autoRev="1" fill="hold"/>
                                        <p:tgtEl>
                                          <p:spTgt spid="7"/>
                                        </p:tgtEl>
                                      </p:cBhvr>
                                      <p:by x="105000" y="105000"/>
                                    </p:animScale>
                                  </p:childTnLst>
                                </p:cTn>
                              </p:par>
                            </p:childTnLst>
                          </p:cTn>
                        </p:par>
                      </p:childTnLst>
                    </p:cTn>
                  </p:par>
                  <p:par>
                    <p:cTn id="104" fill="hold">
                      <p:stCondLst>
                        <p:cond delay="indefinite"/>
                      </p:stCondLst>
                      <p:childTnLst>
                        <p:par>
                          <p:cTn id="105" fill="hold">
                            <p:stCondLst>
                              <p:cond delay="0"/>
                            </p:stCondLst>
                            <p:childTnLst>
                              <p:par>
                                <p:cTn id="106" presetID="1" presetClass="exit" presetSubtype="0" fill="hold" grpId="2" nodeType="clickEffect">
                                  <p:stCondLst>
                                    <p:cond delay="0"/>
                                  </p:stCondLst>
                                  <p:childTnLst>
                                    <p:set>
                                      <p:cBhvr>
                                        <p:cTn id="107" dur="1" fill="hold">
                                          <p:stCondLst>
                                            <p:cond delay="0"/>
                                          </p:stCondLst>
                                        </p:cTn>
                                        <p:tgtEl>
                                          <p:spTgt spid="7"/>
                                        </p:tgtEl>
                                        <p:attrNameLst>
                                          <p:attrName>style.visibility</p:attrName>
                                        </p:attrNameLst>
                                      </p:cBhvr>
                                      <p:to>
                                        <p:strVal val="hidden"/>
                                      </p:to>
                                    </p:set>
                                  </p:childTnLst>
                                </p:cTn>
                              </p:par>
                            </p:childTnLst>
                          </p:cTn>
                        </p:par>
                      </p:childTnLst>
                    </p:cTn>
                  </p:par>
                  <p:par>
                    <p:cTn id="108" fill="hold">
                      <p:stCondLst>
                        <p:cond delay="indefinite"/>
                      </p:stCondLst>
                      <p:childTnLst>
                        <p:par>
                          <p:cTn id="109" fill="hold">
                            <p:stCondLst>
                              <p:cond delay="0"/>
                            </p:stCondLst>
                            <p:childTnLst>
                              <p:par>
                                <p:cTn id="110" presetID="0" presetClass="path" presetSubtype="0" accel="50000" decel="50000" fill="hold" grpId="1" nodeType="clickEffect">
                                  <p:stCondLst>
                                    <p:cond delay="0"/>
                                  </p:stCondLst>
                                  <p:childTnLst>
                                    <p:animMotion origin="layout" path="M 3.33333E-6 -4.95837E-6 L 0.1 0.11101 " pathEditMode="relative" rAng="0" ptsTypes="AA">
                                      <p:cBhvr>
                                        <p:cTn id="111" dur="1000" fill="hold"/>
                                        <p:tgtEl>
                                          <p:spTgt spid="16"/>
                                        </p:tgtEl>
                                        <p:attrNameLst>
                                          <p:attrName>ppt_x</p:attrName>
                                          <p:attrName>ppt_y</p:attrName>
                                        </p:attrNameLst>
                                      </p:cBhvr>
                                      <p:rCtr x="5000" y="5600"/>
                                    </p:animMotion>
                                  </p:childTnLst>
                                </p:cTn>
                              </p:par>
                            </p:childTnLst>
                          </p:cTn>
                        </p:par>
                        <p:par>
                          <p:cTn id="112" fill="hold">
                            <p:stCondLst>
                              <p:cond delay="1000"/>
                            </p:stCondLst>
                            <p:childTnLst>
                              <p:par>
                                <p:cTn id="113" presetID="1" presetClass="emph" presetSubtype="2" fill="hold" nodeType="afterEffect">
                                  <p:stCondLst>
                                    <p:cond delay="0"/>
                                  </p:stCondLst>
                                  <p:childTnLst>
                                    <p:animClr clrSpc="rgb" dir="cw">
                                      <p:cBhvr>
                                        <p:cTn id="114" dur="1000" fill="hold"/>
                                        <p:tgtEl>
                                          <p:spTgt spid="16"/>
                                        </p:tgtEl>
                                        <p:attrNameLst>
                                          <p:attrName>fillcolor</p:attrName>
                                        </p:attrNameLst>
                                      </p:cBhvr>
                                      <p:to>
                                        <a:srgbClr val="FFFFCC"/>
                                      </p:to>
                                    </p:animClr>
                                    <p:set>
                                      <p:cBhvr>
                                        <p:cTn id="115" dur="1000" fill="hold"/>
                                        <p:tgtEl>
                                          <p:spTgt spid="16"/>
                                        </p:tgtEl>
                                        <p:attrNameLst>
                                          <p:attrName>fill.type</p:attrName>
                                        </p:attrNameLst>
                                      </p:cBhvr>
                                      <p:to>
                                        <p:strVal val="solid"/>
                                      </p:to>
                                    </p:set>
                                    <p:set>
                                      <p:cBhvr>
                                        <p:cTn id="116" dur="1000" fill="hold"/>
                                        <p:tgtEl>
                                          <p:spTgt spid="16"/>
                                        </p:tgtEl>
                                        <p:attrNameLst>
                                          <p:attrName>fill.on</p:attrName>
                                        </p:attrNameLst>
                                      </p:cBhvr>
                                      <p:to>
                                        <p:strVal val="true"/>
                                      </p:to>
                                    </p:set>
                                  </p:childTnLst>
                                </p:cTn>
                              </p:par>
                            </p:childTnLst>
                          </p:cTn>
                        </p:par>
                        <p:par>
                          <p:cTn id="117" fill="hold">
                            <p:stCondLst>
                              <p:cond delay="2000"/>
                            </p:stCondLst>
                            <p:childTnLst>
                              <p:par>
                                <p:cTn id="118" presetID="1" presetClass="exit" presetSubtype="0" fill="hold" grpId="2" nodeType="afterEffect">
                                  <p:stCondLst>
                                    <p:cond delay="0"/>
                                  </p:stCondLst>
                                  <p:childTnLst>
                                    <p:set>
                                      <p:cBhvr>
                                        <p:cTn id="119" dur="1" fill="hold">
                                          <p:stCondLst>
                                            <p:cond delay="0"/>
                                          </p:stCondLst>
                                        </p:cTn>
                                        <p:tgtEl>
                                          <p:spTgt spid="16"/>
                                        </p:tgtEl>
                                        <p:attrNameLst>
                                          <p:attrName>style.visibility</p:attrName>
                                        </p:attrNameLst>
                                      </p:cBhvr>
                                      <p:to>
                                        <p:strVal val="hidden"/>
                                      </p:to>
                                    </p:set>
                                  </p:childTnLst>
                                </p:cTn>
                              </p:par>
                            </p:childTnLst>
                          </p:cTn>
                        </p:par>
                        <p:par>
                          <p:cTn id="120" fill="hold">
                            <p:stCondLst>
                              <p:cond delay="2000"/>
                            </p:stCondLst>
                            <p:childTnLst>
                              <p:par>
                                <p:cTn id="121" presetID="1" presetClass="entr" presetSubtype="0" fill="hold" grpId="2" nodeType="afterEffect">
                                  <p:stCondLst>
                                    <p:cond delay="0"/>
                                  </p:stCondLst>
                                  <p:childTnLst>
                                    <p:set>
                                      <p:cBhvr>
                                        <p:cTn id="122" dur="1" fill="hold">
                                          <p:stCondLst>
                                            <p:cond delay="0"/>
                                          </p:stCondLst>
                                        </p:cTn>
                                        <p:tgtEl>
                                          <p:spTgt spid="540687"/>
                                        </p:tgtEl>
                                        <p:attrNameLst>
                                          <p:attrName>style.visibility</p:attrName>
                                        </p:attrNameLst>
                                      </p:cBhvr>
                                      <p:to>
                                        <p:strVal val="visible"/>
                                      </p:to>
                                    </p:set>
                                  </p:childTnLst>
                                </p:cTn>
                              </p:par>
                            </p:childTnLst>
                          </p:cTn>
                        </p:par>
                      </p:childTnLst>
                    </p:cTn>
                  </p:par>
                  <p:par>
                    <p:cTn id="123" fill="hold">
                      <p:stCondLst>
                        <p:cond delay="indefinite"/>
                      </p:stCondLst>
                      <p:childTnLst>
                        <p:par>
                          <p:cTn id="124" fill="hold">
                            <p:stCondLst>
                              <p:cond delay="0"/>
                            </p:stCondLst>
                            <p:childTnLst>
                              <p:par>
                                <p:cTn id="125" presetID="4" presetClass="entr" presetSubtype="16" fill="hold" grpId="0" nodeType="clickEffect">
                                  <p:stCondLst>
                                    <p:cond delay="0"/>
                                  </p:stCondLst>
                                  <p:childTnLst>
                                    <p:set>
                                      <p:cBhvr>
                                        <p:cTn id="126" dur="1" fill="hold">
                                          <p:stCondLst>
                                            <p:cond delay="0"/>
                                          </p:stCondLst>
                                        </p:cTn>
                                        <p:tgtEl>
                                          <p:spTgt spid="15"/>
                                        </p:tgtEl>
                                        <p:attrNameLst>
                                          <p:attrName>style.visibility</p:attrName>
                                        </p:attrNameLst>
                                      </p:cBhvr>
                                      <p:to>
                                        <p:strVal val="visible"/>
                                      </p:to>
                                    </p:set>
                                    <p:animEffect transition="in" filter="box(in)">
                                      <p:cBhvr>
                                        <p:cTn id="127" dur="500"/>
                                        <p:tgtEl>
                                          <p:spTgt spid="15"/>
                                        </p:tgtEl>
                                      </p:cBhvr>
                                    </p:animEffect>
                                  </p:childTnLst>
                                </p:cTn>
                              </p:par>
                            </p:childTnLst>
                          </p:cTn>
                        </p:par>
                      </p:childTnLst>
                    </p:cTn>
                  </p:par>
                  <p:par>
                    <p:cTn id="128" fill="hold">
                      <p:stCondLst>
                        <p:cond delay="indefinite"/>
                      </p:stCondLst>
                      <p:childTnLst>
                        <p:par>
                          <p:cTn id="129" fill="hold">
                            <p:stCondLst>
                              <p:cond delay="0"/>
                            </p:stCondLst>
                            <p:childTnLst>
                              <p:par>
                                <p:cTn id="130" presetID="1" presetClass="entr" presetSubtype="0" fill="hold" nodeType="clickEffect">
                                  <p:stCondLst>
                                    <p:cond delay="0"/>
                                  </p:stCondLst>
                                  <p:childTnLst>
                                    <p:set>
                                      <p:cBhvr>
                                        <p:cTn id="131" dur="1" fill="hold">
                                          <p:stCondLst>
                                            <p:cond delay="0"/>
                                          </p:stCondLst>
                                        </p:cTn>
                                        <p:tgtEl>
                                          <p:spTgt spid="540677">
                                            <p:txEl>
                                              <p:pRg st="10" end="10"/>
                                            </p:txEl>
                                          </p:spTgt>
                                        </p:tgtEl>
                                        <p:attrNameLst>
                                          <p:attrName>style.visibility</p:attrName>
                                        </p:attrNameLst>
                                      </p:cBhvr>
                                      <p:to>
                                        <p:strVal val="visible"/>
                                      </p:to>
                                    </p:set>
                                  </p:childTnLst>
                                </p:cTn>
                              </p:par>
                            </p:childTnLst>
                          </p:cTn>
                        </p:par>
                      </p:childTnLst>
                    </p:cTn>
                  </p:par>
                  <p:par>
                    <p:cTn id="132" fill="hold">
                      <p:stCondLst>
                        <p:cond delay="indefinite"/>
                      </p:stCondLst>
                      <p:childTnLst>
                        <p:par>
                          <p:cTn id="133" fill="hold">
                            <p:stCondLst>
                              <p:cond delay="0"/>
                            </p:stCondLst>
                            <p:childTnLst>
                              <p:par>
                                <p:cTn id="134" presetID="1" presetClass="entr" presetSubtype="0" fill="hold" nodeType="clickEffect">
                                  <p:stCondLst>
                                    <p:cond delay="0"/>
                                  </p:stCondLst>
                                  <p:childTnLst>
                                    <p:set>
                                      <p:cBhvr>
                                        <p:cTn id="135" dur="1" fill="hold">
                                          <p:stCondLst>
                                            <p:cond delay="0"/>
                                          </p:stCondLst>
                                        </p:cTn>
                                        <p:tgtEl>
                                          <p:spTgt spid="540677">
                                            <p:txEl>
                                              <p:pRg st="11" end="11"/>
                                            </p:txEl>
                                          </p:spTgt>
                                        </p:tgtEl>
                                        <p:attrNameLst>
                                          <p:attrName>style.visibility</p:attrName>
                                        </p:attrNameLst>
                                      </p:cBhvr>
                                      <p:to>
                                        <p:strVal val="visible"/>
                                      </p:to>
                                    </p:set>
                                  </p:childTnLst>
                                </p:cTn>
                              </p:par>
                              <p:par>
                                <p:cTn id="136" presetID="1" presetClass="entr" presetSubtype="0" fill="hold" nodeType="withEffect">
                                  <p:stCondLst>
                                    <p:cond delay="0"/>
                                  </p:stCondLst>
                                  <p:childTnLst>
                                    <p:set>
                                      <p:cBhvr>
                                        <p:cTn id="137" dur="1" fill="hold">
                                          <p:stCondLst>
                                            <p:cond delay="0"/>
                                          </p:stCondLst>
                                        </p:cTn>
                                        <p:tgtEl>
                                          <p:spTgt spid="540677">
                                            <p:txEl>
                                              <p:pRg st="12" end="12"/>
                                            </p:txEl>
                                          </p:spTgt>
                                        </p:tgtEl>
                                        <p:attrNameLst>
                                          <p:attrName>style.visibility</p:attrName>
                                        </p:attrNameLst>
                                      </p:cBhvr>
                                      <p:to>
                                        <p:strVal val="visible"/>
                                      </p:to>
                                    </p:set>
                                  </p:childTnLst>
                                </p:cTn>
                              </p:par>
                              <p:par>
                                <p:cTn id="138" presetID="1" presetClass="entr" presetSubtype="0" fill="hold" nodeType="withEffect">
                                  <p:stCondLst>
                                    <p:cond delay="0"/>
                                  </p:stCondLst>
                                  <p:childTnLst>
                                    <p:set>
                                      <p:cBhvr>
                                        <p:cTn id="139" dur="1" fill="hold">
                                          <p:stCondLst>
                                            <p:cond delay="0"/>
                                          </p:stCondLst>
                                        </p:cTn>
                                        <p:tgtEl>
                                          <p:spTgt spid="540677">
                                            <p:txEl>
                                              <p:pRg st="13" end="13"/>
                                            </p:txEl>
                                          </p:spTgt>
                                        </p:tgtEl>
                                        <p:attrNameLst>
                                          <p:attrName>style.visibility</p:attrName>
                                        </p:attrNameLst>
                                      </p:cBhvr>
                                      <p:to>
                                        <p:strVal val="visible"/>
                                      </p:to>
                                    </p:set>
                                  </p:childTnLst>
                                </p:cTn>
                              </p:par>
                              <p:par>
                                <p:cTn id="140" presetID="1" presetClass="entr" presetSubtype="0" fill="hold" nodeType="withEffect">
                                  <p:stCondLst>
                                    <p:cond delay="0"/>
                                  </p:stCondLst>
                                  <p:childTnLst>
                                    <p:set>
                                      <p:cBhvr>
                                        <p:cTn id="141" dur="1" fill="hold">
                                          <p:stCondLst>
                                            <p:cond delay="0"/>
                                          </p:stCondLst>
                                        </p:cTn>
                                        <p:tgtEl>
                                          <p:spTgt spid="540677">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0679" grpId="0" animBg="1"/>
      <p:bldP spid="540680" grpId="0" animBg="1"/>
      <p:bldP spid="540680" grpId="1" animBg="1"/>
      <p:bldP spid="540680" grpId="2" animBg="1"/>
      <p:bldP spid="540683" grpId="0" animBg="1"/>
      <p:bldP spid="540683" grpId="1" animBg="1"/>
      <p:bldP spid="540683" grpId="2" animBg="1"/>
      <p:bldP spid="540685" grpId="0" animBg="1"/>
      <p:bldP spid="540686" grpId="0" animBg="1"/>
      <p:bldP spid="540687" grpId="0" animBg="1"/>
      <p:bldP spid="540687" grpId="1" animBg="1"/>
      <p:bldP spid="540687" grpId="2" animBg="1"/>
      <p:bldP spid="540707" grpId="0" animBg="1"/>
      <p:bldP spid="15" grpId="0"/>
      <p:bldP spid="16" grpId="0" animBg="1"/>
      <p:bldP spid="16" grpId="1" animBg="1"/>
      <p:bldP spid="16" grpId="2" animBg="1"/>
      <p:bldP spid="18" grpId="0" animBg="1"/>
      <p:bldP spid="18" grpId="1" animBg="1"/>
      <p:bldP spid="18" grpId="2" animBg="1"/>
      <p:bldP spid="7" grpId="0" animBg="1"/>
      <p:bldP spid="7" grpId="1" animBg="1"/>
      <p:bldP spid="7" grpId="2" animBg="1"/>
      <p:bldP spid="9" grpId="0" animBg="1"/>
      <p:bldP spid="9" grpId="1" animBg="1"/>
      <p:bldP spid="9" grpId="2"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p:cNvSpPr/>
          <p:nvPr/>
        </p:nvSpPr>
        <p:spPr>
          <a:xfrm>
            <a:off x="6053086" y="3323055"/>
            <a:ext cx="1126731" cy="2137904"/>
          </a:xfrm>
          <a:prstGeom prst="roundRect">
            <a:avLst/>
          </a:prstGeom>
          <a:solidFill>
            <a:schemeClr val="bg1">
              <a:lumMod val="60000"/>
              <a:lumOff val="40000"/>
            </a:schemeClr>
          </a:solidFill>
          <a:ln w="9525" cap="flat" cmpd="sng" algn="ctr">
            <a:noFill/>
            <a:prstDash val="solid"/>
          </a:ln>
          <a:effectLst>
            <a:outerShdw blurRad="38100" dist="25400" dir="5400000" rotWithShape="0">
              <a:srgbClr val="000000">
                <a:alpha val="40000"/>
              </a:srgbClr>
            </a:outerShdw>
          </a:effectLst>
        </p:spPr>
        <p:txBody>
          <a:bodyPr rtlCol="0" anchor="t"/>
          <a:lstStyle/>
          <a:p>
            <a:pPr algn="ctr" defTabSz="914318">
              <a:defRPr/>
            </a:pPr>
            <a:r>
              <a:rPr lang="en-US" sz="1471" kern="0" dirty="0">
                <a:solidFill>
                  <a:srgbClr val="FFFFFF"/>
                </a:solidFill>
                <a:latin typeface="Segoe UI Light"/>
              </a:rPr>
              <a:t>Node 5</a:t>
            </a:r>
          </a:p>
        </p:txBody>
      </p:sp>
      <p:sp>
        <p:nvSpPr>
          <p:cNvPr id="7" name="Rounded Rectangle 6"/>
          <p:cNvSpPr/>
          <p:nvPr/>
        </p:nvSpPr>
        <p:spPr>
          <a:xfrm>
            <a:off x="4685000" y="3323055"/>
            <a:ext cx="1126731" cy="2137904"/>
          </a:xfrm>
          <a:prstGeom prst="roundRect">
            <a:avLst/>
          </a:prstGeom>
          <a:solidFill>
            <a:schemeClr val="bg1">
              <a:lumMod val="60000"/>
              <a:lumOff val="40000"/>
            </a:schemeClr>
          </a:solidFill>
          <a:ln w="9525" cap="flat" cmpd="sng" algn="ctr">
            <a:noFill/>
            <a:prstDash val="solid"/>
          </a:ln>
          <a:effectLst>
            <a:outerShdw blurRad="38100" dist="25400" dir="5400000" rotWithShape="0">
              <a:srgbClr val="000000">
                <a:alpha val="40000"/>
              </a:srgbClr>
            </a:outerShdw>
          </a:effectLst>
        </p:spPr>
        <p:txBody>
          <a:bodyPr rtlCol="0" anchor="t"/>
          <a:lstStyle/>
          <a:p>
            <a:pPr algn="ctr" defTabSz="914318">
              <a:defRPr/>
            </a:pPr>
            <a:r>
              <a:rPr lang="en-US" sz="1471" kern="0" dirty="0">
                <a:solidFill>
                  <a:srgbClr val="FFFFFF"/>
                </a:solidFill>
                <a:latin typeface="Segoe UI Light"/>
              </a:rPr>
              <a:t>Node 4</a:t>
            </a:r>
          </a:p>
        </p:txBody>
      </p:sp>
      <p:sp>
        <p:nvSpPr>
          <p:cNvPr id="8" name="Rounded Rectangle 7"/>
          <p:cNvSpPr/>
          <p:nvPr/>
        </p:nvSpPr>
        <p:spPr>
          <a:xfrm>
            <a:off x="3316916" y="3323055"/>
            <a:ext cx="1126731" cy="2137904"/>
          </a:xfrm>
          <a:prstGeom prst="roundRect">
            <a:avLst/>
          </a:prstGeom>
          <a:solidFill>
            <a:schemeClr val="bg1">
              <a:lumMod val="60000"/>
              <a:lumOff val="40000"/>
            </a:schemeClr>
          </a:solidFill>
          <a:ln w="9525" cap="flat" cmpd="sng" algn="ctr">
            <a:noFill/>
            <a:prstDash val="solid"/>
          </a:ln>
          <a:effectLst>
            <a:outerShdw blurRad="38100" dist="25400" dir="5400000" rotWithShape="0">
              <a:srgbClr val="000000">
                <a:alpha val="40000"/>
              </a:srgbClr>
            </a:outerShdw>
          </a:effectLst>
        </p:spPr>
        <p:txBody>
          <a:bodyPr rtlCol="0" anchor="t"/>
          <a:lstStyle/>
          <a:p>
            <a:pPr algn="ctr" defTabSz="914318">
              <a:defRPr/>
            </a:pPr>
            <a:r>
              <a:rPr lang="en-US" sz="1471" kern="0" dirty="0">
                <a:solidFill>
                  <a:srgbClr val="FFFFFF"/>
                </a:solidFill>
                <a:latin typeface="Segoe UI Light"/>
              </a:rPr>
              <a:t>Node 3</a:t>
            </a:r>
          </a:p>
        </p:txBody>
      </p:sp>
      <p:sp>
        <p:nvSpPr>
          <p:cNvPr id="9" name="Rounded Rectangle 8"/>
          <p:cNvSpPr/>
          <p:nvPr/>
        </p:nvSpPr>
        <p:spPr>
          <a:xfrm>
            <a:off x="7421171" y="3323055"/>
            <a:ext cx="1126731" cy="2137904"/>
          </a:xfrm>
          <a:prstGeom prst="roundRect">
            <a:avLst/>
          </a:prstGeom>
          <a:solidFill>
            <a:schemeClr val="bg1">
              <a:lumMod val="60000"/>
              <a:lumOff val="40000"/>
            </a:schemeClr>
          </a:solidFill>
          <a:ln w="9525" cap="flat" cmpd="sng" algn="ctr">
            <a:noFill/>
            <a:prstDash val="solid"/>
          </a:ln>
          <a:effectLst>
            <a:outerShdw blurRad="38100" dist="25400" dir="5400000" rotWithShape="0">
              <a:srgbClr val="000000">
                <a:alpha val="40000"/>
              </a:srgbClr>
            </a:outerShdw>
          </a:effectLst>
        </p:spPr>
        <p:txBody>
          <a:bodyPr rtlCol="0" anchor="t"/>
          <a:lstStyle/>
          <a:p>
            <a:pPr algn="ctr" defTabSz="914318">
              <a:defRPr/>
            </a:pPr>
            <a:r>
              <a:rPr lang="en-US" sz="1471" kern="0" dirty="0">
                <a:solidFill>
                  <a:srgbClr val="FFFFFF"/>
                </a:solidFill>
                <a:latin typeface="Segoe UI Light"/>
              </a:rPr>
              <a:t>Node 6</a:t>
            </a:r>
          </a:p>
        </p:txBody>
      </p:sp>
      <p:sp>
        <p:nvSpPr>
          <p:cNvPr id="10" name="Rounded Rectangle 9"/>
          <p:cNvSpPr/>
          <p:nvPr/>
        </p:nvSpPr>
        <p:spPr>
          <a:xfrm>
            <a:off x="1948829" y="3323055"/>
            <a:ext cx="1126731" cy="2137904"/>
          </a:xfrm>
          <a:prstGeom prst="roundRect">
            <a:avLst/>
          </a:prstGeom>
          <a:solidFill>
            <a:schemeClr val="bg1">
              <a:lumMod val="60000"/>
              <a:lumOff val="40000"/>
            </a:schemeClr>
          </a:solidFill>
          <a:ln w="9525" cap="flat" cmpd="sng" algn="ctr">
            <a:noFill/>
            <a:prstDash val="solid"/>
          </a:ln>
          <a:effectLst>
            <a:outerShdw blurRad="38100" dist="25400" dir="5400000" rotWithShape="0">
              <a:srgbClr val="000000">
                <a:alpha val="40000"/>
              </a:srgbClr>
            </a:outerShdw>
          </a:effectLst>
        </p:spPr>
        <p:txBody>
          <a:bodyPr rtlCol="0" anchor="t"/>
          <a:lstStyle/>
          <a:p>
            <a:pPr algn="ctr" defTabSz="914318">
              <a:defRPr/>
            </a:pPr>
            <a:r>
              <a:rPr lang="en-US" sz="1471" kern="0" dirty="0">
                <a:solidFill>
                  <a:srgbClr val="FFFFFF"/>
                </a:solidFill>
                <a:latin typeface="Segoe UI Light"/>
              </a:rPr>
              <a:t>Node 2</a:t>
            </a:r>
          </a:p>
        </p:txBody>
      </p:sp>
      <p:sp>
        <p:nvSpPr>
          <p:cNvPr id="11" name="Rounded Rectangle 10"/>
          <p:cNvSpPr/>
          <p:nvPr/>
        </p:nvSpPr>
        <p:spPr>
          <a:xfrm>
            <a:off x="561560" y="3312868"/>
            <a:ext cx="1126731" cy="2137904"/>
          </a:xfrm>
          <a:prstGeom prst="roundRect">
            <a:avLst/>
          </a:prstGeom>
          <a:solidFill>
            <a:schemeClr val="bg1">
              <a:lumMod val="60000"/>
              <a:lumOff val="40000"/>
            </a:schemeClr>
          </a:solidFill>
          <a:ln w="9525" cap="flat" cmpd="sng" algn="ctr">
            <a:noFill/>
            <a:prstDash val="solid"/>
          </a:ln>
          <a:effectLst>
            <a:outerShdw blurRad="38100" dist="25400" dir="5400000" rotWithShape="0">
              <a:srgbClr val="000000">
                <a:alpha val="40000"/>
              </a:srgbClr>
            </a:outerShdw>
          </a:effectLst>
        </p:spPr>
        <p:txBody>
          <a:bodyPr rtlCol="0" anchor="t"/>
          <a:lstStyle/>
          <a:p>
            <a:pPr algn="ctr" defTabSz="914318">
              <a:defRPr/>
            </a:pPr>
            <a:r>
              <a:rPr lang="en-US" sz="1471" kern="0" dirty="0">
                <a:solidFill>
                  <a:srgbClr val="FFFFFF"/>
                </a:solidFill>
                <a:latin typeface="Segoe UI Light"/>
              </a:rPr>
              <a:t>Node 1</a:t>
            </a:r>
          </a:p>
        </p:txBody>
      </p:sp>
      <p:sp>
        <p:nvSpPr>
          <p:cNvPr id="2" name="Text Placeholder 1"/>
          <p:cNvSpPr>
            <a:spLocks noGrp="1"/>
          </p:cNvSpPr>
          <p:nvPr>
            <p:ph type="body" sz="quarter" idx="12"/>
          </p:nvPr>
        </p:nvSpPr>
        <p:spPr/>
        <p:txBody>
          <a:bodyPr/>
          <a:lstStyle/>
          <a:p>
            <a:pPr marL="342892" indent="-342892" fontAlgn="ctr">
              <a:buFont typeface="Arial" panose="020B0604020202020204" pitchFamily="34" charset="0"/>
              <a:buChar char="•"/>
            </a:pPr>
            <a:r>
              <a:rPr lang="en-US" dirty="0"/>
              <a:t>Services can be partitioned for scale-out.</a:t>
            </a:r>
          </a:p>
          <a:p>
            <a:pPr marL="342892" indent="-342892" fontAlgn="ctr">
              <a:buFont typeface="Arial" panose="020B0604020202020204" pitchFamily="34" charset="0"/>
              <a:buChar char="•"/>
            </a:pPr>
            <a:r>
              <a:rPr lang="en-US" dirty="0"/>
              <a:t>You can choose your own partitioning scheme.</a:t>
            </a:r>
          </a:p>
          <a:p>
            <a:pPr marL="342892" indent="-342892" fontAlgn="ctr">
              <a:buFont typeface="Arial" panose="020B0604020202020204" pitchFamily="34" charset="0"/>
              <a:buChar char="•"/>
            </a:pPr>
            <a:r>
              <a:rPr lang="en-US" dirty="0"/>
              <a:t>Service partitions are striped across machines in the cluster.</a:t>
            </a:r>
          </a:p>
          <a:p>
            <a:endParaRPr lang="en-US" dirty="0"/>
          </a:p>
        </p:txBody>
      </p:sp>
      <p:sp>
        <p:nvSpPr>
          <p:cNvPr id="12" name="Title 158"/>
          <p:cNvSpPr>
            <a:spLocks noGrp="1"/>
          </p:cNvSpPr>
          <p:nvPr>
            <p:ph type="title"/>
          </p:nvPr>
        </p:nvSpPr>
        <p:spPr/>
        <p:txBody>
          <a:bodyPr/>
          <a:lstStyle/>
          <a:p>
            <a:r>
              <a:rPr lang="en-US" dirty="0"/>
              <a:t>Service Partitioning &amp; Resource Balancing</a:t>
            </a:r>
          </a:p>
        </p:txBody>
      </p:sp>
      <p:sp>
        <p:nvSpPr>
          <p:cNvPr id="13" name="Rectangle 12"/>
          <p:cNvSpPr/>
          <p:nvPr/>
        </p:nvSpPr>
        <p:spPr>
          <a:xfrm>
            <a:off x="2091997" y="4199614"/>
            <a:ext cx="840398" cy="235562"/>
          </a:xfrm>
          <a:prstGeom prst="rect">
            <a:avLst/>
          </a:prstGeom>
          <a:solidFill>
            <a:schemeClr val="accent5"/>
          </a:solidFill>
          <a:ln w="19050" cap="flat" cmpd="sng" algn="ctr">
            <a:solidFill>
              <a:schemeClr val="tx1"/>
            </a:solidFill>
            <a:prstDash val="solid"/>
          </a:ln>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rgbClr val="9BBB59">
                <a:tint val="100000"/>
                <a:shade val="100000"/>
                <a:hueMod val="100000"/>
                <a:satMod val="100000"/>
              </a:srgbClr>
            </a:contourClr>
          </a:sp3d>
        </p:spPr>
        <p:txBody>
          <a:bodyPr rtlCol="0" anchor="ctr"/>
          <a:lstStyle/>
          <a:p>
            <a:pPr algn="ctr" defTabSz="914318">
              <a:defRPr/>
            </a:pPr>
            <a:r>
              <a:rPr lang="en-US" kern="0" dirty="0">
                <a:solidFill>
                  <a:sysClr val="window" lastClr="FFFFFF"/>
                </a:solidFill>
                <a:latin typeface="Segoe UI Light"/>
              </a:rPr>
              <a:t>P2</a:t>
            </a:r>
          </a:p>
        </p:txBody>
      </p:sp>
      <p:sp>
        <p:nvSpPr>
          <p:cNvPr id="14" name="Rectangle 13"/>
          <p:cNvSpPr/>
          <p:nvPr/>
        </p:nvSpPr>
        <p:spPr>
          <a:xfrm>
            <a:off x="3459520" y="4872940"/>
            <a:ext cx="840398" cy="235562"/>
          </a:xfrm>
          <a:prstGeom prst="rect">
            <a:avLst/>
          </a:prstGeom>
          <a:solidFill>
            <a:schemeClr val="accent6"/>
          </a:solidFill>
          <a:ln w="9525" cap="flat" cmpd="sng" algn="ctr">
            <a:noFill/>
            <a:prstDash val="solid"/>
          </a:ln>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rgbClr val="F79646">
                <a:tint val="100000"/>
                <a:shade val="100000"/>
                <a:hueMod val="100000"/>
                <a:satMod val="100000"/>
              </a:srgbClr>
            </a:contourClr>
          </a:sp3d>
        </p:spPr>
        <p:txBody>
          <a:bodyPr rtlCol="0" anchor="ctr"/>
          <a:lstStyle/>
          <a:p>
            <a:pPr algn="ctr" defTabSz="914318">
              <a:defRPr/>
            </a:pPr>
            <a:r>
              <a:rPr lang="en-US" kern="0" dirty="0">
                <a:solidFill>
                  <a:sysClr val="window" lastClr="FFFFFF"/>
                </a:solidFill>
                <a:latin typeface="Segoe UI Light"/>
              </a:rPr>
              <a:t>S</a:t>
            </a:r>
          </a:p>
        </p:txBody>
      </p:sp>
      <p:sp>
        <p:nvSpPr>
          <p:cNvPr id="15" name="Rectangle 14"/>
          <p:cNvSpPr/>
          <p:nvPr/>
        </p:nvSpPr>
        <p:spPr>
          <a:xfrm>
            <a:off x="4805692" y="4202497"/>
            <a:ext cx="840398" cy="235562"/>
          </a:xfrm>
          <a:prstGeom prst="rect">
            <a:avLst/>
          </a:prstGeom>
          <a:solidFill>
            <a:schemeClr val="tx2"/>
          </a:solidFill>
          <a:ln w="9525" cap="flat" cmpd="sng" algn="ctr">
            <a:noFill/>
            <a:prstDash val="solid"/>
          </a:ln>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rgbClr val="C0504D">
                <a:tint val="100000"/>
                <a:shade val="100000"/>
                <a:hueMod val="100000"/>
                <a:satMod val="100000"/>
              </a:srgbClr>
            </a:contourClr>
          </a:sp3d>
        </p:spPr>
        <p:txBody>
          <a:bodyPr rtlCol="0" anchor="ctr"/>
          <a:lstStyle/>
          <a:p>
            <a:pPr algn="ctr" defTabSz="914318">
              <a:defRPr/>
            </a:pPr>
            <a:r>
              <a:rPr lang="en-US" kern="0" dirty="0">
                <a:solidFill>
                  <a:sysClr val="window" lastClr="FFFFFF"/>
                </a:solidFill>
                <a:latin typeface="Segoe UI Light"/>
              </a:rPr>
              <a:t>S</a:t>
            </a:r>
          </a:p>
        </p:txBody>
      </p:sp>
      <p:sp>
        <p:nvSpPr>
          <p:cNvPr id="16" name="Rectangle 15"/>
          <p:cNvSpPr/>
          <p:nvPr/>
        </p:nvSpPr>
        <p:spPr>
          <a:xfrm>
            <a:off x="2082405" y="4539367"/>
            <a:ext cx="840398" cy="235562"/>
          </a:xfrm>
          <a:prstGeom prst="rect">
            <a:avLst/>
          </a:prstGeom>
          <a:solidFill>
            <a:schemeClr val="accent6"/>
          </a:solidFill>
          <a:ln w="9525" cap="flat" cmpd="sng" algn="ctr">
            <a:noFill/>
            <a:prstDash val="solid"/>
          </a:ln>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rgbClr val="F79646">
                <a:tint val="100000"/>
                <a:shade val="100000"/>
                <a:hueMod val="100000"/>
                <a:satMod val="100000"/>
              </a:srgbClr>
            </a:contourClr>
          </a:sp3d>
        </p:spPr>
        <p:txBody>
          <a:bodyPr rtlCol="0" anchor="ctr"/>
          <a:lstStyle/>
          <a:p>
            <a:pPr algn="ctr" defTabSz="914318">
              <a:defRPr/>
            </a:pPr>
            <a:r>
              <a:rPr lang="en-US" kern="0" dirty="0">
                <a:solidFill>
                  <a:sysClr val="window" lastClr="FFFFFF"/>
                </a:solidFill>
                <a:latin typeface="Segoe UI Light"/>
              </a:rPr>
              <a:t>S</a:t>
            </a:r>
          </a:p>
        </p:txBody>
      </p:sp>
      <p:sp>
        <p:nvSpPr>
          <p:cNvPr id="17" name="Rectangle 16"/>
          <p:cNvSpPr/>
          <p:nvPr/>
        </p:nvSpPr>
        <p:spPr>
          <a:xfrm>
            <a:off x="712873" y="4872940"/>
            <a:ext cx="840398" cy="235562"/>
          </a:xfrm>
          <a:prstGeom prst="rect">
            <a:avLst/>
          </a:prstGeom>
          <a:solidFill>
            <a:schemeClr val="accent1"/>
          </a:solidFill>
          <a:ln w="19050" cap="flat" cmpd="sng" algn="ctr">
            <a:solidFill>
              <a:schemeClr val="tx1"/>
            </a:solidFill>
            <a:prstDash val="solid"/>
          </a:ln>
          <a:effectLst>
            <a:outerShdw blurRad="38100" dist="25400" dir="5400000" rotWithShape="0">
              <a:srgbClr val="000000">
                <a:alpha val="40000"/>
              </a:srgbClr>
            </a:outerShdw>
          </a:effectLst>
        </p:spPr>
        <p:txBody>
          <a:bodyPr rtlCol="0" anchor="ctr"/>
          <a:lstStyle/>
          <a:p>
            <a:pPr algn="ctr" defTabSz="914318">
              <a:defRPr/>
            </a:pPr>
            <a:r>
              <a:rPr lang="en-US" kern="0" dirty="0">
                <a:solidFill>
                  <a:sysClr val="windowText" lastClr="000000"/>
                </a:solidFill>
                <a:latin typeface="Segoe UI Light"/>
              </a:rPr>
              <a:t>P4</a:t>
            </a:r>
          </a:p>
        </p:txBody>
      </p:sp>
      <p:sp>
        <p:nvSpPr>
          <p:cNvPr id="18" name="Rectangle 17"/>
          <p:cNvSpPr/>
          <p:nvPr/>
        </p:nvSpPr>
        <p:spPr>
          <a:xfrm>
            <a:off x="3457705" y="4539367"/>
            <a:ext cx="840398" cy="235562"/>
          </a:xfrm>
          <a:prstGeom prst="rect">
            <a:avLst/>
          </a:prstGeom>
          <a:solidFill>
            <a:schemeClr val="accent5"/>
          </a:solidFill>
          <a:ln w="9525" cap="flat" cmpd="sng" algn="ctr">
            <a:noFill/>
            <a:prstDash val="solid"/>
          </a:ln>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rgbClr val="9BBB59">
                <a:tint val="100000"/>
                <a:shade val="100000"/>
                <a:hueMod val="100000"/>
                <a:satMod val="100000"/>
              </a:srgbClr>
            </a:contourClr>
          </a:sp3d>
        </p:spPr>
        <p:txBody>
          <a:bodyPr rtlCol="0" anchor="ctr"/>
          <a:lstStyle/>
          <a:p>
            <a:pPr algn="ctr" defTabSz="914318">
              <a:defRPr/>
            </a:pPr>
            <a:r>
              <a:rPr lang="en-US" kern="0" dirty="0">
                <a:solidFill>
                  <a:sysClr val="window" lastClr="FFFFFF"/>
                </a:solidFill>
                <a:latin typeface="Segoe UI Light"/>
              </a:rPr>
              <a:t>S</a:t>
            </a:r>
          </a:p>
        </p:txBody>
      </p:sp>
      <p:sp>
        <p:nvSpPr>
          <p:cNvPr id="19" name="Rectangle 18"/>
          <p:cNvSpPr/>
          <p:nvPr/>
        </p:nvSpPr>
        <p:spPr>
          <a:xfrm>
            <a:off x="3457705" y="4205794"/>
            <a:ext cx="840398" cy="235562"/>
          </a:xfrm>
          <a:prstGeom prst="rect">
            <a:avLst/>
          </a:prstGeom>
          <a:solidFill>
            <a:schemeClr val="tx2"/>
          </a:solidFill>
          <a:ln w="19050" cap="flat" cmpd="sng" algn="ctr">
            <a:solidFill>
              <a:schemeClr val="tx1"/>
            </a:solidFill>
            <a:prstDash val="solid"/>
          </a:ln>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rgbClr val="C0504D">
                <a:tint val="100000"/>
                <a:shade val="100000"/>
                <a:hueMod val="100000"/>
                <a:satMod val="100000"/>
              </a:srgbClr>
            </a:contourClr>
          </a:sp3d>
        </p:spPr>
        <p:txBody>
          <a:bodyPr rtlCol="0" anchor="ctr"/>
          <a:lstStyle/>
          <a:p>
            <a:pPr algn="ctr" defTabSz="914318">
              <a:defRPr/>
            </a:pPr>
            <a:r>
              <a:rPr lang="en-US" kern="0" dirty="0">
                <a:solidFill>
                  <a:sysClr val="window" lastClr="FFFFFF"/>
                </a:solidFill>
                <a:latin typeface="Segoe UI Light"/>
              </a:rPr>
              <a:t>P1</a:t>
            </a:r>
          </a:p>
        </p:txBody>
      </p:sp>
      <p:sp>
        <p:nvSpPr>
          <p:cNvPr id="20" name="Rectangle 19"/>
          <p:cNvSpPr/>
          <p:nvPr/>
        </p:nvSpPr>
        <p:spPr>
          <a:xfrm>
            <a:off x="2091997" y="4870888"/>
            <a:ext cx="840398" cy="235562"/>
          </a:xfrm>
          <a:prstGeom prst="rect">
            <a:avLst/>
          </a:prstGeom>
          <a:solidFill>
            <a:schemeClr val="accent1"/>
          </a:solidFill>
          <a:ln w="9525" cap="flat" cmpd="sng" algn="ctr">
            <a:noFill/>
            <a:prstDash val="solid"/>
          </a:ln>
          <a:effectLst>
            <a:outerShdw blurRad="38100" dist="25400" dir="5400000" rotWithShape="0">
              <a:srgbClr val="000000">
                <a:alpha val="40000"/>
              </a:srgbClr>
            </a:outerShdw>
          </a:effectLst>
        </p:spPr>
        <p:txBody>
          <a:bodyPr rtlCol="0" anchor="ctr"/>
          <a:lstStyle/>
          <a:p>
            <a:pPr algn="ctr" defTabSz="914318">
              <a:defRPr/>
            </a:pPr>
            <a:r>
              <a:rPr lang="en-US" kern="0" dirty="0">
                <a:solidFill>
                  <a:sysClr val="windowText" lastClr="000000"/>
                </a:solidFill>
                <a:latin typeface="Segoe UI Light"/>
              </a:rPr>
              <a:t>S</a:t>
            </a:r>
          </a:p>
        </p:txBody>
      </p:sp>
      <p:sp>
        <p:nvSpPr>
          <p:cNvPr id="21" name="Rectangle 20"/>
          <p:cNvSpPr/>
          <p:nvPr/>
        </p:nvSpPr>
        <p:spPr>
          <a:xfrm>
            <a:off x="4805692" y="4539367"/>
            <a:ext cx="840398" cy="235562"/>
          </a:xfrm>
          <a:prstGeom prst="rect">
            <a:avLst/>
          </a:prstGeom>
          <a:solidFill>
            <a:schemeClr val="accent6"/>
          </a:solidFill>
          <a:ln w="19050" cap="flat" cmpd="sng" algn="ctr">
            <a:solidFill>
              <a:schemeClr val="tx1"/>
            </a:solidFill>
            <a:prstDash val="solid"/>
          </a:ln>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rgbClr val="F79646">
                <a:tint val="100000"/>
                <a:shade val="100000"/>
                <a:hueMod val="100000"/>
                <a:satMod val="100000"/>
              </a:srgbClr>
            </a:contourClr>
          </a:sp3d>
        </p:spPr>
        <p:txBody>
          <a:bodyPr rtlCol="0" anchor="ctr"/>
          <a:lstStyle/>
          <a:p>
            <a:pPr algn="ctr" defTabSz="914318">
              <a:defRPr/>
            </a:pPr>
            <a:r>
              <a:rPr lang="en-US" kern="0" dirty="0">
                <a:solidFill>
                  <a:sysClr val="window" lastClr="FFFFFF"/>
                </a:solidFill>
                <a:latin typeface="Segoe UI Light"/>
              </a:rPr>
              <a:t>P3</a:t>
            </a:r>
          </a:p>
        </p:txBody>
      </p:sp>
      <p:sp>
        <p:nvSpPr>
          <p:cNvPr id="22" name="Rectangle 21"/>
          <p:cNvSpPr/>
          <p:nvPr/>
        </p:nvSpPr>
        <p:spPr>
          <a:xfrm>
            <a:off x="712873" y="4539367"/>
            <a:ext cx="840398" cy="235562"/>
          </a:xfrm>
          <a:prstGeom prst="rect">
            <a:avLst/>
          </a:prstGeom>
          <a:solidFill>
            <a:schemeClr val="accent5"/>
          </a:solidFill>
          <a:ln w="9525" cap="flat" cmpd="sng" algn="ctr">
            <a:noFill/>
            <a:prstDash val="solid"/>
          </a:ln>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rgbClr val="9BBB59">
                <a:tint val="100000"/>
                <a:shade val="100000"/>
                <a:hueMod val="100000"/>
                <a:satMod val="100000"/>
              </a:srgbClr>
            </a:contourClr>
          </a:sp3d>
        </p:spPr>
        <p:txBody>
          <a:bodyPr rtlCol="0" anchor="ctr"/>
          <a:lstStyle/>
          <a:p>
            <a:pPr algn="ctr" defTabSz="914318">
              <a:defRPr/>
            </a:pPr>
            <a:r>
              <a:rPr lang="en-US" kern="0" dirty="0">
                <a:solidFill>
                  <a:sysClr val="window" lastClr="FFFFFF"/>
                </a:solidFill>
                <a:latin typeface="Segoe UI Light"/>
              </a:rPr>
              <a:t>S</a:t>
            </a:r>
          </a:p>
        </p:txBody>
      </p:sp>
      <p:sp>
        <p:nvSpPr>
          <p:cNvPr id="23" name="Rectangle 22"/>
          <p:cNvSpPr/>
          <p:nvPr/>
        </p:nvSpPr>
        <p:spPr>
          <a:xfrm>
            <a:off x="4795750" y="4859479"/>
            <a:ext cx="840398" cy="235562"/>
          </a:xfrm>
          <a:prstGeom prst="rect">
            <a:avLst/>
          </a:prstGeom>
          <a:solidFill>
            <a:schemeClr val="accent1"/>
          </a:solidFill>
          <a:ln w="9525" cap="flat" cmpd="sng" algn="ctr">
            <a:noFill/>
            <a:prstDash val="solid"/>
          </a:ln>
          <a:effectLst>
            <a:outerShdw blurRad="38100" dist="25400" dir="5400000" rotWithShape="0">
              <a:srgbClr val="000000">
                <a:alpha val="40000"/>
              </a:srgbClr>
            </a:outerShdw>
          </a:effectLst>
        </p:spPr>
        <p:txBody>
          <a:bodyPr rtlCol="0" anchor="ctr"/>
          <a:lstStyle/>
          <a:p>
            <a:pPr algn="ctr" defTabSz="914318">
              <a:defRPr/>
            </a:pPr>
            <a:r>
              <a:rPr lang="en-US" kern="0" dirty="0">
                <a:solidFill>
                  <a:sysClr val="windowText" lastClr="000000"/>
                </a:solidFill>
                <a:latin typeface="Segoe UI Light"/>
              </a:rPr>
              <a:t>S</a:t>
            </a:r>
          </a:p>
        </p:txBody>
      </p:sp>
      <p:sp>
        <p:nvSpPr>
          <p:cNvPr id="24" name="Rectangle 23"/>
          <p:cNvSpPr/>
          <p:nvPr/>
        </p:nvSpPr>
        <p:spPr>
          <a:xfrm>
            <a:off x="704187" y="4199614"/>
            <a:ext cx="841477" cy="241742"/>
          </a:xfrm>
          <a:prstGeom prst="rect">
            <a:avLst/>
          </a:prstGeom>
          <a:solidFill>
            <a:schemeClr val="tx2"/>
          </a:solidFill>
          <a:ln w="9525" cap="flat" cmpd="sng" algn="ctr">
            <a:noFill/>
            <a:prstDash val="solid"/>
          </a:ln>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rgbClr val="C0504D">
                <a:tint val="100000"/>
                <a:shade val="100000"/>
                <a:hueMod val="100000"/>
                <a:satMod val="100000"/>
              </a:srgbClr>
            </a:contourClr>
          </a:sp3d>
        </p:spPr>
        <p:txBody>
          <a:bodyPr rtlCol="0" anchor="ctr"/>
          <a:lstStyle/>
          <a:p>
            <a:pPr algn="ctr" defTabSz="914318">
              <a:defRPr/>
            </a:pPr>
            <a:r>
              <a:rPr lang="en-US" kern="0" dirty="0">
                <a:solidFill>
                  <a:sysClr val="window" lastClr="FFFFFF"/>
                </a:solidFill>
                <a:latin typeface="Segoe UI Light"/>
              </a:rPr>
              <a:t>S</a:t>
            </a:r>
          </a:p>
        </p:txBody>
      </p:sp>
    </p:spTree>
    <p:extLst>
      <p:ext uri="{BB962C8B-B14F-4D97-AF65-F5344CB8AC3E}">
        <p14:creationId xmlns:p14="http://schemas.microsoft.com/office/powerpoint/2010/main" val="24542228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500"/>
                                        <p:tgtEl>
                                          <p:spTgt spid="2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fade">
                                      <p:cBhvr>
                                        <p:cTn id="21" dur="500"/>
                                        <p:tgtEl>
                                          <p:spTgt spid="22"/>
                                        </p:tgtEl>
                                      </p:cBhvr>
                                    </p:animEffect>
                                  </p:childTnLst>
                                </p:cTn>
                              </p:par>
                              <p:par>
                                <p:cTn id="22" presetID="10" presetClass="entr" presetSubtype="0" fill="hold" grpId="1" nodeType="with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fade">
                                      <p:cBhvr>
                                        <p:cTn id="24" dur="500"/>
                                        <p:tgtEl>
                                          <p:spTgt spid="18"/>
                                        </p:tgtEl>
                                      </p:cBhvr>
                                    </p:animEffect>
                                  </p:childTnLst>
                                </p:cTn>
                              </p:par>
                            </p:childTnLst>
                          </p:cTn>
                        </p:par>
                        <p:par>
                          <p:cTn id="25" fill="hold">
                            <p:stCondLst>
                              <p:cond delay="500"/>
                            </p:stCondLst>
                            <p:childTnLst>
                              <p:par>
                                <p:cTn id="26" presetID="10" presetClass="entr" presetSubtype="0" fill="hold" grpId="0" nodeType="after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fade">
                                      <p:cBhvr>
                                        <p:cTn id="28" dur="500"/>
                                        <p:tgtEl>
                                          <p:spTgt spid="16"/>
                                        </p:tgtEl>
                                      </p:cBhvr>
                                    </p:animEffect>
                                  </p:childTnLst>
                                </p:cTn>
                              </p:par>
                              <p:par>
                                <p:cTn id="29" presetID="10" presetClass="entr" presetSubtype="0" fill="hold" grpId="1" nodeType="with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fade">
                                      <p:cBhvr>
                                        <p:cTn id="31" dur="500"/>
                                        <p:tgtEl>
                                          <p:spTgt spid="14"/>
                                        </p:tgtEl>
                                      </p:cBhvr>
                                    </p:animEffect>
                                  </p:childTnLst>
                                </p:cTn>
                              </p:par>
                              <p:par>
                                <p:cTn id="32" presetID="10" presetClass="entr" presetSubtype="0" fill="hold" grpId="1" nodeType="withEffect">
                                  <p:stCondLst>
                                    <p:cond delay="0"/>
                                  </p:stCondLst>
                                  <p:childTnLst>
                                    <p:set>
                                      <p:cBhvr>
                                        <p:cTn id="33" dur="1" fill="hold">
                                          <p:stCondLst>
                                            <p:cond delay="0"/>
                                          </p:stCondLst>
                                        </p:cTn>
                                        <p:tgtEl>
                                          <p:spTgt spid="21"/>
                                        </p:tgtEl>
                                        <p:attrNameLst>
                                          <p:attrName>style.visibility</p:attrName>
                                        </p:attrNameLst>
                                      </p:cBhvr>
                                      <p:to>
                                        <p:strVal val="visible"/>
                                      </p:to>
                                    </p:set>
                                    <p:animEffect transition="in" filter="fade">
                                      <p:cBhvr>
                                        <p:cTn id="34" dur="500"/>
                                        <p:tgtEl>
                                          <p:spTgt spid="21"/>
                                        </p:tgtEl>
                                      </p:cBhvr>
                                    </p:animEffect>
                                  </p:childTnLst>
                                </p:cTn>
                              </p:par>
                            </p:childTnLst>
                          </p:cTn>
                        </p:par>
                        <p:par>
                          <p:cTn id="35" fill="hold">
                            <p:stCondLst>
                              <p:cond delay="1000"/>
                            </p:stCondLst>
                            <p:childTnLst>
                              <p:par>
                                <p:cTn id="36" presetID="10" presetClass="entr" presetSubtype="0" fill="hold" grpId="1" nodeType="afterEffect">
                                  <p:stCondLst>
                                    <p:cond delay="0"/>
                                  </p:stCondLst>
                                  <p:childTnLst>
                                    <p:set>
                                      <p:cBhvr>
                                        <p:cTn id="37" dur="1" fill="hold">
                                          <p:stCondLst>
                                            <p:cond delay="0"/>
                                          </p:stCondLst>
                                        </p:cTn>
                                        <p:tgtEl>
                                          <p:spTgt spid="20"/>
                                        </p:tgtEl>
                                        <p:attrNameLst>
                                          <p:attrName>style.visibility</p:attrName>
                                        </p:attrNameLst>
                                      </p:cBhvr>
                                      <p:to>
                                        <p:strVal val="visible"/>
                                      </p:to>
                                    </p:set>
                                    <p:animEffect transition="in" filter="fade">
                                      <p:cBhvr>
                                        <p:cTn id="38" dur="500"/>
                                        <p:tgtEl>
                                          <p:spTgt spid="20"/>
                                        </p:tgtEl>
                                      </p:cBhvr>
                                    </p:animEffect>
                                  </p:childTnLst>
                                </p:cTn>
                              </p:par>
                              <p:par>
                                <p:cTn id="39" presetID="10" presetClass="entr" presetSubtype="0" fill="hold" grpId="1" nodeType="withEffect">
                                  <p:stCondLst>
                                    <p:cond delay="0"/>
                                  </p:stCondLst>
                                  <p:childTnLst>
                                    <p:set>
                                      <p:cBhvr>
                                        <p:cTn id="40" dur="1" fill="hold">
                                          <p:stCondLst>
                                            <p:cond delay="0"/>
                                          </p:stCondLst>
                                        </p:cTn>
                                        <p:tgtEl>
                                          <p:spTgt spid="17"/>
                                        </p:tgtEl>
                                        <p:attrNameLst>
                                          <p:attrName>style.visibility</p:attrName>
                                        </p:attrNameLst>
                                      </p:cBhvr>
                                      <p:to>
                                        <p:strVal val="visible"/>
                                      </p:to>
                                    </p:set>
                                    <p:animEffect transition="in" filter="fade">
                                      <p:cBhvr>
                                        <p:cTn id="41" dur="500"/>
                                        <p:tgtEl>
                                          <p:spTgt spid="17"/>
                                        </p:tgtEl>
                                      </p:cBhvr>
                                    </p:animEffect>
                                  </p:childTnLst>
                                </p:cTn>
                              </p:par>
                              <p:par>
                                <p:cTn id="42" presetID="10" presetClass="entr" presetSubtype="0" fill="hold" grpId="1" nodeType="withEffect">
                                  <p:stCondLst>
                                    <p:cond delay="0"/>
                                  </p:stCondLst>
                                  <p:childTnLst>
                                    <p:set>
                                      <p:cBhvr>
                                        <p:cTn id="43" dur="1" fill="hold">
                                          <p:stCondLst>
                                            <p:cond delay="0"/>
                                          </p:stCondLst>
                                        </p:cTn>
                                        <p:tgtEl>
                                          <p:spTgt spid="23"/>
                                        </p:tgtEl>
                                        <p:attrNameLst>
                                          <p:attrName>style.visibility</p:attrName>
                                        </p:attrNameLst>
                                      </p:cBhvr>
                                      <p:to>
                                        <p:strVal val="visible"/>
                                      </p:to>
                                    </p:set>
                                    <p:animEffect transition="in" filter="fade">
                                      <p:cBhvr>
                                        <p:cTn id="44" dur="500"/>
                                        <p:tgtEl>
                                          <p:spTgt spid="23"/>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6"/>
                                        </p:tgtEl>
                                        <p:attrNameLst>
                                          <p:attrName>style.visibility</p:attrName>
                                        </p:attrNameLst>
                                      </p:cBhvr>
                                      <p:to>
                                        <p:strVal val="visible"/>
                                      </p:to>
                                    </p:set>
                                    <p:animEffect transition="in" filter="fade">
                                      <p:cBhvr>
                                        <p:cTn id="49" dur="500"/>
                                        <p:tgtEl>
                                          <p:spTgt spid="6"/>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9"/>
                                        </p:tgtEl>
                                        <p:attrNameLst>
                                          <p:attrName>style.visibility</p:attrName>
                                        </p:attrNameLst>
                                      </p:cBhvr>
                                      <p:to>
                                        <p:strVal val="visible"/>
                                      </p:to>
                                    </p:set>
                                    <p:animEffect transition="in" filter="fade">
                                      <p:cBhvr>
                                        <p:cTn id="52" dur="500"/>
                                        <p:tgtEl>
                                          <p:spTgt spid="9"/>
                                        </p:tgtEl>
                                      </p:cBhvr>
                                    </p:animEffect>
                                  </p:childTnLst>
                                </p:cTn>
                              </p:par>
                            </p:childTnLst>
                          </p:cTn>
                        </p:par>
                        <p:par>
                          <p:cTn id="53" fill="hold">
                            <p:stCondLst>
                              <p:cond delay="500"/>
                            </p:stCondLst>
                            <p:childTnLst>
                              <p:par>
                                <p:cTn id="54" presetID="42" presetClass="path" presetSubtype="0" accel="50000" decel="50000" fill="hold" grpId="0" nodeType="afterEffect">
                                  <p:stCondLst>
                                    <p:cond delay="0"/>
                                  </p:stCondLst>
                                  <p:childTnLst>
                                    <p:animMotion origin="layout" path="M 9.82895E-7 4.67998E-6 L 0.30265 0.0034 " pathEditMode="relative" rAng="0" ptsTypes="AA">
                                      <p:cBhvr>
                                        <p:cTn id="55" dur="2000" fill="hold"/>
                                        <p:tgtEl>
                                          <p:spTgt spid="18"/>
                                        </p:tgtEl>
                                        <p:attrNameLst>
                                          <p:attrName>ppt_x</p:attrName>
                                          <p:attrName>ppt_y</p:attrName>
                                        </p:attrNameLst>
                                      </p:cBhvr>
                                      <p:rCtr x="15126" y="159"/>
                                    </p:animMotion>
                                  </p:childTnLst>
                                </p:cTn>
                              </p:par>
                              <p:par>
                                <p:cTn id="56" presetID="42" presetClass="path" presetSubtype="0" accel="50000" decel="50000" fill="hold" grpId="0" nodeType="withEffect">
                                  <p:stCondLst>
                                    <p:cond delay="0"/>
                                  </p:stCondLst>
                                  <p:childTnLst>
                                    <p:animMotion origin="layout" path="M -4.31453E-6 3.19564E-6 L -0.00026 -0.06491 " pathEditMode="relative" rAng="0" ptsTypes="AA">
                                      <p:cBhvr>
                                        <p:cTn id="57" dur="2000" fill="hold"/>
                                        <p:tgtEl>
                                          <p:spTgt spid="14"/>
                                        </p:tgtEl>
                                        <p:attrNameLst>
                                          <p:attrName>ppt_x</p:attrName>
                                          <p:attrName>ppt_y</p:attrName>
                                        </p:attrNameLst>
                                      </p:cBhvr>
                                      <p:rCtr x="102" y="-2928"/>
                                    </p:animMotion>
                                  </p:childTnLst>
                                </p:cTn>
                              </p:par>
                              <p:par>
                                <p:cTn id="58" presetID="42" presetClass="path" presetSubtype="0" accel="50000" decel="50000" fill="hold" grpId="0" nodeType="withEffect">
                                  <p:stCondLst>
                                    <p:cond delay="0"/>
                                  </p:stCondLst>
                                  <p:childTnLst>
                                    <p:animMotion origin="layout" path="M -3.27802E-6 -0.0025 L 0.30228 0.0009 " pathEditMode="relative" rAng="0" ptsTypes="AA">
                                      <p:cBhvr>
                                        <p:cTn id="59" dur="2000" fill="hold"/>
                                        <p:tgtEl>
                                          <p:spTgt spid="21"/>
                                        </p:tgtEl>
                                        <p:attrNameLst>
                                          <p:attrName>ppt_x</p:attrName>
                                          <p:attrName>ppt_y</p:attrName>
                                        </p:attrNameLst>
                                      </p:cBhvr>
                                      <p:rCtr x="15114" y="159"/>
                                    </p:animMotion>
                                  </p:childTnLst>
                                </p:cTn>
                              </p:par>
                              <p:par>
                                <p:cTn id="60" presetID="42" presetClass="path" presetSubtype="0" accel="50000" decel="50000" fill="hold" grpId="0" nodeType="withEffect">
                                  <p:stCondLst>
                                    <p:cond delay="0"/>
                                  </p:stCondLst>
                                  <p:childTnLst>
                                    <p:animMotion origin="layout" path="M -2.55297E-8 -2.87789E-6 L 0.452 -0.12891 " pathEditMode="relative" rAng="0" ptsTypes="AA">
                                      <p:cBhvr>
                                        <p:cTn id="61" dur="2000" fill="hold"/>
                                        <p:tgtEl>
                                          <p:spTgt spid="20"/>
                                        </p:tgtEl>
                                        <p:attrNameLst>
                                          <p:attrName>ppt_x</p:attrName>
                                          <p:attrName>ppt_y</p:attrName>
                                        </p:attrNameLst>
                                      </p:cBhvr>
                                      <p:rCtr x="22594" y="-6446"/>
                                    </p:animMotion>
                                  </p:childTnLst>
                                </p:cTn>
                              </p:par>
                              <p:par>
                                <p:cTn id="62" presetID="42" presetClass="path" presetSubtype="0" accel="50000" decel="50000" fill="hold" grpId="0" nodeType="withEffect">
                                  <p:stCondLst>
                                    <p:cond delay="0"/>
                                  </p:stCondLst>
                                  <p:childTnLst>
                                    <p:animMotion origin="layout" path="M 3.10186E-6 3.19564E-6 L 0.74981 -0.12937 " pathEditMode="relative" rAng="0" ptsTypes="AA">
                                      <p:cBhvr>
                                        <p:cTn id="63" dur="2000" fill="hold"/>
                                        <p:tgtEl>
                                          <p:spTgt spid="17"/>
                                        </p:tgtEl>
                                        <p:attrNameLst>
                                          <p:attrName>ppt_x</p:attrName>
                                          <p:attrName>ppt_y</p:attrName>
                                        </p:attrNameLst>
                                      </p:cBhvr>
                                      <p:rCtr x="37490" y="-6468"/>
                                    </p:animMotion>
                                  </p:childTnLst>
                                </p:cTn>
                              </p:par>
                              <p:par>
                                <p:cTn id="64" presetID="42" presetClass="path" presetSubtype="0" accel="50000" decel="50000" fill="hold" grpId="0" nodeType="withEffect">
                                  <p:stCondLst>
                                    <p:cond delay="0"/>
                                  </p:stCondLst>
                                  <p:childTnLst>
                                    <p:animMotion origin="layout" path="M -2.08833E-6 -3.24557E-6 L 0.00103 -0.06468 " pathEditMode="relative" rAng="0" ptsTypes="AA">
                                      <p:cBhvr>
                                        <p:cTn id="65" dur="2000" fill="hold"/>
                                        <p:tgtEl>
                                          <p:spTgt spid="23"/>
                                        </p:tgtEl>
                                        <p:attrNameLst>
                                          <p:attrName>ppt_x</p:attrName>
                                          <p:attrName>ppt_y</p:attrName>
                                        </p:attrNameLst>
                                      </p:cBhvr>
                                      <p:rCtr x="153" y="-295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P spid="13" grpId="0" animBg="1"/>
      <p:bldP spid="14" grpId="0" animBg="1"/>
      <p:bldP spid="14" grpId="1" animBg="1"/>
      <p:bldP spid="15" grpId="0" animBg="1"/>
      <p:bldP spid="16" grpId="0" animBg="1"/>
      <p:bldP spid="17" grpId="0" animBg="1"/>
      <p:bldP spid="17" grpId="1" animBg="1"/>
      <p:bldP spid="18" grpId="0" animBg="1"/>
      <p:bldP spid="18" grpId="1" animBg="1"/>
      <p:bldP spid="19" grpId="0" animBg="1"/>
      <p:bldP spid="20" grpId="0" animBg="1"/>
      <p:bldP spid="20" grpId="1" animBg="1"/>
      <p:bldP spid="21" grpId="0" animBg="1"/>
      <p:bldP spid="21" grpId="1" animBg="1"/>
      <p:bldP spid="22" grpId="0" animBg="1"/>
      <p:bldP spid="23" grpId="0" animBg="1"/>
      <p:bldP spid="23" grpId="1" animBg="1"/>
      <p:bldP spid="24"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Management Subsystem</a:t>
            </a:r>
          </a:p>
        </p:txBody>
      </p:sp>
      <p:sp>
        <p:nvSpPr>
          <p:cNvPr id="289" name="Hexagon 288"/>
          <p:cNvSpPr/>
          <p:nvPr/>
        </p:nvSpPr>
        <p:spPr>
          <a:xfrm>
            <a:off x="510714" y="2447130"/>
            <a:ext cx="202133" cy="182337"/>
          </a:xfrm>
          <a:prstGeom prst="hexagon">
            <a:avLst/>
          </a:prstGeom>
          <a:solidFill>
            <a:srgbClr val="662E93"/>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290" name="Hexagon 289"/>
          <p:cNvSpPr/>
          <p:nvPr/>
        </p:nvSpPr>
        <p:spPr>
          <a:xfrm>
            <a:off x="848212" y="2447130"/>
            <a:ext cx="202133" cy="182337"/>
          </a:xfrm>
          <a:prstGeom prst="hexagon">
            <a:avLst/>
          </a:prstGeom>
          <a:solidFill>
            <a:srgbClr val="662E93"/>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291" name="Hexagon 290"/>
          <p:cNvSpPr/>
          <p:nvPr/>
        </p:nvSpPr>
        <p:spPr>
          <a:xfrm>
            <a:off x="1187536" y="2447130"/>
            <a:ext cx="202133" cy="182337"/>
          </a:xfrm>
          <a:prstGeom prst="hexagon">
            <a:avLst/>
          </a:prstGeom>
          <a:solidFill>
            <a:srgbClr val="662E93"/>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292" name="Hexagon 291"/>
          <p:cNvSpPr/>
          <p:nvPr/>
        </p:nvSpPr>
        <p:spPr>
          <a:xfrm>
            <a:off x="1525034" y="2447130"/>
            <a:ext cx="202133" cy="182337"/>
          </a:xfrm>
          <a:prstGeom prst="hexagon">
            <a:avLst/>
          </a:prstGeom>
          <a:solidFill>
            <a:srgbClr val="662E93"/>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293" name="Hexagon 292"/>
          <p:cNvSpPr/>
          <p:nvPr/>
        </p:nvSpPr>
        <p:spPr>
          <a:xfrm>
            <a:off x="1865231" y="2447130"/>
            <a:ext cx="202133" cy="182337"/>
          </a:xfrm>
          <a:prstGeom prst="hexagon">
            <a:avLst/>
          </a:prstGeom>
          <a:solidFill>
            <a:srgbClr val="662E93"/>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294" name="Hexagon 293"/>
          <p:cNvSpPr/>
          <p:nvPr/>
        </p:nvSpPr>
        <p:spPr>
          <a:xfrm>
            <a:off x="2200029" y="2447130"/>
            <a:ext cx="202133" cy="182337"/>
          </a:xfrm>
          <a:prstGeom prst="hexagon">
            <a:avLst/>
          </a:prstGeom>
          <a:solidFill>
            <a:srgbClr val="662E93"/>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295" name="Hexagon 294"/>
          <p:cNvSpPr/>
          <p:nvPr/>
        </p:nvSpPr>
        <p:spPr>
          <a:xfrm>
            <a:off x="2536654" y="2447130"/>
            <a:ext cx="202133" cy="182337"/>
          </a:xfrm>
          <a:prstGeom prst="hexagon">
            <a:avLst/>
          </a:prstGeom>
          <a:solidFill>
            <a:srgbClr val="662E93"/>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296" name="Hexagon 295"/>
          <p:cNvSpPr/>
          <p:nvPr/>
        </p:nvSpPr>
        <p:spPr>
          <a:xfrm>
            <a:off x="2880760" y="2447130"/>
            <a:ext cx="202133" cy="182337"/>
          </a:xfrm>
          <a:prstGeom prst="hexagon">
            <a:avLst/>
          </a:prstGeom>
          <a:solidFill>
            <a:srgbClr val="662E93"/>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297" name="Hexagon 296"/>
          <p:cNvSpPr/>
          <p:nvPr/>
        </p:nvSpPr>
        <p:spPr>
          <a:xfrm>
            <a:off x="3220345" y="2448101"/>
            <a:ext cx="202133" cy="182337"/>
          </a:xfrm>
          <a:prstGeom prst="hexagon">
            <a:avLst/>
          </a:prstGeom>
          <a:solidFill>
            <a:srgbClr val="662E93"/>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298" name="Hexagon 297"/>
          <p:cNvSpPr/>
          <p:nvPr/>
        </p:nvSpPr>
        <p:spPr>
          <a:xfrm>
            <a:off x="3557842" y="2448101"/>
            <a:ext cx="202133" cy="182337"/>
          </a:xfrm>
          <a:prstGeom prst="hexagon">
            <a:avLst/>
          </a:prstGeom>
          <a:solidFill>
            <a:srgbClr val="662E93"/>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299" name="Hexagon 298"/>
          <p:cNvSpPr/>
          <p:nvPr/>
        </p:nvSpPr>
        <p:spPr>
          <a:xfrm>
            <a:off x="3897167" y="2448101"/>
            <a:ext cx="202133" cy="182337"/>
          </a:xfrm>
          <a:prstGeom prst="hexagon">
            <a:avLst/>
          </a:prstGeom>
          <a:solidFill>
            <a:srgbClr val="662E93"/>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300" name="Hexagon 299"/>
          <p:cNvSpPr/>
          <p:nvPr/>
        </p:nvSpPr>
        <p:spPr>
          <a:xfrm>
            <a:off x="4234665" y="2448101"/>
            <a:ext cx="202133" cy="182337"/>
          </a:xfrm>
          <a:prstGeom prst="hexagon">
            <a:avLst/>
          </a:prstGeom>
          <a:solidFill>
            <a:srgbClr val="662E93"/>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301" name="Hexagon 300"/>
          <p:cNvSpPr/>
          <p:nvPr/>
        </p:nvSpPr>
        <p:spPr>
          <a:xfrm>
            <a:off x="4572163" y="2448101"/>
            <a:ext cx="202133" cy="182337"/>
          </a:xfrm>
          <a:prstGeom prst="hexagon">
            <a:avLst/>
          </a:prstGeom>
          <a:solidFill>
            <a:srgbClr val="662E93"/>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302" name="Hexagon 301"/>
          <p:cNvSpPr/>
          <p:nvPr/>
        </p:nvSpPr>
        <p:spPr>
          <a:xfrm>
            <a:off x="4911787" y="2448101"/>
            <a:ext cx="202133" cy="182337"/>
          </a:xfrm>
          <a:prstGeom prst="hexagon">
            <a:avLst/>
          </a:prstGeom>
          <a:solidFill>
            <a:srgbClr val="662E93"/>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303" name="Hexagon 302"/>
          <p:cNvSpPr/>
          <p:nvPr/>
        </p:nvSpPr>
        <p:spPr>
          <a:xfrm>
            <a:off x="5251113" y="2448101"/>
            <a:ext cx="202133" cy="182337"/>
          </a:xfrm>
          <a:prstGeom prst="hexagon">
            <a:avLst/>
          </a:prstGeom>
          <a:solidFill>
            <a:srgbClr val="662E93"/>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304" name="Hexagon 303"/>
          <p:cNvSpPr/>
          <p:nvPr/>
        </p:nvSpPr>
        <p:spPr>
          <a:xfrm>
            <a:off x="5588611" y="2448101"/>
            <a:ext cx="202133" cy="182337"/>
          </a:xfrm>
          <a:prstGeom prst="hexagon">
            <a:avLst/>
          </a:prstGeom>
          <a:solidFill>
            <a:srgbClr val="662E93"/>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305" name="Hexagon 304"/>
          <p:cNvSpPr/>
          <p:nvPr/>
        </p:nvSpPr>
        <p:spPr>
          <a:xfrm>
            <a:off x="5929989" y="2450707"/>
            <a:ext cx="202133" cy="182337"/>
          </a:xfrm>
          <a:prstGeom prst="hexagon">
            <a:avLst/>
          </a:prstGeom>
          <a:solidFill>
            <a:srgbClr val="662E93"/>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306" name="Hexagon 305"/>
          <p:cNvSpPr/>
          <p:nvPr/>
        </p:nvSpPr>
        <p:spPr>
          <a:xfrm>
            <a:off x="6267833" y="2450707"/>
            <a:ext cx="202133" cy="182337"/>
          </a:xfrm>
          <a:prstGeom prst="hexagon">
            <a:avLst/>
          </a:prstGeom>
          <a:solidFill>
            <a:srgbClr val="662E93"/>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307" name="Hexagon 306"/>
          <p:cNvSpPr/>
          <p:nvPr/>
        </p:nvSpPr>
        <p:spPr>
          <a:xfrm>
            <a:off x="6601186" y="2450707"/>
            <a:ext cx="202133" cy="182337"/>
          </a:xfrm>
          <a:prstGeom prst="hexagon">
            <a:avLst/>
          </a:prstGeom>
          <a:solidFill>
            <a:srgbClr val="662E93"/>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308" name="Hexagon 307"/>
          <p:cNvSpPr/>
          <p:nvPr/>
        </p:nvSpPr>
        <p:spPr>
          <a:xfrm>
            <a:off x="6938684" y="2450707"/>
            <a:ext cx="202133" cy="182337"/>
          </a:xfrm>
          <a:prstGeom prst="hexagon">
            <a:avLst/>
          </a:prstGeom>
          <a:solidFill>
            <a:srgbClr val="662E93"/>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309" name="Hexagon 308"/>
          <p:cNvSpPr/>
          <p:nvPr/>
        </p:nvSpPr>
        <p:spPr>
          <a:xfrm>
            <a:off x="7277165" y="2450707"/>
            <a:ext cx="202133" cy="182337"/>
          </a:xfrm>
          <a:prstGeom prst="hexagon">
            <a:avLst/>
          </a:prstGeom>
          <a:solidFill>
            <a:srgbClr val="662E93"/>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310" name="Hexagon 309"/>
          <p:cNvSpPr/>
          <p:nvPr/>
        </p:nvSpPr>
        <p:spPr>
          <a:xfrm>
            <a:off x="7616791" y="2450707"/>
            <a:ext cx="202133" cy="182337"/>
          </a:xfrm>
          <a:prstGeom prst="hexagon">
            <a:avLst/>
          </a:prstGeom>
          <a:solidFill>
            <a:srgbClr val="662E93"/>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311" name="Hexagon 310"/>
          <p:cNvSpPr/>
          <p:nvPr/>
        </p:nvSpPr>
        <p:spPr>
          <a:xfrm>
            <a:off x="7953416" y="2450707"/>
            <a:ext cx="202133" cy="182337"/>
          </a:xfrm>
          <a:prstGeom prst="hexagon">
            <a:avLst/>
          </a:prstGeom>
          <a:solidFill>
            <a:srgbClr val="662E93"/>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312" name="Hexagon 311"/>
          <p:cNvSpPr/>
          <p:nvPr/>
        </p:nvSpPr>
        <p:spPr>
          <a:xfrm>
            <a:off x="8293042" y="2450707"/>
            <a:ext cx="202133" cy="182337"/>
          </a:xfrm>
          <a:prstGeom prst="hexagon">
            <a:avLst/>
          </a:prstGeom>
          <a:solidFill>
            <a:srgbClr val="662E93"/>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314" name="Rectangle 313"/>
          <p:cNvSpPr/>
          <p:nvPr/>
        </p:nvSpPr>
        <p:spPr>
          <a:xfrm>
            <a:off x="498532" y="2536680"/>
            <a:ext cx="8163407" cy="3224142"/>
          </a:xfrm>
          <a:prstGeom prst="rect">
            <a:avLst/>
          </a:prstGeom>
          <a:solidFill>
            <a:srgbClr val="662E93"/>
          </a:solidFill>
          <a:ln w="12700" cap="flat" cmpd="sng" algn="ctr">
            <a:noFill/>
            <a:prstDash val="solid"/>
            <a:miter lim="800000"/>
          </a:ln>
          <a:effectLst/>
        </p:spPr>
        <p:txBody>
          <a:bodyPr rtlCol="0" anchor="ctr"/>
          <a:lstStyle/>
          <a:p>
            <a:pPr algn="ctr" defTabSz="672290">
              <a:defRPr/>
            </a:pPr>
            <a:endParaRPr lang="en-US" sz="1324" kern="0" dirty="0">
              <a:solidFill>
                <a:srgbClr val="FFFFFF"/>
              </a:solidFill>
            </a:endParaRPr>
          </a:p>
        </p:txBody>
      </p:sp>
      <p:sp>
        <p:nvSpPr>
          <p:cNvPr id="315" name="Rectangle 314"/>
          <p:cNvSpPr/>
          <p:nvPr/>
        </p:nvSpPr>
        <p:spPr bwMode="auto">
          <a:xfrm>
            <a:off x="2145469" y="3290392"/>
            <a:ext cx="1575659" cy="90898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324" kern="0" dirty="0">
              <a:gradFill>
                <a:gsLst>
                  <a:gs pos="0">
                    <a:srgbClr val="FFFFFF"/>
                  </a:gs>
                  <a:gs pos="100000">
                    <a:srgbClr val="FFFFFF"/>
                  </a:gs>
                </a:gsLst>
                <a:lin ang="5400000" scaled="0"/>
              </a:gradFill>
              <a:ea typeface="Segoe UI" pitchFamily="34" charset="0"/>
              <a:cs typeface="Segoe UI" pitchFamily="34" charset="0"/>
            </a:endParaRPr>
          </a:p>
          <a:p>
            <a:pPr algn="ctr" defTabSz="685577" fontAlgn="base">
              <a:lnSpc>
                <a:spcPct val="90000"/>
              </a:lnSpc>
              <a:spcBef>
                <a:spcPct val="0"/>
              </a:spcBef>
              <a:spcAft>
                <a:spcPct val="0"/>
              </a:spcAft>
            </a:pPr>
            <a:r>
              <a:rPr lang="en-US" sz="1324" kern="0" dirty="0">
                <a:gradFill>
                  <a:gsLst>
                    <a:gs pos="0">
                      <a:srgbClr val="FFFFFF"/>
                    </a:gs>
                    <a:gs pos="100000">
                      <a:srgbClr val="FFFFFF"/>
                    </a:gs>
                  </a:gsLst>
                  <a:lin ang="5400000" scaled="0"/>
                </a:gradFill>
                <a:ea typeface="Segoe UI" pitchFamily="34" charset="0"/>
                <a:cs typeface="Segoe UI" pitchFamily="34" charset="0"/>
              </a:rPr>
              <a:t>Communication</a:t>
            </a:r>
          </a:p>
          <a:p>
            <a:pPr algn="ctr" defTabSz="685577" fontAlgn="base">
              <a:lnSpc>
                <a:spcPct val="90000"/>
              </a:lnSpc>
              <a:spcBef>
                <a:spcPct val="0"/>
              </a:spcBef>
              <a:spcAft>
                <a:spcPct val="0"/>
              </a:spcAft>
            </a:pPr>
            <a:r>
              <a:rPr lang="en-US" sz="1324" kern="0" dirty="0">
                <a:gradFill>
                  <a:gsLst>
                    <a:gs pos="0">
                      <a:srgbClr val="FFFFFF"/>
                    </a:gs>
                    <a:gs pos="100000">
                      <a:srgbClr val="FFFFFF"/>
                    </a:gs>
                  </a:gsLst>
                  <a:lin ang="5400000" scaled="0"/>
                </a:gradFill>
                <a:ea typeface="Segoe UI" pitchFamily="34" charset="0"/>
                <a:cs typeface="Segoe UI" pitchFamily="34" charset="0"/>
              </a:rPr>
              <a:t>subsystem</a:t>
            </a:r>
          </a:p>
        </p:txBody>
      </p:sp>
      <p:sp>
        <p:nvSpPr>
          <p:cNvPr id="318" name="Rectangle 317"/>
          <p:cNvSpPr/>
          <p:nvPr/>
        </p:nvSpPr>
        <p:spPr bwMode="auto">
          <a:xfrm>
            <a:off x="3792406" y="3290392"/>
            <a:ext cx="1575659" cy="90898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324" kern="0" dirty="0">
              <a:gradFill>
                <a:gsLst>
                  <a:gs pos="0">
                    <a:srgbClr val="FFFFFF"/>
                  </a:gs>
                  <a:gs pos="100000">
                    <a:srgbClr val="FFFFFF"/>
                  </a:gs>
                </a:gsLst>
                <a:lin ang="5400000" scaled="0"/>
              </a:gradFill>
              <a:ea typeface="Segoe UI" pitchFamily="34" charset="0"/>
              <a:cs typeface="Segoe UI" pitchFamily="34" charset="0"/>
            </a:endParaRPr>
          </a:p>
          <a:p>
            <a:pPr algn="ctr" defTabSz="685577" fontAlgn="base">
              <a:lnSpc>
                <a:spcPct val="90000"/>
              </a:lnSpc>
              <a:spcBef>
                <a:spcPct val="0"/>
              </a:spcBef>
              <a:spcAft>
                <a:spcPct val="0"/>
              </a:spcAft>
            </a:pPr>
            <a:r>
              <a:rPr lang="en-US" sz="1324" kern="0" dirty="0">
                <a:gradFill>
                  <a:gsLst>
                    <a:gs pos="0">
                      <a:srgbClr val="FFFFFF"/>
                    </a:gs>
                    <a:gs pos="100000">
                      <a:srgbClr val="FFFFFF"/>
                    </a:gs>
                  </a:gsLst>
                  <a:lin ang="5400000" scaled="0"/>
                </a:gradFill>
                <a:ea typeface="Segoe UI" pitchFamily="34" charset="0"/>
                <a:cs typeface="Segoe UI" pitchFamily="34" charset="0"/>
              </a:rPr>
              <a:t>Reliability</a:t>
            </a:r>
          </a:p>
          <a:p>
            <a:pPr algn="ctr" defTabSz="685577" fontAlgn="base">
              <a:lnSpc>
                <a:spcPct val="90000"/>
              </a:lnSpc>
              <a:spcBef>
                <a:spcPct val="0"/>
              </a:spcBef>
              <a:spcAft>
                <a:spcPct val="0"/>
              </a:spcAft>
            </a:pPr>
            <a:r>
              <a:rPr lang="en-US" sz="1324" kern="0" dirty="0">
                <a:gradFill>
                  <a:gsLst>
                    <a:gs pos="0">
                      <a:srgbClr val="FFFFFF"/>
                    </a:gs>
                    <a:gs pos="100000">
                      <a:srgbClr val="FFFFFF"/>
                    </a:gs>
                  </a:gsLst>
                  <a:lin ang="5400000" scaled="0"/>
                </a:gradFill>
                <a:ea typeface="Segoe UI" pitchFamily="34" charset="0"/>
                <a:cs typeface="Segoe UI" pitchFamily="34" charset="0"/>
              </a:rPr>
              <a:t>subsystem</a:t>
            </a:r>
          </a:p>
        </p:txBody>
      </p:sp>
      <p:sp>
        <p:nvSpPr>
          <p:cNvPr id="319" name="Rectangle 318"/>
          <p:cNvSpPr/>
          <p:nvPr/>
        </p:nvSpPr>
        <p:spPr bwMode="auto">
          <a:xfrm>
            <a:off x="5439343" y="3291362"/>
            <a:ext cx="1575659" cy="90801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324" kern="0" dirty="0">
              <a:gradFill>
                <a:gsLst>
                  <a:gs pos="0">
                    <a:srgbClr val="FFFFFF"/>
                  </a:gs>
                  <a:gs pos="100000">
                    <a:srgbClr val="FFFFFF"/>
                  </a:gs>
                </a:gsLst>
                <a:lin ang="5400000" scaled="0"/>
              </a:gradFill>
              <a:ea typeface="Segoe UI" pitchFamily="34" charset="0"/>
              <a:cs typeface="Segoe UI" pitchFamily="34" charset="0"/>
            </a:endParaRPr>
          </a:p>
          <a:p>
            <a:pPr algn="ctr" defTabSz="685577" fontAlgn="base">
              <a:lnSpc>
                <a:spcPct val="90000"/>
              </a:lnSpc>
              <a:spcBef>
                <a:spcPct val="0"/>
              </a:spcBef>
              <a:spcAft>
                <a:spcPct val="0"/>
              </a:spcAft>
            </a:pPr>
            <a:r>
              <a:rPr lang="en-US" sz="1324" kern="0" dirty="0">
                <a:gradFill>
                  <a:gsLst>
                    <a:gs pos="0">
                      <a:srgbClr val="FFFFFF"/>
                    </a:gs>
                    <a:gs pos="100000">
                      <a:srgbClr val="FFFFFF"/>
                    </a:gs>
                  </a:gsLst>
                  <a:lin ang="5400000" scaled="0"/>
                </a:gradFill>
                <a:ea typeface="Segoe UI" pitchFamily="34" charset="0"/>
                <a:cs typeface="Segoe UI" pitchFamily="34" charset="0"/>
              </a:rPr>
              <a:t>Activation</a:t>
            </a:r>
          </a:p>
          <a:p>
            <a:pPr algn="ctr" defTabSz="685577" fontAlgn="base">
              <a:lnSpc>
                <a:spcPct val="90000"/>
              </a:lnSpc>
              <a:spcBef>
                <a:spcPct val="0"/>
              </a:spcBef>
              <a:spcAft>
                <a:spcPct val="0"/>
              </a:spcAft>
            </a:pPr>
            <a:r>
              <a:rPr lang="en-US" sz="1324" kern="0" dirty="0">
                <a:gradFill>
                  <a:gsLst>
                    <a:gs pos="0">
                      <a:srgbClr val="FFFFFF"/>
                    </a:gs>
                    <a:gs pos="100000">
                      <a:srgbClr val="FFFFFF"/>
                    </a:gs>
                  </a:gsLst>
                  <a:lin ang="5400000" scaled="0"/>
                </a:gradFill>
                <a:ea typeface="Segoe UI" pitchFamily="34" charset="0"/>
                <a:cs typeface="Segoe UI" pitchFamily="34" charset="0"/>
              </a:rPr>
              <a:t>subsystem</a:t>
            </a:r>
          </a:p>
        </p:txBody>
      </p:sp>
      <p:sp>
        <p:nvSpPr>
          <p:cNvPr id="320" name="Rectangle 319"/>
          <p:cNvSpPr/>
          <p:nvPr/>
        </p:nvSpPr>
        <p:spPr bwMode="auto">
          <a:xfrm>
            <a:off x="7086280" y="3286113"/>
            <a:ext cx="1525754" cy="238252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US" sz="1324" kern="0" dirty="0">
              <a:gradFill>
                <a:gsLst>
                  <a:gs pos="0">
                    <a:srgbClr val="FFFFFF"/>
                  </a:gs>
                  <a:gs pos="100000">
                    <a:srgbClr val="FFFFFF"/>
                  </a:gs>
                </a:gsLst>
                <a:lin ang="5400000" scaled="0"/>
              </a:gradFill>
              <a:ea typeface="Segoe UI" pitchFamily="34" charset="0"/>
              <a:cs typeface="Segoe UI" pitchFamily="34" charset="0"/>
            </a:endParaRPr>
          </a:p>
          <a:p>
            <a:pPr algn="ctr" defTabSz="685577" fontAlgn="base">
              <a:lnSpc>
                <a:spcPct val="90000"/>
              </a:lnSpc>
              <a:spcBef>
                <a:spcPct val="0"/>
              </a:spcBef>
              <a:spcAft>
                <a:spcPct val="0"/>
              </a:spcAft>
            </a:pPr>
            <a:r>
              <a:rPr lang="en-US" sz="1324" kern="0" dirty="0">
                <a:gradFill>
                  <a:gsLst>
                    <a:gs pos="0">
                      <a:srgbClr val="FFFFFF"/>
                    </a:gs>
                    <a:gs pos="100000">
                      <a:srgbClr val="FFFFFF"/>
                    </a:gs>
                  </a:gsLst>
                  <a:lin ang="5400000" scaled="0"/>
                </a:gradFill>
                <a:ea typeface="Segoe UI" pitchFamily="34" charset="0"/>
                <a:cs typeface="Segoe UI" pitchFamily="34" charset="0"/>
              </a:rPr>
              <a:t>Testability</a:t>
            </a:r>
          </a:p>
          <a:p>
            <a:pPr algn="ctr" defTabSz="685577" fontAlgn="base">
              <a:lnSpc>
                <a:spcPct val="90000"/>
              </a:lnSpc>
              <a:spcBef>
                <a:spcPct val="0"/>
              </a:spcBef>
              <a:spcAft>
                <a:spcPct val="0"/>
              </a:spcAft>
            </a:pPr>
            <a:r>
              <a:rPr lang="en-US" sz="1324" kern="0" dirty="0">
                <a:gradFill>
                  <a:gsLst>
                    <a:gs pos="0">
                      <a:srgbClr val="FFFFFF"/>
                    </a:gs>
                    <a:gs pos="100000">
                      <a:srgbClr val="FFFFFF"/>
                    </a:gs>
                  </a:gsLst>
                  <a:lin ang="5400000" scaled="0"/>
                </a:gradFill>
                <a:ea typeface="Segoe UI" pitchFamily="34" charset="0"/>
                <a:cs typeface="Segoe UI" pitchFamily="34" charset="0"/>
              </a:rPr>
              <a:t>subsystem</a:t>
            </a:r>
          </a:p>
        </p:txBody>
      </p:sp>
      <p:sp>
        <p:nvSpPr>
          <p:cNvPr id="322" name="Rectangle 321"/>
          <p:cNvSpPr/>
          <p:nvPr/>
        </p:nvSpPr>
        <p:spPr bwMode="auto">
          <a:xfrm>
            <a:off x="2145468" y="4255405"/>
            <a:ext cx="4869535" cy="66501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324" kern="0" dirty="0">
              <a:gradFill>
                <a:gsLst>
                  <a:gs pos="0">
                    <a:srgbClr val="FFFFFF"/>
                  </a:gs>
                  <a:gs pos="100000">
                    <a:srgbClr val="FFFFFF"/>
                  </a:gs>
                </a:gsLst>
                <a:lin ang="5400000" scaled="0"/>
              </a:gradFill>
              <a:ea typeface="Segoe UI" pitchFamily="34" charset="0"/>
              <a:cs typeface="Segoe UI" pitchFamily="34" charset="0"/>
            </a:endParaRPr>
          </a:p>
          <a:p>
            <a:pPr algn="ctr" defTabSz="685577" fontAlgn="base">
              <a:lnSpc>
                <a:spcPct val="90000"/>
              </a:lnSpc>
              <a:spcBef>
                <a:spcPct val="0"/>
              </a:spcBef>
              <a:spcAft>
                <a:spcPct val="0"/>
              </a:spcAft>
            </a:pPr>
            <a:r>
              <a:rPr lang="en-US" sz="1324" kern="0" dirty="0">
                <a:gradFill>
                  <a:gsLst>
                    <a:gs pos="0">
                      <a:srgbClr val="FFFFFF"/>
                    </a:gs>
                    <a:gs pos="100000">
                      <a:srgbClr val="FFFFFF"/>
                    </a:gs>
                  </a:gsLst>
                  <a:lin ang="5400000" scaled="0"/>
                </a:gradFill>
                <a:ea typeface="Segoe UI" pitchFamily="34" charset="0"/>
                <a:cs typeface="Segoe UI" pitchFamily="34" charset="0"/>
              </a:rPr>
              <a:t>Federation </a:t>
            </a:r>
          </a:p>
        </p:txBody>
      </p:sp>
      <p:sp>
        <p:nvSpPr>
          <p:cNvPr id="324" name="Rectangle 323"/>
          <p:cNvSpPr/>
          <p:nvPr/>
        </p:nvSpPr>
        <p:spPr bwMode="auto">
          <a:xfrm>
            <a:off x="2145467" y="4976449"/>
            <a:ext cx="4862177" cy="69218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324" kern="0" dirty="0">
              <a:gradFill>
                <a:gsLst>
                  <a:gs pos="0">
                    <a:srgbClr val="FFFFFF"/>
                  </a:gs>
                  <a:gs pos="100000">
                    <a:srgbClr val="FFFFFF"/>
                  </a:gs>
                </a:gsLst>
                <a:lin ang="5400000" scaled="0"/>
              </a:gradFill>
              <a:ea typeface="Segoe UI" pitchFamily="34" charset="0"/>
              <a:cs typeface="Segoe UI" pitchFamily="34" charset="0"/>
            </a:endParaRPr>
          </a:p>
          <a:p>
            <a:pPr algn="ctr" defTabSz="685577" fontAlgn="base">
              <a:lnSpc>
                <a:spcPct val="90000"/>
              </a:lnSpc>
              <a:spcBef>
                <a:spcPct val="0"/>
              </a:spcBef>
              <a:spcAft>
                <a:spcPct val="0"/>
              </a:spcAft>
            </a:pPr>
            <a:r>
              <a:rPr lang="en-US" sz="1324" kern="0" dirty="0">
                <a:gradFill>
                  <a:gsLst>
                    <a:gs pos="0">
                      <a:srgbClr val="FFFFFF"/>
                    </a:gs>
                    <a:gs pos="100000">
                      <a:srgbClr val="FFFFFF"/>
                    </a:gs>
                  </a:gsLst>
                  <a:lin ang="5400000" scaled="0"/>
                </a:gradFill>
                <a:ea typeface="Segoe UI" pitchFamily="34" charset="0"/>
                <a:cs typeface="Segoe UI" pitchFamily="34" charset="0"/>
              </a:rPr>
              <a:t>Transport</a:t>
            </a:r>
          </a:p>
        </p:txBody>
      </p:sp>
      <p:sp>
        <p:nvSpPr>
          <p:cNvPr id="328" name="Freeform 17"/>
          <p:cNvSpPr>
            <a:spLocks noChangeAspect="1" noEditPoints="1"/>
          </p:cNvSpPr>
          <p:nvPr/>
        </p:nvSpPr>
        <p:spPr bwMode="black">
          <a:xfrm>
            <a:off x="2862719" y="3375156"/>
            <a:ext cx="217104" cy="217355"/>
          </a:xfrm>
          <a:custGeom>
            <a:avLst/>
            <a:gdLst>
              <a:gd name="T0" fmla="*/ 112 w 300"/>
              <a:gd name="T1" fmla="*/ 75 h 300"/>
              <a:gd name="T2" fmla="*/ 187 w 300"/>
              <a:gd name="T3" fmla="*/ 0 h 300"/>
              <a:gd name="T4" fmla="*/ 150 w 300"/>
              <a:gd name="T5" fmla="*/ 225 h 300"/>
              <a:gd name="T6" fmla="*/ 150 w 300"/>
              <a:gd name="T7" fmla="*/ 300 h 300"/>
              <a:gd name="T8" fmla="*/ 150 w 300"/>
              <a:gd name="T9" fmla="*/ 225 h 300"/>
              <a:gd name="T10" fmla="*/ 217 w 300"/>
              <a:gd name="T11" fmla="*/ 152 h 300"/>
              <a:gd name="T12" fmla="*/ 197 w 300"/>
              <a:gd name="T13" fmla="*/ 168 h 300"/>
              <a:gd name="T14" fmla="*/ 196 w 300"/>
              <a:gd name="T15" fmla="*/ 160 h 300"/>
              <a:gd name="T16" fmla="*/ 159 w 300"/>
              <a:gd name="T17" fmla="*/ 196 h 300"/>
              <a:gd name="T18" fmla="*/ 168 w 300"/>
              <a:gd name="T19" fmla="*/ 198 h 300"/>
              <a:gd name="T20" fmla="*/ 151 w 300"/>
              <a:gd name="T21" fmla="*/ 217 h 300"/>
              <a:gd name="T22" fmla="*/ 131 w 300"/>
              <a:gd name="T23" fmla="*/ 200 h 300"/>
              <a:gd name="T24" fmla="*/ 139 w 300"/>
              <a:gd name="T25" fmla="*/ 198 h 300"/>
              <a:gd name="T26" fmla="*/ 140 w 300"/>
              <a:gd name="T27" fmla="*/ 160 h 300"/>
              <a:gd name="T28" fmla="*/ 103 w 300"/>
              <a:gd name="T29" fmla="*/ 161 h 300"/>
              <a:gd name="T30" fmla="*/ 100 w 300"/>
              <a:gd name="T31" fmla="*/ 169 h 300"/>
              <a:gd name="T32" fmla="*/ 83 w 300"/>
              <a:gd name="T33" fmla="*/ 149 h 300"/>
              <a:gd name="T34" fmla="*/ 103 w 300"/>
              <a:gd name="T35" fmla="*/ 133 h 300"/>
              <a:gd name="T36" fmla="*/ 104 w 300"/>
              <a:gd name="T37" fmla="*/ 141 h 300"/>
              <a:gd name="T38" fmla="*/ 140 w 300"/>
              <a:gd name="T39" fmla="*/ 104 h 300"/>
              <a:gd name="T40" fmla="*/ 132 w 300"/>
              <a:gd name="T41" fmla="*/ 103 h 300"/>
              <a:gd name="T42" fmla="*/ 148 w 300"/>
              <a:gd name="T43" fmla="*/ 84 h 300"/>
              <a:gd name="T44" fmla="*/ 169 w 300"/>
              <a:gd name="T45" fmla="*/ 101 h 300"/>
              <a:gd name="T46" fmla="*/ 160 w 300"/>
              <a:gd name="T47" fmla="*/ 103 h 300"/>
              <a:gd name="T48" fmla="*/ 159 w 300"/>
              <a:gd name="T49" fmla="*/ 141 h 300"/>
              <a:gd name="T50" fmla="*/ 197 w 300"/>
              <a:gd name="T51" fmla="*/ 140 h 300"/>
              <a:gd name="T52" fmla="*/ 200 w 300"/>
              <a:gd name="T53" fmla="*/ 132 h 300"/>
              <a:gd name="T54" fmla="*/ 150 w 300"/>
              <a:gd name="T55" fmla="*/ 150 h 300"/>
              <a:gd name="T56" fmla="*/ 150 w 300"/>
              <a:gd name="T57" fmla="*/ 150 h 300"/>
              <a:gd name="T58" fmla="*/ 0 w 300"/>
              <a:gd name="T59" fmla="*/ 183 h 300"/>
              <a:gd name="T60" fmla="*/ 37 w 300"/>
              <a:gd name="T61" fmla="*/ 118 h 300"/>
              <a:gd name="T62" fmla="*/ 281 w 300"/>
              <a:gd name="T63" fmla="*/ 183 h 300"/>
              <a:gd name="T64" fmla="*/ 281 w 300"/>
              <a:gd name="T65" fmla="*/ 118 h 300"/>
              <a:gd name="T66" fmla="*/ 225 w 300"/>
              <a:gd name="T67" fmla="*/ 150 h 300"/>
              <a:gd name="T68" fmla="*/ 281 w 300"/>
              <a:gd name="T69" fmla="*/ 183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00" h="300">
                <a:moveTo>
                  <a:pt x="187" y="75"/>
                </a:moveTo>
                <a:cubicBezTo>
                  <a:pt x="112" y="75"/>
                  <a:pt x="112" y="75"/>
                  <a:pt x="112" y="75"/>
                </a:cubicBezTo>
                <a:cubicBezTo>
                  <a:pt x="112" y="0"/>
                  <a:pt x="112" y="0"/>
                  <a:pt x="112" y="0"/>
                </a:cubicBezTo>
                <a:cubicBezTo>
                  <a:pt x="187" y="0"/>
                  <a:pt x="187" y="0"/>
                  <a:pt x="187" y="0"/>
                </a:cubicBezTo>
                <a:lnTo>
                  <a:pt x="187" y="75"/>
                </a:lnTo>
                <a:close/>
                <a:moveTo>
                  <a:pt x="150" y="225"/>
                </a:moveTo>
                <a:cubicBezTo>
                  <a:pt x="129" y="225"/>
                  <a:pt x="112" y="242"/>
                  <a:pt x="112" y="263"/>
                </a:cubicBezTo>
                <a:cubicBezTo>
                  <a:pt x="112" y="284"/>
                  <a:pt x="129" y="300"/>
                  <a:pt x="150" y="300"/>
                </a:cubicBezTo>
                <a:cubicBezTo>
                  <a:pt x="171" y="300"/>
                  <a:pt x="187" y="284"/>
                  <a:pt x="187" y="263"/>
                </a:cubicBezTo>
                <a:cubicBezTo>
                  <a:pt x="187" y="242"/>
                  <a:pt x="171" y="225"/>
                  <a:pt x="150" y="225"/>
                </a:cubicBezTo>
                <a:close/>
                <a:moveTo>
                  <a:pt x="217" y="149"/>
                </a:moveTo>
                <a:cubicBezTo>
                  <a:pt x="218" y="150"/>
                  <a:pt x="218" y="151"/>
                  <a:pt x="217" y="152"/>
                </a:cubicBezTo>
                <a:cubicBezTo>
                  <a:pt x="200" y="169"/>
                  <a:pt x="200" y="169"/>
                  <a:pt x="200" y="169"/>
                </a:cubicBezTo>
                <a:cubicBezTo>
                  <a:pt x="198" y="171"/>
                  <a:pt x="197" y="170"/>
                  <a:pt x="197" y="168"/>
                </a:cubicBezTo>
                <a:cubicBezTo>
                  <a:pt x="197" y="161"/>
                  <a:pt x="197" y="161"/>
                  <a:pt x="197" y="161"/>
                </a:cubicBezTo>
                <a:cubicBezTo>
                  <a:pt x="197" y="160"/>
                  <a:pt x="197" y="160"/>
                  <a:pt x="196" y="160"/>
                </a:cubicBezTo>
                <a:cubicBezTo>
                  <a:pt x="159" y="160"/>
                  <a:pt x="159" y="160"/>
                  <a:pt x="159" y="160"/>
                </a:cubicBezTo>
                <a:cubicBezTo>
                  <a:pt x="159" y="196"/>
                  <a:pt x="159" y="196"/>
                  <a:pt x="159" y="196"/>
                </a:cubicBezTo>
                <a:cubicBezTo>
                  <a:pt x="159" y="197"/>
                  <a:pt x="160" y="198"/>
                  <a:pt x="160" y="198"/>
                </a:cubicBezTo>
                <a:cubicBezTo>
                  <a:pt x="168" y="198"/>
                  <a:pt x="168" y="198"/>
                  <a:pt x="168" y="198"/>
                </a:cubicBezTo>
                <a:cubicBezTo>
                  <a:pt x="169" y="198"/>
                  <a:pt x="170" y="199"/>
                  <a:pt x="169" y="200"/>
                </a:cubicBezTo>
                <a:cubicBezTo>
                  <a:pt x="151" y="217"/>
                  <a:pt x="151" y="217"/>
                  <a:pt x="151" y="217"/>
                </a:cubicBezTo>
                <a:cubicBezTo>
                  <a:pt x="151" y="218"/>
                  <a:pt x="149" y="218"/>
                  <a:pt x="148" y="217"/>
                </a:cubicBezTo>
                <a:cubicBezTo>
                  <a:pt x="131" y="200"/>
                  <a:pt x="131" y="200"/>
                  <a:pt x="131" y="200"/>
                </a:cubicBezTo>
                <a:cubicBezTo>
                  <a:pt x="130" y="199"/>
                  <a:pt x="130" y="198"/>
                  <a:pt x="132" y="198"/>
                </a:cubicBezTo>
                <a:cubicBezTo>
                  <a:pt x="139" y="198"/>
                  <a:pt x="139" y="198"/>
                  <a:pt x="139" y="198"/>
                </a:cubicBezTo>
                <a:cubicBezTo>
                  <a:pt x="140" y="198"/>
                  <a:pt x="140" y="197"/>
                  <a:pt x="140" y="196"/>
                </a:cubicBezTo>
                <a:cubicBezTo>
                  <a:pt x="140" y="160"/>
                  <a:pt x="140" y="160"/>
                  <a:pt x="140" y="160"/>
                </a:cubicBezTo>
                <a:cubicBezTo>
                  <a:pt x="104" y="160"/>
                  <a:pt x="104" y="160"/>
                  <a:pt x="104" y="160"/>
                </a:cubicBezTo>
                <a:cubicBezTo>
                  <a:pt x="103" y="160"/>
                  <a:pt x="103" y="160"/>
                  <a:pt x="103" y="161"/>
                </a:cubicBezTo>
                <a:cubicBezTo>
                  <a:pt x="103" y="168"/>
                  <a:pt x="103" y="168"/>
                  <a:pt x="103" y="168"/>
                </a:cubicBezTo>
                <a:cubicBezTo>
                  <a:pt x="103" y="170"/>
                  <a:pt x="101" y="171"/>
                  <a:pt x="100" y="169"/>
                </a:cubicBezTo>
                <a:cubicBezTo>
                  <a:pt x="83" y="152"/>
                  <a:pt x="83" y="152"/>
                  <a:pt x="83" y="152"/>
                </a:cubicBezTo>
                <a:cubicBezTo>
                  <a:pt x="82" y="151"/>
                  <a:pt x="82" y="150"/>
                  <a:pt x="83" y="149"/>
                </a:cubicBezTo>
                <a:cubicBezTo>
                  <a:pt x="100" y="132"/>
                  <a:pt x="100" y="132"/>
                  <a:pt x="100" y="132"/>
                </a:cubicBezTo>
                <a:cubicBezTo>
                  <a:pt x="101" y="130"/>
                  <a:pt x="103" y="131"/>
                  <a:pt x="103" y="133"/>
                </a:cubicBezTo>
                <a:cubicBezTo>
                  <a:pt x="103" y="140"/>
                  <a:pt x="103" y="140"/>
                  <a:pt x="103" y="140"/>
                </a:cubicBezTo>
                <a:cubicBezTo>
                  <a:pt x="103" y="140"/>
                  <a:pt x="103" y="141"/>
                  <a:pt x="104" y="141"/>
                </a:cubicBezTo>
                <a:cubicBezTo>
                  <a:pt x="140" y="141"/>
                  <a:pt x="140" y="141"/>
                  <a:pt x="140" y="141"/>
                </a:cubicBezTo>
                <a:cubicBezTo>
                  <a:pt x="140" y="104"/>
                  <a:pt x="140" y="104"/>
                  <a:pt x="140" y="104"/>
                </a:cubicBezTo>
                <a:cubicBezTo>
                  <a:pt x="140" y="104"/>
                  <a:pt x="140" y="103"/>
                  <a:pt x="139" y="103"/>
                </a:cubicBezTo>
                <a:cubicBezTo>
                  <a:pt x="132" y="103"/>
                  <a:pt x="132" y="103"/>
                  <a:pt x="132" y="103"/>
                </a:cubicBezTo>
                <a:cubicBezTo>
                  <a:pt x="130" y="103"/>
                  <a:pt x="130" y="102"/>
                  <a:pt x="131" y="101"/>
                </a:cubicBezTo>
                <a:cubicBezTo>
                  <a:pt x="148" y="84"/>
                  <a:pt x="148" y="84"/>
                  <a:pt x="148" y="84"/>
                </a:cubicBezTo>
                <a:cubicBezTo>
                  <a:pt x="149" y="83"/>
                  <a:pt x="151" y="83"/>
                  <a:pt x="151" y="84"/>
                </a:cubicBezTo>
                <a:cubicBezTo>
                  <a:pt x="169" y="101"/>
                  <a:pt x="169" y="101"/>
                  <a:pt x="169" y="101"/>
                </a:cubicBezTo>
                <a:cubicBezTo>
                  <a:pt x="170" y="102"/>
                  <a:pt x="169" y="103"/>
                  <a:pt x="168" y="103"/>
                </a:cubicBezTo>
                <a:cubicBezTo>
                  <a:pt x="160" y="103"/>
                  <a:pt x="160" y="103"/>
                  <a:pt x="160" y="103"/>
                </a:cubicBezTo>
                <a:cubicBezTo>
                  <a:pt x="160" y="103"/>
                  <a:pt x="159" y="104"/>
                  <a:pt x="159" y="104"/>
                </a:cubicBezTo>
                <a:cubicBezTo>
                  <a:pt x="159" y="141"/>
                  <a:pt x="159" y="141"/>
                  <a:pt x="159" y="141"/>
                </a:cubicBezTo>
                <a:cubicBezTo>
                  <a:pt x="196" y="141"/>
                  <a:pt x="196" y="141"/>
                  <a:pt x="196" y="141"/>
                </a:cubicBezTo>
                <a:cubicBezTo>
                  <a:pt x="197" y="141"/>
                  <a:pt x="197" y="140"/>
                  <a:pt x="197" y="140"/>
                </a:cubicBezTo>
                <a:cubicBezTo>
                  <a:pt x="197" y="133"/>
                  <a:pt x="197" y="133"/>
                  <a:pt x="197" y="133"/>
                </a:cubicBezTo>
                <a:cubicBezTo>
                  <a:pt x="197" y="131"/>
                  <a:pt x="198" y="130"/>
                  <a:pt x="200" y="132"/>
                </a:cubicBezTo>
                <a:lnTo>
                  <a:pt x="217" y="149"/>
                </a:lnTo>
                <a:close/>
                <a:moveTo>
                  <a:pt x="150" y="150"/>
                </a:moveTo>
                <a:cubicBezTo>
                  <a:pt x="150" y="150"/>
                  <a:pt x="150" y="150"/>
                  <a:pt x="150" y="150"/>
                </a:cubicBezTo>
                <a:cubicBezTo>
                  <a:pt x="150" y="150"/>
                  <a:pt x="150" y="150"/>
                  <a:pt x="150" y="150"/>
                </a:cubicBezTo>
                <a:cubicBezTo>
                  <a:pt x="150" y="150"/>
                  <a:pt x="150" y="150"/>
                  <a:pt x="150" y="150"/>
                </a:cubicBezTo>
                <a:close/>
                <a:moveTo>
                  <a:pt x="0" y="183"/>
                </a:moveTo>
                <a:cubicBezTo>
                  <a:pt x="75" y="183"/>
                  <a:pt x="75" y="183"/>
                  <a:pt x="75" y="183"/>
                </a:cubicBezTo>
                <a:cubicBezTo>
                  <a:pt x="37" y="118"/>
                  <a:pt x="37" y="118"/>
                  <a:pt x="37" y="118"/>
                </a:cubicBezTo>
                <a:lnTo>
                  <a:pt x="0" y="183"/>
                </a:lnTo>
                <a:close/>
                <a:moveTo>
                  <a:pt x="281" y="183"/>
                </a:moveTo>
                <a:cubicBezTo>
                  <a:pt x="300" y="150"/>
                  <a:pt x="300" y="150"/>
                  <a:pt x="300" y="150"/>
                </a:cubicBezTo>
                <a:cubicBezTo>
                  <a:pt x="281" y="118"/>
                  <a:pt x="281" y="118"/>
                  <a:pt x="281" y="118"/>
                </a:cubicBezTo>
                <a:cubicBezTo>
                  <a:pt x="244" y="118"/>
                  <a:pt x="244" y="118"/>
                  <a:pt x="244" y="118"/>
                </a:cubicBezTo>
                <a:cubicBezTo>
                  <a:pt x="225" y="150"/>
                  <a:pt x="225" y="150"/>
                  <a:pt x="225" y="150"/>
                </a:cubicBezTo>
                <a:cubicBezTo>
                  <a:pt x="244" y="183"/>
                  <a:pt x="244" y="183"/>
                  <a:pt x="244" y="183"/>
                </a:cubicBezTo>
                <a:lnTo>
                  <a:pt x="281" y="183"/>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324" kern="0" dirty="0">
              <a:gradFill>
                <a:gsLst>
                  <a:gs pos="0">
                    <a:srgbClr val="FFFFFF"/>
                  </a:gs>
                  <a:gs pos="100000">
                    <a:srgbClr val="FFFFFF"/>
                  </a:gs>
                </a:gsLst>
                <a:lin ang="5400000" scaled="0"/>
              </a:gradFill>
              <a:ea typeface="Segoe UI" pitchFamily="34" charset="0"/>
              <a:cs typeface="Segoe UI" pitchFamily="34" charset="0"/>
            </a:endParaRPr>
          </a:p>
        </p:txBody>
      </p:sp>
      <p:sp>
        <p:nvSpPr>
          <p:cNvPr id="329" name="Freeform 15"/>
          <p:cNvSpPr>
            <a:spLocks noChangeAspect="1" noEditPoints="1"/>
          </p:cNvSpPr>
          <p:nvPr/>
        </p:nvSpPr>
        <p:spPr bwMode="black">
          <a:xfrm>
            <a:off x="6098000" y="3365527"/>
            <a:ext cx="207518" cy="207756"/>
          </a:xfrm>
          <a:custGeom>
            <a:avLst/>
            <a:gdLst>
              <a:gd name="T0" fmla="*/ 455 w 708"/>
              <a:gd name="T1" fmla="*/ 121 h 709"/>
              <a:gd name="T2" fmla="*/ 392 w 708"/>
              <a:gd name="T3" fmla="*/ 121 h 709"/>
              <a:gd name="T4" fmla="*/ 392 w 708"/>
              <a:gd name="T5" fmla="*/ 206 h 709"/>
              <a:gd name="T6" fmla="*/ 316 w 708"/>
              <a:gd name="T7" fmla="*/ 206 h 709"/>
              <a:gd name="T8" fmla="*/ 316 w 708"/>
              <a:gd name="T9" fmla="*/ 121 h 709"/>
              <a:gd name="T10" fmla="*/ 250 w 708"/>
              <a:gd name="T11" fmla="*/ 121 h 709"/>
              <a:gd name="T12" fmla="*/ 354 w 708"/>
              <a:gd name="T13" fmla="*/ 0 h 709"/>
              <a:gd name="T14" fmla="*/ 455 w 708"/>
              <a:gd name="T15" fmla="*/ 121 h 709"/>
              <a:gd name="T16" fmla="*/ 205 w 708"/>
              <a:gd name="T17" fmla="*/ 371 h 709"/>
              <a:gd name="T18" fmla="*/ 139 w 708"/>
              <a:gd name="T19" fmla="*/ 371 h 709"/>
              <a:gd name="T20" fmla="*/ 139 w 708"/>
              <a:gd name="T21" fmla="*/ 456 h 709"/>
              <a:gd name="T22" fmla="*/ 63 w 708"/>
              <a:gd name="T23" fmla="*/ 456 h 709"/>
              <a:gd name="T24" fmla="*/ 63 w 708"/>
              <a:gd name="T25" fmla="*/ 371 h 709"/>
              <a:gd name="T26" fmla="*/ 0 w 708"/>
              <a:gd name="T27" fmla="*/ 371 h 709"/>
              <a:gd name="T28" fmla="*/ 101 w 708"/>
              <a:gd name="T29" fmla="*/ 251 h 709"/>
              <a:gd name="T30" fmla="*/ 205 w 708"/>
              <a:gd name="T31" fmla="*/ 371 h 709"/>
              <a:gd name="T32" fmla="*/ 205 w 708"/>
              <a:gd name="T33" fmla="*/ 503 h 709"/>
              <a:gd name="T34" fmla="*/ 0 w 708"/>
              <a:gd name="T35" fmla="*/ 503 h 709"/>
              <a:gd name="T36" fmla="*/ 0 w 708"/>
              <a:gd name="T37" fmla="*/ 709 h 709"/>
              <a:gd name="T38" fmla="*/ 205 w 708"/>
              <a:gd name="T39" fmla="*/ 709 h 709"/>
              <a:gd name="T40" fmla="*/ 205 w 708"/>
              <a:gd name="T41" fmla="*/ 503 h 709"/>
              <a:gd name="T42" fmla="*/ 708 w 708"/>
              <a:gd name="T43" fmla="*/ 503 h 709"/>
              <a:gd name="T44" fmla="*/ 503 w 708"/>
              <a:gd name="T45" fmla="*/ 503 h 709"/>
              <a:gd name="T46" fmla="*/ 503 w 708"/>
              <a:gd name="T47" fmla="*/ 709 h 709"/>
              <a:gd name="T48" fmla="*/ 708 w 708"/>
              <a:gd name="T49" fmla="*/ 709 h 709"/>
              <a:gd name="T50" fmla="*/ 708 w 708"/>
              <a:gd name="T51" fmla="*/ 503 h 709"/>
              <a:gd name="T52" fmla="*/ 708 w 708"/>
              <a:gd name="T53" fmla="*/ 0 h 709"/>
              <a:gd name="T54" fmla="*/ 503 w 708"/>
              <a:gd name="T55" fmla="*/ 0 h 709"/>
              <a:gd name="T56" fmla="*/ 503 w 708"/>
              <a:gd name="T57" fmla="*/ 206 h 709"/>
              <a:gd name="T58" fmla="*/ 708 w 708"/>
              <a:gd name="T59" fmla="*/ 206 h 709"/>
              <a:gd name="T60" fmla="*/ 708 w 708"/>
              <a:gd name="T61" fmla="*/ 0 h 709"/>
              <a:gd name="T62" fmla="*/ 708 w 708"/>
              <a:gd name="T63" fmla="*/ 251 h 709"/>
              <a:gd name="T64" fmla="*/ 503 w 708"/>
              <a:gd name="T65" fmla="*/ 251 h 709"/>
              <a:gd name="T66" fmla="*/ 503 w 708"/>
              <a:gd name="T67" fmla="*/ 456 h 709"/>
              <a:gd name="T68" fmla="*/ 708 w 708"/>
              <a:gd name="T69" fmla="*/ 456 h 709"/>
              <a:gd name="T70" fmla="*/ 708 w 708"/>
              <a:gd name="T71" fmla="*/ 251 h 709"/>
              <a:gd name="T72" fmla="*/ 455 w 708"/>
              <a:gd name="T73" fmla="*/ 251 h 709"/>
              <a:gd name="T74" fmla="*/ 250 w 708"/>
              <a:gd name="T75" fmla="*/ 251 h 709"/>
              <a:gd name="T76" fmla="*/ 250 w 708"/>
              <a:gd name="T77" fmla="*/ 456 h 709"/>
              <a:gd name="T78" fmla="*/ 455 w 708"/>
              <a:gd name="T79" fmla="*/ 456 h 709"/>
              <a:gd name="T80" fmla="*/ 455 w 708"/>
              <a:gd name="T81" fmla="*/ 251 h 709"/>
              <a:gd name="T82" fmla="*/ 455 w 708"/>
              <a:gd name="T83" fmla="*/ 503 h 709"/>
              <a:gd name="T84" fmla="*/ 250 w 708"/>
              <a:gd name="T85" fmla="*/ 503 h 709"/>
              <a:gd name="T86" fmla="*/ 250 w 708"/>
              <a:gd name="T87" fmla="*/ 709 h 709"/>
              <a:gd name="T88" fmla="*/ 455 w 708"/>
              <a:gd name="T89" fmla="*/ 709 h 709"/>
              <a:gd name="T90" fmla="*/ 455 w 708"/>
              <a:gd name="T91" fmla="*/ 503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08" h="709">
                <a:moveTo>
                  <a:pt x="455" y="121"/>
                </a:moveTo>
                <a:lnTo>
                  <a:pt x="392" y="121"/>
                </a:lnTo>
                <a:lnTo>
                  <a:pt x="392" y="206"/>
                </a:lnTo>
                <a:lnTo>
                  <a:pt x="316" y="206"/>
                </a:lnTo>
                <a:lnTo>
                  <a:pt x="316" y="121"/>
                </a:lnTo>
                <a:lnTo>
                  <a:pt x="250" y="121"/>
                </a:lnTo>
                <a:lnTo>
                  <a:pt x="354" y="0"/>
                </a:lnTo>
                <a:lnTo>
                  <a:pt x="455" y="121"/>
                </a:lnTo>
                <a:close/>
                <a:moveTo>
                  <a:pt x="205" y="371"/>
                </a:moveTo>
                <a:lnTo>
                  <a:pt x="139" y="371"/>
                </a:lnTo>
                <a:lnTo>
                  <a:pt x="139" y="456"/>
                </a:lnTo>
                <a:lnTo>
                  <a:pt x="63" y="456"/>
                </a:lnTo>
                <a:lnTo>
                  <a:pt x="63" y="371"/>
                </a:lnTo>
                <a:lnTo>
                  <a:pt x="0" y="371"/>
                </a:lnTo>
                <a:lnTo>
                  <a:pt x="101" y="251"/>
                </a:lnTo>
                <a:lnTo>
                  <a:pt x="205" y="371"/>
                </a:lnTo>
                <a:close/>
                <a:moveTo>
                  <a:pt x="205" y="503"/>
                </a:moveTo>
                <a:lnTo>
                  <a:pt x="0" y="503"/>
                </a:lnTo>
                <a:lnTo>
                  <a:pt x="0" y="709"/>
                </a:lnTo>
                <a:lnTo>
                  <a:pt x="205" y="709"/>
                </a:lnTo>
                <a:lnTo>
                  <a:pt x="205" y="503"/>
                </a:lnTo>
                <a:close/>
                <a:moveTo>
                  <a:pt x="708" y="503"/>
                </a:moveTo>
                <a:lnTo>
                  <a:pt x="503" y="503"/>
                </a:lnTo>
                <a:lnTo>
                  <a:pt x="503" y="709"/>
                </a:lnTo>
                <a:lnTo>
                  <a:pt x="708" y="709"/>
                </a:lnTo>
                <a:lnTo>
                  <a:pt x="708" y="503"/>
                </a:lnTo>
                <a:close/>
                <a:moveTo>
                  <a:pt x="708" y="0"/>
                </a:moveTo>
                <a:lnTo>
                  <a:pt x="503" y="0"/>
                </a:lnTo>
                <a:lnTo>
                  <a:pt x="503" y="206"/>
                </a:lnTo>
                <a:lnTo>
                  <a:pt x="708" y="206"/>
                </a:lnTo>
                <a:lnTo>
                  <a:pt x="708" y="0"/>
                </a:lnTo>
                <a:close/>
                <a:moveTo>
                  <a:pt x="708" y="251"/>
                </a:moveTo>
                <a:lnTo>
                  <a:pt x="503" y="251"/>
                </a:lnTo>
                <a:lnTo>
                  <a:pt x="503" y="456"/>
                </a:lnTo>
                <a:lnTo>
                  <a:pt x="708" y="456"/>
                </a:lnTo>
                <a:lnTo>
                  <a:pt x="708" y="251"/>
                </a:lnTo>
                <a:close/>
                <a:moveTo>
                  <a:pt x="455" y="251"/>
                </a:moveTo>
                <a:lnTo>
                  <a:pt x="250" y="251"/>
                </a:lnTo>
                <a:lnTo>
                  <a:pt x="250" y="456"/>
                </a:lnTo>
                <a:lnTo>
                  <a:pt x="455" y="456"/>
                </a:lnTo>
                <a:lnTo>
                  <a:pt x="455" y="251"/>
                </a:lnTo>
                <a:close/>
                <a:moveTo>
                  <a:pt x="455" y="503"/>
                </a:moveTo>
                <a:lnTo>
                  <a:pt x="250" y="503"/>
                </a:lnTo>
                <a:lnTo>
                  <a:pt x="250" y="709"/>
                </a:lnTo>
                <a:lnTo>
                  <a:pt x="455" y="709"/>
                </a:lnTo>
                <a:lnTo>
                  <a:pt x="455" y="503"/>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324"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332" name="Group 331"/>
          <p:cNvGrpSpPr/>
          <p:nvPr/>
        </p:nvGrpSpPr>
        <p:grpSpPr>
          <a:xfrm>
            <a:off x="4469844" y="4303091"/>
            <a:ext cx="218922" cy="219921"/>
            <a:chOff x="513213" y="1516062"/>
            <a:chExt cx="4163327" cy="4158599"/>
          </a:xfrm>
          <a:solidFill>
            <a:schemeClr val="tx1"/>
          </a:solidFill>
        </p:grpSpPr>
        <p:sp>
          <p:nvSpPr>
            <p:cNvPr id="334" name="Oval 333"/>
            <p:cNvSpPr/>
            <p:nvPr/>
          </p:nvSpPr>
          <p:spPr bwMode="auto">
            <a:xfrm>
              <a:off x="1943819" y="1516062"/>
              <a:ext cx="1294216" cy="133290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324"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35" name="Oval 334"/>
            <p:cNvSpPr/>
            <p:nvPr/>
          </p:nvSpPr>
          <p:spPr bwMode="auto">
            <a:xfrm>
              <a:off x="3382324" y="2583244"/>
              <a:ext cx="1294216" cy="133290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324"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36" name="Oval 335"/>
            <p:cNvSpPr/>
            <p:nvPr/>
          </p:nvSpPr>
          <p:spPr bwMode="auto">
            <a:xfrm>
              <a:off x="2823741" y="4341760"/>
              <a:ext cx="1294216" cy="133290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324"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37" name="Oval 336"/>
            <p:cNvSpPr/>
            <p:nvPr/>
          </p:nvSpPr>
          <p:spPr bwMode="auto">
            <a:xfrm>
              <a:off x="1076574" y="4340020"/>
              <a:ext cx="1294216" cy="133290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324"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38" name="Oval 337"/>
            <p:cNvSpPr/>
            <p:nvPr/>
          </p:nvSpPr>
          <p:spPr bwMode="auto">
            <a:xfrm>
              <a:off x="513213" y="2605980"/>
              <a:ext cx="1294216" cy="133290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324"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39" name="Rectangle 338"/>
            <p:cNvSpPr/>
            <p:nvPr/>
          </p:nvSpPr>
          <p:spPr bwMode="auto">
            <a:xfrm rot="6441055">
              <a:off x="3148580" y="3866168"/>
              <a:ext cx="1295400" cy="3944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324"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40" name="Rectangle 339"/>
            <p:cNvSpPr/>
            <p:nvPr/>
          </p:nvSpPr>
          <p:spPr bwMode="auto">
            <a:xfrm rot="8563381">
              <a:off x="1215635" y="2519037"/>
              <a:ext cx="1295400" cy="3944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324"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41" name="Rectangle 340"/>
            <p:cNvSpPr/>
            <p:nvPr/>
          </p:nvSpPr>
          <p:spPr bwMode="auto">
            <a:xfrm rot="4358614">
              <a:off x="746155" y="3910234"/>
              <a:ext cx="1295400" cy="3944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324"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42" name="Rectangle 341"/>
            <p:cNvSpPr/>
            <p:nvPr/>
          </p:nvSpPr>
          <p:spPr bwMode="auto">
            <a:xfrm>
              <a:off x="1870237" y="4862094"/>
              <a:ext cx="1295400" cy="3944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324"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43" name="Rectangle 342"/>
            <p:cNvSpPr/>
            <p:nvPr/>
          </p:nvSpPr>
          <p:spPr bwMode="auto">
            <a:xfrm rot="13043729" flipH="1">
              <a:off x="2710216" y="2544992"/>
              <a:ext cx="1295400" cy="3944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324" kern="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345" name="Freeform 139"/>
          <p:cNvSpPr>
            <a:spLocks noChangeAspect="1" noEditPoints="1"/>
          </p:cNvSpPr>
          <p:nvPr/>
        </p:nvSpPr>
        <p:spPr bwMode="black">
          <a:xfrm>
            <a:off x="4492541" y="5034310"/>
            <a:ext cx="175236" cy="211037"/>
          </a:xfrm>
          <a:custGeom>
            <a:avLst/>
            <a:gdLst>
              <a:gd name="T0" fmla="*/ 1081 w 1081"/>
              <a:gd name="T1" fmla="*/ 1302 h 1302"/>
              <a:gd name="T2" fmla="*/ 850 w 1081"/>
              <a:gd name="T3" fmla="*/ 1110 h 1302"/>
              <a:gd name="T4" fmla="*/ 831 w 1081"/>
              <a:gd name="T5" fmla="*/ 1096 h 1302"/>
              <a:gd name="T6" fmla="*/ 1058 w 1081"/>
              <a:gd name="T7" fmla="*/ 942 h 1302"/>
              <a:gd name="T8" fmla="*/ 905 w 1081"/>
              <a:gd name="T9" fmla="*/ 0 h 1302"/>
              <a:gd name="T10" fmla="*/ 23 w 1081"/>
              <a:gd name="T11" fmla="*/ 153 h 1302"/>
              <a:gd name="T12" fmla="*/ 177 w 1081"/>
              <a:gd name="T13" fmla="*/ 1096 h 1302"/>
              <a:gd name="T14" fmla="*/ 0 w 1081"/>
              <a:gd name="T15" fmla="*/ 1302 h 1302"/>
              <a:gd name="T16" fmla="*/ 174 w 1081"/>
              <a:gd name="T17" fmla="*/ 1240 h 1302"/>
              <a:gd name="T18" fmla="*/ 971 w 1081"/>
              <a:gd name="T19" fmla="*/ 1302 h 1302"/>
              <a:gd name="T20" fmla="*/ 934 w 1081"/>
              <a:gd name="T21" fmla="*/ 291 h 1302"/>
              <a:gd name="T22" fmla="*/ 896 w 1081"/>
              <a:gd name="T23" fmla="*/ 763 h 1302"/>
              <a:gd name="T24" fmla="*/ 147 w 1081"/>
              <a:gd name="T25" fmla="*/ 730 h 1302"/>
              <a:gd name="T26" fmla="*/ 186 w 1081"/>
              <a:gd name="T27" fmla="*/ 259 h 1302"/>
              <a:gd name="T28" fmla="*/ 312 w 1081"/>
              <a:gd name="T29" fmla="*/ 172 h 1302"/>
              <a:gd name="T30" fmla="*/ 331 w 1081"/>
              <a:gd name="T31" fmla="*/ 115 h 1302"/>
              <a:gd name="T32" fmla="*/ 598 w 1081"/>
              <a:gd name="T33" fmla="*/ 115 h 1302"/>
              <a:gd name="T34" fmla="*/ 769 w 1081"/>
              <a:gd name="T35" fmla="*/ 134 h 1302"/>
              <a:gd name="T36" fmla="*/ 750 w 1081"/>
              <a:gd name="T37" fmla="*/ 191 h 1302"/>
              <a:gd name="T38" fmla="*/ 483 w 1081"/>
              <a:gd name="T39" fmla="*/ 191 h 1302"/>
              <a:gd name="T40" fmla="*/ 312 w 1081"/>
              <a:gd name="T41" fmla="*/ 172 h 1302"/>
              <a:gd name="T42" fmla="*/ 788 w 1081"/>
              <a:gd name="T43" fmla="*/ 904 h 1302"/>
              <a:gd name="T44" fmla="*/ 936 w 1081"/>
              <a:gd name="T45" fmla="*/ 904 h 1302"/>
              <a:gd name="T46" fmla="*/ 219 w 1081"/>
              <a:gd name="T47" fmla="*/ 830 h 1302"/>
              <a:gd name="T48" fmla="*/ 219 w 1081"/>
              <a:gd name="T49" fmla="*/ 977 h 1302"/>
              <a:gd name="T50" fmla="*/ 219 w 1081"/>
              <a:gd name="T51" fmla="*/ 830 h 1302"/>
              <a:gd name="T52" fmla="*/ 415 w 1081"/>
              <a:gd name="T53" fmla="*/ 966 h 1302"/>
              <a:gd name="T54" fmla="*/ 644 w 1081"/>
              <a:gd name="T55" fmla="*/ 943 h 1302"/>
              <a:gd name="T56" fmla="*/ 666 w 1081"/>
              <a:gd name="T57" fmla="*/ 1023 h 1302"/>
              <a:gd name="T58" fmla="*/ 438 w 1081"/>
              <a:gd name="T59" fmla="*/ 1046 h 1302"/>
              <a:gd name="T60" fmla="*/ 758 w 1081"/>
              <a:gd name="T61" fmla="*/ 1096 h 1302"/>
              <a:gd name="T62" fmla="*/ 309 w 1081"/>
              <a:gd name="T63" fmla="*/ 1110 h 1302"/>
              <a:gd name="T64" fmla="*/ 758 w 1081"/>
              <a:gd name="T65" fmla="*/ 1096 h 1302"/>
              <a:gd name="T66" fmla="*/ 279 w 1081"/>
              <a:gd name="T67" fmla="*/ 1138 h 1302"/>
              <a:gd name="T68" fmla="*/ 868 w 1081"/>
              <a:gd name="T69" fmla="*/ 1202 h 1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81" h="1302">
                <a:moveTo>
                  <a:pt x="971" y="1302"/>
                </a:moveTo>
                <a:cubicBezTo>
                  <a:pt x="1081" y="1302"/>
                  <a:pt x="1081" y="1302"/>
                  <a:pt x="1081" y="1302"/>
                </a:cubicBezTo>
                <a:cubicBezTo>
                  <a:pt x="850" y="1111"/>
                  <a:pt x="850" y="1111"/>
                  <a:pt x="850" y="1111"/>
                </a:cubicBezTo>
                <a:cubicBezTo>
                  <a:pt x="850" y="1110"/>
                  <a:pt x="850" y="1110"/>
                  <a:pt x="850" y="1110"/>
                </a:cubicBezTo>
                <a:cubicBezTo>
                  <a:pt x="848" y="1110"/>
                  <a:pt x="848" y="1110"/>
                  <a:pt x="848" y="1110"/>
                </a:cubicBezTo>
                <a:cubicBezTo>
                  <a:pt x="831" y="1096"/>
                  <a:pt x="831" y="1096"/>
                  <a:pt x="831" y="1096"/>
                </a:cubicBezTo>
                <a:cubicBezTo>
                  <a:pt x="905" y="1096"/>
                  <a:pt x="905" y="1096"/>
                  <a:pt x="905" y="1096"/>
                </a:cubicBezTo>
                <a:cubicBezTo>
                  <a:pt x="989" y="1096"/>
                  <a:pt x="1058" y="1027"/>
                  <a:pt x="1058" y="942"/>
                </a:cubicBezTo>
                <a:cubicBezTo>
                  <a:pt x="1058" y="153"/>
                  <a:pt x="1058" y="153"/>
                  <a:pt x="1058" y="153"/>
                </a:cubicBezTo>
                <a:cubicBezTo>
                  <a:pt x="1058" y="68"/>
                  <a:pt x="989" y="0"/>
                  <a:pt x="905" y="0"/>
                </a:cubicBezTo>
                <a:cubicBezTo>
                  <a:pt x="177" y="0"/>
                  <a:pt x="177" y="0"/>
                  <a:pt x="177" y="0"/>
                </a:cubicBezTo>
                <a:cubicBezTo>
                  <a:pt x="92" y="0"/>
                  <a:pt x="23" y="68"/>
                  <a:pt x="23" y="153"/>
                </a:cubicBezTo>
                <a:cubicBezTo>
                  <a:pt x="23" y="942"/>
                  <a:pt x="23" y="942"/>
                  <a:pt x="23" y="942"/>
                </a:cubicBezTo>
                <a:cubicBezTo>
                  <a:pt x="23" y="1027"/>
                  <a:pt x="92" y="1096"/>
                  <a:pt x="177" y="1096"/>
                </a:cubicBezTo>
                <a:cubicBezTo>
                  <a:pt x="250" y="1096"/>
                  <a:pt x="250" y="1096"/>
                  <a:pt x="250" y="1096"/>
                </a:cubicBezTo>
                <a:cubicBezTo>
                  <a:pt x="0" y="1302"/>
                  <a:pt x="0" y="1302"/>
                  <a:pt x="0" y="1302"/>
                </a:cubicBezTo>
                <a:cubicBezTo>
                  <a:pt x="110" y="1302"/>
                  <a:pt x="110" y="1302"/>
                  <a:pt x="110" y="1302"/>
                </a:cubicBezTo>
                <a:cubicBezTo>
                  <a:pt x="174" y="1240"/>
                  <a:pt x="174" y="1240"/>
                  <a:pt x="174" y="1240"/>
                </a:cubicBezTo>
                <a:cubicBezTo>
                  <a:pt x="907" y="1240"/>
                  <a:pt x="907" y="1240"/>
                  <a:pt x="907" y="1240"/>
                </a:cubicBezTo>
                <a:lnTo>
                  <a:pt x="971" y="1302"/>
                </a:lnTo>
                <a:close/>
                <a:moveTo>
                  <a:pt x="896" y="259"/>
                </a:moveTo>
                <a:cubicBezTo>
                  <a:pt x="917" y="259"/>
                  <a:pt x="934" y="273"/>
                  <a:pt x="934" y="291"/>
                </a:cubicBezTo>
                <a:cubicBezTo>
                  <a:pt x="934" y="730"/>
                  <a:pt x="934" y="730"/>
                  <a:pt x="934" y="730"/>
                </a:cubicBezTo>
                <a:cubicBezTo>
                  <a:pt x="934" y="748"/>
                  <a:pt x="917" y="763"/>
                  <a:pt x="896" y="763"/>
                </a:cubicBezTo>
                <a:cubicBezTo>
                  <a:pt x="186" y="763"/>
                  <a:pt x="186" y="763"/>
                  <a:pt x="186" y="763"/>
                </a:cubicBezTo>
                <a:cubicBezTo>
                  <a:pt x="164" y="763"/>
                  <a:pt x="147" y="748"/>
                  <a:pt x="147" y="730"/>
                </a:cubicBezTo>
                <a:cubicBezTo>
                  <a:pt x="147" y="291"/>
                  <a:pt x="147" y="291"/>
                  <a:pt x="147" y="291"/>
                </a:cubicBezTo>
                <a:cubicBezTo>
                  <a:pt x="147" y="273"/>
                  <a:pt x="164" y="259"/>
                  <a:pt x="186" y="259"/>
                </a:cubicBezTo>
                <a:lnTo>
                  <a:pt x="896" y="259"/>
                </a:lnTo>
                <a:close/>
                <a:moveTo>
                  <a:pt x="312" y="172"/>
                </a:moveTo>
                <a:cubicBezTo>
                  <a:pt x="312" y="134"/>
                  <a:pt x="312" y="134"/>
                  <a:pt x="312" y="134"/>
                </a:cubicBezTo>
                <a:cubicBezTo>
                  <a:pt x="312" y="124"/>
                  <a:pt x="320" y="115"/>
                  <a:pt x="331" y="115"/>
                </a:cubicBezTo>
                <a:cubicBezTo>
                  <a:pt x="483" y="115"/>
                  <a:pt x="483" y="115"/>
                  <a:pt x="483" y="115"/>
                </a:cubicBezTo>
                <a:cubicBezTo>
                  <a:pt x="598" y="115"/>
                  <a:pt x="598" y="115"/>
                  <a:pt x="598" y="115"/>
                </a:cubicBezTo>
                <a:cubicBezTo>
                  <a:pt x="750" y="115"/>
                  <a:pt x="750" y="115"/>
                  <a:pt x="750" y="115"/>
                </a:cubicBezTo>
                <a:cubicBezTo>
                  <a:pt x="761" y="115"/>
                  <a:pt x="769" y="124"/>
                  <a:pt x="769" y="134"/>
                </a:cubicBezTo>
                <a:cubicBezTo>
                  <a:pt x="769" y="172"/>
                  <a:pt x="769" y="172"/>
                  <a:pt x="769" y="172"/>
                </a:cubicBezTo>
                <a:cubicBezTo>
                  <a:pt x="769" y="183"/>
                  <a:pt x="761" y="191"/>
                  <a:pt x="750" y="191"/>
                </a:cubicBezTo>
                <a:cubicBezTo>
                  <a:pt x="598" y="191"/>
                  <a:pt x="598" y="191"/>
                  <a:pt x="598" y="191"/>
                </a:cubicBezTo>
                <a:cubicBezTo>
                  <a:pt x="483" y="191"/>
                  <a:pt x="483" y="191"/>
                  <a:pt x="483" y="191"/>
                </a:cubicBezTo>
                <a:cubicBezTo>
                  <a:pt x="331" y="191"/>
                  <a:pt x="331" y="191"/>
                  <a:pt x="331" y="191"/>
                </a:cubicBezTo>
                <a:cubicBezTo>
                  <a:pt x="320" y="191"/>
                  <a:pt x="312" y="183"/>
                  <a:pt x="312" y="172"/>
                </a:cubicBezTo>
                <a:close/>
                <a:moveTo>
                  <a:pt x="862" y="977"/>
                </a:moveTo>
                <a:cubicBezTo>
                  <a:pt x="822" y="977"/>
                  <a:pt x="788" y="944"/>
                  <a:pt x="788" y="904"/>
                </a:cubicBezTo>
                <a:cubicBezTo>
                  <a:pt x="788" y="863"/>
                  <a:pt x="822" y="830"/>
                  <a:pt x="862" y="830"/>
                </a:cubicBezTo>
                <a:cubicBezTo>
                  <a:pt x="903" y="830"/>
                  <a:pt x="936" y="863"/>
                  <a:pt x="936" y="904"/>
                </a:cubicBezTo>
                <a:cubicBezTo>
                  <a:pt x="936" y="944"/>
                  <a:pt x="903" y="977"/>
                  <a:pt x="862" y="977"/>
                </a:cubicBezTo>
                <a:close/>
                <a:moveTo>
                  <a:pt x="219" y="830"/>
                </a:moveTo>
                <a:cubicBezTo>
                  <a:pt x="260" y="830"/>
                  <a:pt x="293" y="863"/>
                  <a:pt x="293" y="904"/>
                </a:cubicBezTo>
                <a:cubicBezTo>
                  <a:pt x="293" y="944"/>
                  <a:pt x="260" y="977"/>
                  <a:pt x="219" y="977"/>
                </a:cubicBezTo>
                <a:cubicBezTo>
                  <a:pt x="178" y="977"/>
                  <a:pt x="145" y="944"/>
                  <a:pt x="145" y="904"/>
                </a:cubicBezTo>
                <a:cubicBezTo>
                  <a:pt x="145" y="863"/>
                  <a:pt x="178" y="830"/>
                  <a:pt x="219" y="830"/>
                </a:cubicBezTo>
                <a:close/>
                <a:moveTo>
                  <a:pt x="415" y="1023"/>
                </a:moveTo>
                <a:cubicBezTo>
                  <a:pt x="415" y="966"/>
                  <a:pt x="415" y="966"/>
                  <a:pt x="415" y="966"/>
                </a:cubicBezTo>
                <a:cubicBezTo>
                  <a:pt x="415" y="953"/>
                  <a:pt x="425" y="943"/>
                  <a:pt x="438" y="943"/>
                </a:cubicBezTo>
                <a:cubicBezTo>
                  <a:pt x="644" y="943"/>
                  <a:pt x="644" y="943"/>
                  <a:pt x="644" y="943"/>
                </a:cubicBezTo>
                <a:cubicBezTo>
                  <a:pt x="656" y="943"/>
                  <a:pt x="666" y="953"/>
                  <a:pt x="666" y="966"/>
                </a:cubicBezTo>
                <a:cubicBezTo>
                  <a:pt x="666" y="1023"/>
                  <a:pt x="666" y="1023"/>
                  <a:pt x="666" y="1023"/>
                </a:cubicBezTo>
                <a:cubicBezTo>
                  <a:pt x="666" y="1036"/>
                  <a:pt x="656" y="1046"/>
                  <a:pt x="644" y="1046"/>
                </a:cubicBezTo>
                <a:cubicBezTo>
                  <a:pt x="438" y="1046"/>
                  <a:pt x="438" y="1046"/>
                  <a:pt x="438" y="1046"/>
                </a:cubicBezTo>
                <a:cubicBezTo>
                  <a:pt x="425" y="1046"/>
                  <a:pt x="415" y="1036"/>
                  <a:pt x="415" y="1023"/>
                </a:cubicBezTo>
                <a:close/>
                <a:moveTo>
                  <a:pt x="758" y="1096"/>
                </a:moveTo>
                <a:cubicBezTo>
                  <a:pt x="773" y="1110"/>
                  <a:pt x="773" y="1110"/>
                  <a:pt x="773" y="1110"/>
                </a:cubicBezTo>
                <a:cubicBezTo>
                  <a:pt x="309" y="1110"/>
                  <a:pt x="309" y="1110"/>
                  <a:pt x="309" y="1110"/>
                </a:cubicBezTo>
                <a:cubicBezTo>
                  <a:pt x="323" y="1096"/>
                  <a:pt x="323" y="1096"/>
                  <a:pt x="323" y="1096"/>
                </a:cubicBezTo>
                <a:lnTo>
                  <a:pt x="758" y="1096"/>
                </a:lnTo>
                <a:close/>
                <a:moveTo>
                  <a:pt x="213" y="1202"/>
                </a:moveTo>
                <a:cubicBezTo>
                  <a:pt x="279" y="1138"/>
                  <a:pt x="279" y="1138"/>
                  <a:pt x="279" y="1138"/>
                </a:cubicBezTo>
                <a:cubicBezTo>
                  <a:pt x="802" y="1138"/>
                  <a:pt x="802" y="1138"/>
                  <a:pt x="802" y="1138"/>
                </a:cubicBezTo>
                <a:cubicBezTo>
                  <a:pt x="868" y="1202"/>
                  <a:pt x="868" y="1202"/>
                  <a:pt x="868" y="1202"/>
                </a:cubicBezTo>
                <a:lnTo>
                  <a:pt x="213" y="1202"/>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324" kern="0" dirty="0">
              <a:gradFill>
                <a:gsLst>
                  <a:gs pos="0">
                    <a:srgbClr val="FFFFFF"/>
                  </a:gs>
                  <a:gs pos="100000">
                    <a:srgbClr val="FFFFFF"/>
                  </a:gs>
                </a:gsLst>
                <a:lin ang="5400000" scaled="0"/>
              </a:gradFill>
              <a:ea typeface="Segoe UI" pitchFamily="34" charset="0"/>
              <a:cs typeface="Segoe UI" pitchFamily="34" charset="0"/>
            </a:endParaRPr>
          </a:p>
        </p:txBody>
      </p:sp>
      <p:sp>
        <p:nvSpPr>
          <p:cNvPr id="347" name="Rectangle 346"/>
          <p:cNvSpPr/>
          <p:nvPr/>
        </p:nvSpPr>
        <p:spPr bwMode="auto">
          <a:xfrm>
            <a:off x="551378" y="2562431"/>
            <a:ext cx="8060656" cy="665018"/>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324" kern="0" dirty="0">
              <a:gradFill>
                <a:gsLst>
                  <a:gs pos="0">
                    <a:srgbClr val="FFFFFF"/>
                  </a:gs>
                  <a:gs pos="100000">
                    <a:srgbClr val="FFFFFF"/>
                  </a:gs>
                </a:gsLst>
                <a:lin ang="5400000" scaled="0"/>
              </a:gradFill>
              <a:ea typeface="Segoe UI" pitchFamily="34" charset="0"/>
              <a:cs typeface="Segoe UI" pitchFamily="34" charset="0"/>
            </a:endParaRPr>
          </a:p>
          <a:p>
            <a:pPr algn="ctr" defTabSz="685577" fontAlgn="base">
              <a:lnSpc>
                <a:spcPct val="90000"/>
              </a:lnSpc>
              <a:spcBef>
                <a:spcPct val="0"/>
              </a:spcBef>
              <a:spcAft>
                <a:spcPct val="0"/>
              </a:spcAft>
            </a:pPr>
            <a:r>
              <a:rPr lang="en-US" sz="1324" kern="0" dirty="0">
                <a:gradFill>
                  <a:gsLst>
                    <a:gs pos="0">
                      <a:srgbClr val="FFFFFF"/>
                    </a:gs>
                    <a:gs pos="100000">
                      <a:srgbClr val="FFFFFF"/>
                    </a:gs>
                  </a:gsLst>
                  <a:lin ang="5400000" scaled="0"/>
                </a:gradFill>
                <a:ea typeface="Segoe UI" pitchFamily="34" charset="0"/>
                <a:cs typeface="Segoe UI" pitchFamily="34" charset="0"/>
              </a:rPr>
              <a:t>Application Programming Models </a:t>
            </a:r>
          </a:p>
        </p:txBody>
      </p:sp>
      <p:sp>
        <p:nvSpPr>
          <p:cNvPr id="348" name="Freeform 5"/>
          <p:cNvSpPr>
            <a:spLocks noEditPoints="1"/>
          </p:cNvSpPr>
          <p:nvPr/>
        </p:nvSpPr>
        <p:spPr bwMode="black">
          <a:xfrm>
            <a:off x="4448855" y="2644628"/>
            <a:ext cx="276376" cy="236214"/>
          </a:xfrm>
          <a:custGeom>
            <a:avLst/>
            <a:gdLst>
              <a:gd name="T0" fmla="*/ 22 w 277"/>
              <a:gd name="T1" fmla="*/ 1 h 215"/>
              <a:gd name="T2" fmla="*/ 22 w 277"/>
              <a:gd name="T3" fmla="*/ 10 h 215"/>
              <a:gd name="T4" fmla="*/ 22 w 277"/>
              <a:gd name="T5" fmla="*/ 10 h 215"/>
              <a:gd name="T6" fmla="*/ 66 w 277"/>
              <a:gd name="T7" fmla="*/ 15 h 215"/>
              <a:gd name="T8" fmla="*/ 54 w 277"/>
              <a:gd name="T9" fmla="*/ 20 h 215"/>
              <a:gd name="T10" fmla="*/ 79 w 277"/>
              <a:gd name="T11" fmla="*/ 0 h 215"/>
              <a:gd name="T12" fmla="*/ 118 w 277"/>
              <a:gd name="T13" fmla="*/ 1 h 215"/>
              <a:gd name="T14" fmla="*/ 118 w 277"/>
              <a:gd name="T15" fmla="*/ 10 h 215"/>
              <a:gd name="T16" fmla="*/ 118 w 277"/>
              <a:gd name="T17" fmla="*/ 10 h 215"/>
              <a:gd name="T18" fmla="*/ 163 w 277"/>
              <a:gd name="T19" fmla="*/ 15 h 215"/>
              <a:gd name="T20" fmla="*/ 150 w 277"/>
              <a:gd name="T21" fmla="*/ 20 h 215"/>
              <a:gd name="T22" fmla="*/ 176 w 277"/>
              <a:gd name="T23" fmla="*/ 0 h 215"/>
              <a:gd name="T24" fmla="*/ 215 w 277"/>
              <a:gd name="T25" fmla="*/ 1 h 215"/>
              <a:gd name="T26" fmla="*/ 214 w 277"/>
              <a:gd name="T27" fmla="*/ 10 h 215"/>
              <a:gd name="T28" fmla="*/ 214 w 277"/>
              <a:gd name="T29" fmla="*/ 10 h 215"/>
              <a:gd name="T30" fmla="*/ 259 w 277"/>
              <a:gd name="T31" fmla="*/ 15 h 215"/>
              <a:gd name="T32" fmla="*/ 247 w 277"/>
              <a:gd name="T33" fmla="*/ 20 h 215"/>
              <a:gd name="T34" fmla="*/ 272 w 277"/>
              <a:gd name="T35" fmla="*/ 0 h 215"/>
              <a:gd name="T36" fmla="*/ 12 w 277"/>
              <a:gd name="T37" fmla="*/ 92 h 215"/>
              <a:gd name="T38" fmla="*/ 0 w 277"/>
              <a:gd name="T39" fmla="*/ 97 h 215"/>
              <a:gd name="T40" fmla="*/ 25 w 277"/>
              <a:gd name="T41" fmla="*/ 77 h 215"/>
              <a:gd name="T42" fmla="*/ 64 w 277"/>
              <a:gd name="T43" fmla="*/ 77 h 215"/>
              <a:gd name="T44" fmla="*/ 64 w 277"/>
              <a:gd name="T45" fmla="*/ 87 h 215"/>
              <a:gd name="T46" fmla="*/ 64 w 277"/>
              <a:gd name="T47" fmla="*/ 87 h 215"/>
              <a:gd name="T48" fmla="*/ 109 w 277"/>
              <a:gd name="T49" fmla="*/ 92 h 215"/>
              <a:gd name="T50" fmla="*/ 96 w 277"/>
              <a:gd name="T51" fmla="*/ 97 h 215"/>
              <a:gd name="T52" fmla="*/ 122 w 277"/>
              <a:gd name="T53" fmla="*/ 77 h 215"/>
              <a:gd name="T54" fmla="*/ 161 w 277"/>
              <a:gd name="T55" fmla="*/ 77 h 215"/>
              <a:gd name="T56" fmla="*/ 160 w 277"/>
              <a:gd name="T57" fmla="*/ 87 h 215"/>
              <a:gd name="T58" fmla="*/ 160 w 277"/>
              <a:gd name="T59" fmla="*/ 87 h 215"/>
              <a:gd name="T60" fmla="*/ 205 w 277"/>
              <a:gd name="T61" fmla="*/ 92 h 215"/>
              <a:gd name="T62" fmla="*/ 192 w 277"/>
              <a:gd name="T63" fmla="*/ 97 h 215"/>
              <a:gd name="T64" fmla="*/ 218 w 277"/>
              <a:gd name="T65" fmla="*/ 77 h 215"/>
              <a:gd name="T66" fmla="*/ 257 w 277"/>
              <a:gd name="T67" fmla="*/ 77 h 215"/>
              <a:gd name="T68" fmla="*/ 256 w 277"/>
              <a:gd name="T69" fmla="*/ 87 h 215"/>
              <a:gd name="T70" fmla="*/ 256 w 277"/>
              <a:gd name="T71" fmla="*/ 87 h 215"/>
              <a:gd name="T72" fmla="*/ 22 w 277"/>
              <a:gd name="T73" fmla="*/ 154 h 215"/>
              <a:gd name="T74" fmla="*/ 22 w 277"/>
              <a:gd name="T75" fmla="*/ 164 h 215"/>
              <a:gd name="T76" fmla="*/ 22 w 277"/>
              <a:gd name="T77" fmla="*/ 164 h 215"/>
              <a:gd name="T78" fmla="*/ 66 w 277"/>
              <a:gd name="T79" fmla="*/ 168 h 215"/>
              <a:gd name="T80" fmla="*/ 54 w 277"/>
              <a:gd name="T81" fmla="*/ 173 h 215"/>
              <a:gd name="T82" fmla="*/ 79 w 277"/>
              <a:gd name="T83" fmla="*/ 154 h 215"/>
              <a:gd name="T84" fmla="*/ 118 w 277"/>
              <a:gd name="T85" fmla="*/ 154 h 215"/>
              <a:gd name="T86" fmla="*/ 118 w 277"/>
              <a:gd name="T87" fmla="*/ 164 h 215"/>
              <a:gd name="T88" fmla="*/ 118 w 277"/>
              <a:gd name="T89" fmla="*/ 164 h 215"/>
              <a:gd name="T90" fmla="*/ 163 w 277"/>
              <a:gd name="T91" fmla="*/ 168 h 215"/>
              <a:gd name="T92" fmla="*/ 150 w 277"/>
              <a:gd name="T93" fmla="*/ 173 h 215"/>
              <a:gd name="T94" fmla="*/ 176 w 277"/>
              <a:gd name="T95" fmla="*/ 154 h 215"/>
              <a:gd name="T96" fmla="*/ 215 w 277"/>
              <a:gd name="T97" fmla="*/ 154 h 215"/>
              <a:gd name="T98" fmla="*/ 214 w 277"/>
              <a:gd name="T99" fmla="*/ 164 h 215"/>
              <a:gd name="T100" fmla="*/ 214 w 277"/>
              <a:gd name="T101" fmla="*/ 164 h 215"/>
              <a:gd name="T102" fmla="*/ 259 w 277"/>
              <a:gd name="T103" fmla="*/ 168 h 215"/>
              <a:gd name="T104" fmla="*/ 247 w 277"/>
              <a:gd name="T105" fmla="*/ 173 h 215"/>
              <a:gd name="T106" fmla="*/ 272 w 277"/>
              <a:gd name="T107" fmla="*/ 154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77" h="215">
                <a:moveTo>
                  <a:pt x="21" y="61"/>
                </a:moveTo>
                <a:cubicBezTo>
                  <a:pt x="7" y="61"/>
                  <a:pt x="0" y="51"/>
                  <a:pt x="0" y="32"/>
                </a:cubicBezTo>
                <a:cubicBezTo>
                  <a:pt x="0" y="22"/>
                  <a:pt x="2" y="14"/>
                  <a:pt x="6" y="9"/>
                </a:cubicBezTo>
                <a:cubicBezTo>
                  <a:pt x="9" y="3"/>
                  <a:pt x="15" y="1"/>
                  <a:pt x="22" y="1"/>
                </a:cubicBezTo>
                <a:cubicBezTo>
                  <a:pt x="36" y="1"/>
                  <a:pt x="43" y="11"/>
                  <a:pt x="43" y="30"/>
                </a:cubicBezTo>
                <a:cubicBezTo>
                  <a:pt x="43" y="40"/>
                  <a:pt x="41" y="48"/>
                  <a:pt x="37" y="53"/>
                </a:cubicBezTo>
                <a:cubicBezTo>
                  <a:pt x="33" y="59"/>
                  <a:pt x="28" y="61"/>
                  <a:pt x="21" y="61"/>
                </a:cubicBezTo>
                <a:close/>
                <a:moveTo>
                  <a:pt x="22" y="10"/>
                </a:moveTo>
                <a:cubicBezTo>
                  <a:pt x="16" y="10"/>
                  <a:pt x="13" y="17"/>
                  <a:pt x="13" y="32"/>
                </a:cubicBezTo>
                <a:cubicBezTo>
                  <a:pt x="13" y="45"/>
                  <a:pt x="16" y="51"/>
                  <a:pt x="21" y="51"/>
                </a:cubicBezTo>
                <a:cubicBezTo>
                  <a:pt x="27" y="51"/>
                  <a:pt x="29" y="45"/>
                  <a:pt x="29" y="31"/>
                </a:cubicBezTo>
                <a:cubicBezTo>
                  <a:pt x="29" y="17"/>
                  <a:pt x="27" y="10"/>
                  <a:pt x="22" y="10"/>
                </a:cubicBezTo>
                <a:close/>
                <a:moveTo>
                  <a:pt x="79" y="0"/>
                </a:moveTo>
                <a:cubicBezTo>
                  <a:pt x="79" y="60"/>
                  <a:pt x="79" y="60"/>
                  <a:pt x="79" y="60"/>
                </a:cubicBezTo>
                <a:cubicBezTo>
                  <a:pt x="66" y="60"/>
                  <a:pt x="66" y="60"/>
                  <a:pt x="66" y="60"/>
                </a:cubicBezTo>
                <a:cubicBezTo>
                  <a:pt x="66" y="15"/>
                  <a:pt x="66" y="15"/>
                  <a:pt x="66" y="15"/>
                </a:cubicBezTo>
                <a:cubicBezTo>
                  <a:pt x="66" y="15"/>
                  <a:pt x="65" y="16"/>
                  <a:pt x="64" y="17"/>
                </a:cubicBezTo>
                <a:cubicBezTo>
                  <a:pt x="63" y="17"/>
                  <a:pt x="62" y="18"/>
                  <a:pt x="61" y="18"/>
                </a:cubicBezTo>
                <a:cubicBezTo>
                  <a:pt x="60" y="19"/>
                  <a:pt x="59" y="19"/>
                  <a:pt x="57" y="19"/>
                </a:cubicBezTo>
                <a:cubicBezTo>
                  <a:pt x="56" y="20"/>
                  <a:pt x="55" y="20"/>
                  <a:pt x="54" y="20"/>
                </a:cubicBezTo>
                <a:cubicBezTo>
                  <a:pt x="54" y="9"/>
                  <a:pt x="54" y="9"/>
                  <a:pt x="54" y="9"/>
                </a:cubicBezTo>
                <a:cubicBezTo>
                  <a:pt x="57" y="8"/>
                  <a:pt x="61" y="7"/>
                  <a:pt x="64" y="5"/>
                </a:cubicBezTo>
                <a:cubicBezTo>
                  <a:pt x="66" y="4"/>
                  <a:pt x="69" y="2"/>
                  <a:pt x="72" y="0"/>
                </a:cubicBezTo>
                <a:lnTo>
                  <a:pt x="79" y="0"/>
                </a:lnTo>
                <a:close/>
                <a:moveTo>
                  <a:pt x="117" y="61"/>
                </a:moveTo>
                <a:cubicBezTo>
                  <a:pt x="103" y="61"/>
                  <a:pt x="96" y="51"/>
                  <a:pt x="96" y="32"/>
                </a:cubicBezTo>
                <a:cubicBezTo>
                  <a:pt x="96" y="22"/>
                  <a:pt x="98" y="14"/>
                  <a:pt x="102" y="9"/>
                </a:cubicBezTo>
                <a:cubicBezTo>
                  <a:pt x="106" y="3"/>
                  <a:pt x="111" y="1"/>
                  <a:pt x="118" y="1"/>
                </a:cubicBezTo>
                <a:cubicBezTo>
                  <a:pt x="132" y="1"/>
                  <a:pt x="139" y="11"/>
                  <a:pt x="139" y="30"/>
                </a:cubicBezTo>
                <a:cubicBezTo>
                  <a:pt x="139" y="40"/>
                  <a:pt x="137" y="48"/>
                  <a:pt x="133" y="53"/>
                </a:cubicBezTo>
                <a:cubicBezTo>
                  <a:pt x="130" y="59"/>
                  <a:pt x="124" y="61"/>
                  <a:pt x="117" y="61"/>
                </a:cubicBezTo>
                <a:close/>
                <a:moveTo>
                  <a:pt x="118" y="10"/>
                </a:moveTo>
                <a:cubicBezTo>
                  <a:pt x="112" y="10"/>
                  <a:pt x="109" y="17"/>
                  <a:pt x="109" y="32"/>
                </a:cubicBezTo>
                <a:cubicBezTo>
                  <a:pt x="109" y="45"/>
                  <a:pt x="112" y="51"/>
                  <a:pt x="118" y="51"/>
                </a:cubicBezTo>
                <a:cubicBezTo>
                  <a:pt x="123" y="51"/>
                  <a:pt x="126" y="45"/>
                  <a:pt x="126" y="31"/>
                </a:cubicBezTo>
                <a:cubicBezTo>
                  <a:pt x="126" y="17"/>
                  <a:pt x="123" y="10"/>
                  <a:pt x="118" y="10"/>
                </a:cubicBezTo>
                <a:close/>
                <a:moveTo>
                  <a:pt x="176" y="0"/>
                </a:moveTo>
                <a:cubicBezTo>
                  <a:pt x="176" y="60"/>
                  <a:pt x="176" y="60"/>
                  <a:pt x="176" y="60"/>
                </a:cubicBezTo>
                <a:cubicBezTo>
                  <a:pt x="163" y="60"/>
                  <a:pt x="163" y="60"/>
                  <a:pt x="163" y="60"/>
                </a:cubicBezTo>
                <a:cubicBezTo>
                  <a:pt x="163" y="15"/>
                  <a:pt x="163" y="15"/>
                  <a:pt x="163" y="15"/>
                </a:cubicBezTo>
                <a:cubicBezTo>
                  <a:pt x="162" y="15"/>
                  <a:pt x="161" y="16"/>
                  <a:pt x="160" y="17"/>
                </a:cubicBezTo>
                <a:cubicBezTo>
                  <a:pt x="159" y="17"/>
                  <a:pt x="158" y="18"/>
                  <a:pt x="157" y="18"/>
                </a:cubicBezTo>
                <a:cubicBezTo>
                  <a:pt x="156" y="19"/>
                  <a:pt x="155" y="19"/>
                  <a:pt x="154" y="19"/>
                </a:cubicBezTo>
                <a:cubicBezTo>
                  <a:pt x="153" y="20"/>
                  <a:pt x="151" y="20"/>
                  <a:pt x="150" y="20"/>
                </a:cubicBezTo>
                <a:cubicBezTo>
                  <a:pt x="150" y="9"/>
                  <a:pt x="150" y="9"/>
                  <a:pt x="150" y="9"/>
                </a:cubicBezTo>
                <a:cubicBezTo>
                  <a:pt x="154" y="8"/>
                  <a:pt x="157" y="7"/>
                  <a:pt x="160" y="5"/>
                </a:cubicBezTo>
                <a:cubicBezTo>
                  <a:pt x="163" y="4"/>
                  <a:pt x="165" y="2"/>
                  <a:pt x="168" y="0"/>
                </a:cubicBezTo>
                <a:lnTo>
                  <a:pt x="176" y="0"/>
                </a:lnTo>
                <a:close/>
                <a:moveTo>
                  <a:pt x="214" y="61"/>
                </a:moveTo>
                <a:cubicBezTo>
                  <a:pt x="200" y="61"/>
                  <a:pt x="193" y="51"/>
                  <a:pt x="193" y="32"/>
                </a:cubicBezTo>
                <a:cubicBezTo>
                  <a:pt x="193" y="22"/>
                  <a:pt x="195" y="14"/>
                  <a:pt x="198" y="9"/>
                </a:cubicBezTo>
                <a:cubicBezTo>
                  <a:pt x="202" y="3"/>
                  <a:pt x="208" y="1"/>
                  <a:pt x="215" y="1"/>
                </a:cubicBezTo>
                <a:cubicBezTo>
                  <a:pt x="228" y="1"/>
                  <a:pt x="235" y="11"/>
                  <a:pt x="235" y="30"/>
                </a:cubicBezTo>
                <a:cubicBezTo>
                  <a:pt x="235" y="40"/>
                  <a:pt x="233" y="48"/>
                  <a:pt x="230" y="53"/>
                </a:cubicBezTo>
                <a:cubicBezTo>
                  <a:pt x="226" y="59"/>
                  <a:pt x="221" y="61"/>
                  <a:pt x="214" y="61"/>
                </a:cubicBezTo>
                <a:close/>
                <a:moveTo>
                  <a:pt x="214" y="10"/>
                </a:moveTo>
                <a:cubicBezTo>
                  <a:pt x="209" y="10"/>
                  <a:pt x="206" y="17"/>
                  <a:pt x="206" y="32"/>
                </a:cubicBezTo>
                <a:cubicBezTo>
                  <a:pt x="206" y="45"/>
                  <a:pt x="209" y="51"/>
                  <a:pt x="214" y="51"/>
                </a:cubicBezTo>
                <a:cubicBezTo>
                  <a:pt x="219" y="51"/>
                  <a:pt x="222" y="45"/>
                  <a:pt x="222" y="31"/>
                </a:cubicBezTo>
                <a:cubicBezTo>
                  <a:pt x="222" y="17"/>
                  <a:pt x="219" y="10"/>
                  <a:pt x="214" y="10"/>
                </a:cubicBezTo>
                <a:close/>
                <a:moveTo>
                  <a:pt x="272" y="0"/>
                </a:moveTo>
                <a:cubicBezTo>
                  <a:pt x="272" y="60"/>
                  <a:pt x="272" y="60"/>
                  <a:pt x="272" y="60"/>
                </a:cubicBezTo>
                <a:cubicBezTo>
                  <a:pt x="259" y="60"/>
                  <a:pt x="259" y="60"/>
                  <a:pt x="259" y="60"/>
                </a:cubicBezTo>
                <a:cubicBezTo>
                  <a:pt x="259" y="15"/>
                  <a:pt x="259" y="15"/>
                  <a:pt x="259" y="15"/>
                </a:cubicBezTo>
                <a:cubicBezTo>
                  <a:pt x="258" y="15"/>
                  <a:pt x="258" y="16"/>
                  <a:pt x="257" y="17"/>
                </a:cubicBezTo>
                <a:cubicBezTo>
                  <a:pt x="256" y="17"/>
                  <a:pt x="255" y="18"/>
                  <a:pt x="254" y="18"/>
                </a:cubicBezTo>
                <a:cubicBezTo>
                  <a:pt x="252" y="19"/>
                  <a:pt x="251" y="19"/>
                  <a:pt x="250" y="19"/>
                </a:cubicBezTo>
                <a:cubicBezTo>
                  <a:pt x="249" y="20"/>
                  <a:pt x="248" y="20"/>
                  <a:pt x="247" y="20"/>
                </a:cubicBezTo>
                <a:cubicBezTo>
                  <a:pt x="247" y="9"/>
                  <a:pt x="247" y="9"/>
                  <a:pt x="247" y="9"/>
                </a:cubicBezTo>
                <a:cubicBezTo>
                  <a:pt x="250" y="8"/>
                  <a:pt x="253" y="7"/>
                  <a:pt x="256" y="5"/>
                </a:cubicBezTo>
                <a:cubicBezTo>
                  <a:pt x="259" y="4"/>
                  <a:pt x="262" y="2"/>
                  <a:pt x="264" y="0"/>
                </a:cubicBezTo>
                <a:lnTo>
                  <a:pt x="272" y="0"/>
                </a:lnTo>
                <a:close/>
                <a:moveTo>
                  <a:pt x="25" y="77"/>
                </a:moveTo>
                <a:cubicBezTo>
                  <a:pt x="25" y="137"/>
                  <a:pt x="25" y="137"/>
                  <a:pt x="25" y="137"/>
                </a:cubicBezTo>
                <a:cubicBezTo>
                  <a:pt x="12" y="137"/>
                  <a:pt x="12" y="137"/>
                  <a:pt x="12" y="137"/>
                </a:cubicBezTo>
                <a:cubicBezTo>
                  <a:pt x="12" y="92"/>
                  <a:pt x="12" y="92"/>
                  <a:pt x="12" y="92"/>
                </a:cubicBezTo>
                <a:cubicBezTo>
                  <a:pt x="12" y="92"/>
                  <a:pt x="11" y="93"/>
                  <a:pt x="10" y="93"/>
                </a:cubicBezTo>
                <a:cubicBezTo>
                  <a:pt x="9" y="94"/>
                  <a:pt x="8" y="94"/>
                  <a:pt x="7" y="95"/>
                </a:cubicBezTo>
                <a:cubicBezTo>
                  <a:pt x="6" y="95"/>
                  <a:pt x="5" y="96"/>
                  <a:pt x="3" y="96"/>
                </a:cubicBezTo>
                <a:cubicBezTo>
                  <a:pt x="2" y="96"/>
                  <a:pt x="1" y="97"/>
                  <a:pt x="0" y="97"/>
                </a:cubicBezTo>
                <a:cubicBezTo>
                  <a:pt x="0" y="86"/>
                  <a:pt x="0" y="86"/>
                  <a:pt x="0" y="86"/>
                </a:cubicBezTo>
                <a:cubicBezTo>
                  <a:pt x="3" y="85"/>
                  <a:pt x="6" y="84"/>
                  <a:pt x="9" y="82"/>
                </a:cubicBezTo>
                <a:cubicBezTo>
                  <a:pt x="12" y="81"/>
                  <a:pt x="15" y="79"/>
                  <a:pt x="17" y="77"/>
                </a:cubicBezTo>
                <a:lnTo>
                  <a:pt x="25" y="77"/>
                </a:lnTo>
                <a:close/>
                <a:moveTo>
                  <a:pt x="63" y="138"/>
                </a:moveTo>
                <a:cubicBezTo>
                  <a:pt x="49" y="138"/>
                  <a:pt x="42" y="128"/>
                  <a:pt x="42" y="109"/>
                </a:cubicBezTo>
                <a:cubicBezTo>
                  <a:pt x="42" y="98"/>
                  <a:pt x="44" y="91"/>
                  <a:pt x="48" y="85"/>
                </a:cubicBezTo>
                <a:cubicBezTo>
                  <a:pt x="52" y="80"/>
                  <a:pt x="57" y="77"/>
                  <a:pt x="64" y="77"/>
                </a:cubicBezTo>
                <a:cubicBezTo>
                  <a:pt x="78" y="77"/>
                  <a:pt x="85" y="87"/>
                  <a:pt x="85" y="107"/>
                </a:cubicBezTo>
                <a:cubicBezTo>
                  <a:pt x="85" y="117"/>
                  <a:pt x="83" y="125"/>
                  <a:pt x="79" y="130"/>
                </a:cubicBezTo>
                <a:cubicBezTo>
                  <a:pt x="75" y="135"/>
                  <a:pt x="70" y="138"/>
                  <a:pt x="63" y="138"/>
                </a:cubicBezTo>
                <a:close/>
                <a:moveTo>
                  <a:pt x="64" y="87"/>
                </a:moveTo>
                <a:cubicBezTo>
                  <a:pt x="58" y="87"/>
                  <a:pt x="55" y="94"/>
                  <a:pt x="55" y="108"/>
                </a:cubicBezTo>
                <a:cubicBezTo>
                  <a:pt x="55" y="121"/>
                  <a:pt x="58" y="128"/>
                  <a:pt x="64" y="128"/>
                </a:cubicBezTo>
                <a:cubicBezTo>
                  <a:pt x="69" y="128"/>
                  <a:pt x="72" y="121"/>
                  <a:pt x="72" y="108"/>
                </a:cubicBezTo>
                <a:cubicBezTo>
                  <a:pt x="72" y="94"/>
                  <a:pt x="69" y="87"/>
                  <a:pt x="64" y="87"/>
                </a:cubicBezTo>
                <a:close/>
                <a:moveTo>
                  <a:pt x="122" y="77"/>
                </a:moveTo>
                <a:cubicBezTo>
                  <a:pt x="122" y="137"/>
                  <a:pt x="122" y="137"/>
                  <a:pt x="122" y="137"/>
                </a:cubicBezTo>
                <a:cubicBezTo>
                  <a:pt x="109" y="137"/>
                  <a:pt x="109" y="137"/>
                  <a:pt x="109" y="137"/>
                </a:cubicBezTo>
                <a:cubicBezTo>
                  <a:pt x="109" y="92"/>
                  <a:pt x="109" y="92"/>
                  <a:pt x="109" y="92"/>
                </a:cubicBezTo>
                <a:cubicBezTo>
                  <a:pt x="108" y="92"/>
                  <a:pt x="107" y="93"/>
                  <a:pt x="106" y="93"/>
                </a:cubicBezTo>
                <a:cubicBezTo>
                  <a:pt x="105" y="94"/>
                  <a:pt x="104" y="94"/>
                  <a:pt x="103" y="95"/>
                </a:cubicBezTo>
                <a:cubicBezTo>
                  <a:pt x="102" y="95"/>
                  <a:pt x="101" y="96"/>
                  <a:pt x="100" y="96"/>
                </a:cubicBezTo>
                <a:cubicBezTo>
                  <a:pt x="98" y="96"/>
                  <a:pt x="97" y="97"/>
                  <a:pt x="96" y="97"/>
                </a:cubicBezTo>
                <a:cubicBezTo>
                  <a:pt x="96" y="86"/>
                  <a:pt x="96" y="86"/>
                  <a:pt x="96" y="86"/>
                </a:cubicBezTo>
                <a:cubicBezTo>
                  <a:pt x="100" y="85"/>
                  <a:pt x="103" y="84"/>
                  <a:pt x="106" y="82"/>
                </a:cubicBezTo>
                <a:cubicBezTo>
                  <a:pt x="109" y="81"/>
                  <a:pt x="111" y="79"/>
                  <a:pt x="114" y="77"/>
                </a:cubicBezTo>
                <a:lnTo>
                  <a:pt x="122" y="77"/>
                </a:lnTo>
                <a:close/>
                <a:moveTo>
                  <a:pt x="159" y="138"/>
                </a:moveTo>
                <a:cubicBezTo>
                  <a:pt x="145" y="138"/>
                  <a:pt x="138" y="128"/>
                  <a:pt x="138" y="109"/>
                </a:cubicBezTo>
                <a:cubicBezTo>
                  <a:pt x="138" y="98"/>
                  <a:pt x="140" y="91"/>
                  <a:pt x="144" y="85"/>
                </a:cubicBezTo>
                <a:cubicBezTo>
                  <a:pt x="148" y="80"/>
                  <a:pt x="153" y="77"/>
                  <a:pt x="161" y="77"/>
                </a:cubicBezTo>
                <a:cubicBezTo>
                  <a:pt x="174" y="77"/>
                  <a:pt x="181" y="87"/>
                  <a:pt x="181" y="107"/>
                </a:cubicBezTo>
                <a:cubicBezTo>
                  <a:pt x="181" y="117"/>
                  <a:pt x="179" y="125"/>
                  <a:pt x="175" y="130"/>
                </a:cubicBezTo>
                <a:cubicBezTo>
                  <a:pt x="172" y="135"/>
                  <a:pt x="166" y="138"/>
                  <a:pt x="159" y="138"/>
                </a:cubicBezTo>
                <a:close/>
                <a:moveTo>
                  <a:pt x="160" y="87"/>
                </a:moveTo>
                <a:cubicBezTo>
                  <a:pt x="154" y="87"/>
                  <a:pt x="152" y="94"/>
                  <a:pt x="152" y="108"/>
                </a:cubicBezTo>
                <a:cubicBezTo>
                  <a:pt x="152" y="121"/>
                  <a:pt x="154" y="128"/>
                  <a:pt x="160" y="128"/>
                </a:cubicBezTo>
                <a:cubicBezTo>
                  <a:pt x="165" y="128"/>
                  <a:pt x="168" y="121"/>
                  <a:pt x="168" y="108"/>
                </a:cubicBezTo>
                <a:cubicBezTo>
                  <a:pt x="168" y="94"/>
                  <a:pt x="165" y="87"/>
                  <a:pt x="160" y="87"/>
                </a:cubicBezTo>
                <a:close/>
                <a:moveTo>
                  <a:pt x="218" y="77"/>
                </a:moveTo>
                <a:cubicBezTo>
                  <a:pt x="218" y="137"/>
                  <a:pt x="218" y="137"/>
                  <a:pt x="218" y="137"/>
                </a:cubicBezTo>
                <a:cubicBezTo>
                  <a:pt x="205" y="137"/>
                  <a:pt x="205" y="137"/>
                  <a:pt x="205" y="137"/>
                </a:cubicBezTo>
                <a:cubicBezTo>
                  <a:pt x="205" y="92"/>
                  <a:pt x="205" y="92"/>
                  <a:pt x="205" y="92"/>
                </a:cubicBezTo>
                <a:cubicBezTo>
                  <a:pt x="204" y="92"/>
                  <a:pt x="203" y="93"/>
                  <a:pt x="202" y="93"/>
                </a:cubicBezTo>
                <a:cubicBezTo>
                  <a:pt x="201" y="94"/>
                  <a:pt x="200" y="94"/>
                  <a:pt x="199" y="95"/>
                </a:cubicBezTo>
                <a:cubicBezTo>
                  <a:pt x="198" y="95"/>
                  <a:pt x="197" y="96"/>
                  <a:pt x="196" y="96"/>
                </a:cubicBezTo>
                <a:cubicBezTo>
                  <a:pt x="195" y="96"/>
                  <a:pt x="194" y="97"/>
                  <a:pt x="192" y="97"/>
                </a:cubicBezTo>
                <a:cubicBezTo>
                  <a:pt x="192" y="86"/>
                  <a:pt x="192" y="86"/>
                  <a:pt x="192" y="86"/>
                </a:cubicBezTo>
                <a:cubicBezTo>
                  <a:pt x="196" y="85"/>
                  <a:pt x="199" y="84"/>
                  <a:pt x="202" y="82"/>
                </a:cubicBezTo>
                <a:cubicBezTo>
                  <a:pt x="205" y="81"/>
                  <a:pt x="208" y="79"/>
                  <a:pt x="210" y="77"/>
                </a:cubicBezTo>
                <a:lnTo>
                  <a:pt x="218" y="77"/>
                </a:lnTo>
                <a:close/>
                <a:moveTo>
                  <a:pt x="256" y="138"/>
                </a:moveTo>
                <a:cubicBezTo>
                  <a:pt x="242" y="138"/>
                  <a:pt x="235" y="128"/>
                  <a:pt x="235" y="109"/>
                </a:cubicBezTo>
                <a:cubicBezTo>
                  <a:pt x="235" y="98"/>
                  <a:pt x="237" y="91"/>
                  <a:pt x="240" y="85"/>
                </a:cubicBezTo>
                <a:cubicBezTo>
                  <a:pt x="244" y="80"/>
                  <a:pt x="250" y="77"/>
                  <a:pt x="257" y="77"/>
                </a:cubicBezTo>
                <a:cubicBezTo>
                  <a:pt x="270" y="77"/>
                  <a:pt x="277" y="87"/>
                  <a:pt x="277" y="107"/>
                </a:cubicBezTo>
                <a:cubicBezTo>
                  <a:pt x="277" y="117"/>
                  <a:pt x="275" y="125"/>
                  <a:pt x="272" y="130"/>
                </a:cubicBezTo>
                <a:cubicBezTo>
                  <a:pt x="268" y="135"/>
                  <a:pt x="263" y="138"/>
                  <a:pt x="256" y="138"/>
                </a:cubicBezTo>
                <a:close/>
                <a:moveTo>
                  <a:pt x="256" y="87"/>
                </a:moveTo>
                <a:cubicBezTo>
                  <a:pt x="251" y="87"/>
                  <a:pt x="248" y="94"/>
                  <a:pt x="248" y="108"/>
                </a:cubicBezTo>
                <a:cubicBezTo>
                  <a:pt x="248" y="121"/>
                  <a:pt x="251" y="128"/>
                  <a:pt x="256" y="128"/>
                </a:cubicBezTo>
                <a:cubicBezTo>
                  <a:pt x="261" y="128"/>
                  <a:pt x="264" y="121"/>
                  <a:pt x="264" y="108"/>
                </a:cubicBezTo>
                <a:cubicBezTo>
                  <a:pt x="264" y="94"/>
                  <a:pt x="262" y="87"/>
                  <a:pt x="256" y="87"/>
                </a:cubicBezTo>
                <a:close/>
                <a:moveTo>
                  <a:pt x="21" y="215"/>
                </a:moveTo>
                <a:cubicBezTo>
                  <a:pt x="7" y="215"/>
                  <a:pt x="0" y="205"/>
                  <a:pt x="0" y="185"/>
                </a:cubicBezTo>
                <a:cubicBezTo>
                  <a:pt x="0" y="175"/>
                  <a:pt x="2" y="167"/>
                  <a:pt x="6" y="162"/>
                </a:cubicBezTo>
                <a:cubicBezTo>
                  <a:pt x="9" y="157"/>
                  <a:pt x="15" y="154"/>
                  <a:pt x="22" y="154"/>
                </a:cubicBezTo>
                <a:cubicBezTo>
                  <a:pt x="36" y="154"/>
                  <a:pt x="43" y="164"/>
                  <a:pt x="43" y="184"/>
                </a:cubicBezTo>
                <a:cubicBezTo>
                  <a:pt x="43" y="194"/>
                  <a:pt x="41" y="201"/>
                  <a:pt x="37" y="207"/>
                </a:cubicBezTo>
                <a:cubicBezTo>
                  <a:pt x="33" y="212"/>
                  <a:pt x="28" y="215"/>
                  <a:pt x="21" y="215"/>
                </a:cubicBezTo>
                <a:close/>
                <a:moveTo>
                  <a:pt x="22" y="164"/>
                </a:moveTo>
                <a:cubicBezTo>
                  <a:pt x="16" y="164"/>
                  <a:pt x="13" y="171"/>
                  <a:pt x="13" y="185"/>
                </a:cubicBezTo>
                <a:cubicBezTo>
                  <a:pt x="13" y="198"/>
                  <a:pt x="16" y="205"/>
                  <a:pt x="21" y="205"/>
                </a:cubicBezTo>
                <a:cubicBezTo>
                  <a:pt x="27" y="205"/>
                  <a:pt x="29" y="198"/>
                  <a:pt x="29" y="184"/>
                </a:cubicBezTo>
                <a:cubicBezTo>
                  <a:pt x="29" y="171"/>
                  <a:pt x="27" y="164"/>
                  <a:pt x="22" y="164"/>
                </a:cubicBezTo>
                <a:close/>
                <a:moveTo>
                  <a:pt x="79" y="154"/>
                </a:moveTo>
                <a:cubicBezTo>
                  <a:pt x="79" y="214"/>
                  <a:pt x="79" y="214"/>
                  <a:pt x="79" y="214"/>
                </a:cubicBezTo>
                <a:cubicBezTo>
                  <a:pt x="66" y="214"/>
                  <a:pt x="66" y="214"/>
                  <a:pt x="66" y="214"/>
                </a:cubicBezTo>
                <a:cubicBezTo>
                  <a:pt x="66" y="168"/>
                  <a:pt x="66" y="168"/>
                  <a:pt x="66" y="168"/>
                </a:cubicBezTo>
                <a:cubicBezTo>
                  <a:pt x="66" y="169"/>
                  <a:pt x="65" y="170"/>
                  <a:pt x="64" y="170"/>
                </a:cubicBezTo>
                <a:cubicBezTo>
                  <a:pt x="63" y="171"/>
                  <a:pt x="62" y="171"/>
                  <a:pt x="61" y="172"/>
                </a:cubicBezTo>
                <a:cubicBezTo>
                  <a:pt x="60" y="172"/>
                  <a:pt x="59" y="172"/>
                  <a:pt x="57" y="173"/>
                </a:cubicBezTo>
                <a:cubicBezTo>
                  <a:pt x="56" y="173"/>
                  <a:pt x="55" y="173"/>
                  <a:pt x="54" y="173"/>
                </a:cubicBezTo>
                <a:cubicBezTo>
                  <a:pt x="54" y="163"/>
                  <a:pt x="54" y="163"/>
                  <a:pt x="54" y="163"/>
                </a:cubicBezTo>
                <a:cubicBezTo>
                  <a:pt x="57" y="162"/>
                  <a:pt x="61" y="160"/>
                  <a:pt x="64" y="159"/>
                </a:cubicBezTo>
                <a:cubicBezTo>
                  <a:pt x="66" y="157"/>
                  <a:pt x="69" y="156"/>
                  <a:pt x="72" y="154"/>
                </a:cubicBezTo>
                <a:lnTo>
                  <a:pt x="79" y="154"/>
                </a:lnTo>
                <a:close/>
                <a:moveTo>
                  <a:pt x="117" y="215"/>
                </a:moveTo>
                <a:cubicBezTo>
                  <a:pt x="103" y="215"/>
                  <a:pt x="96" y="205"/>
                  <a:pt x="96" y="185"/>
                </a:cubicBezTo>
                <a:cubicBezTo>
                  <a:pt x="96" y="175"/>
                  <a:pt x="98" y="167"/>
                  <a:pt x="102" y="162"/>
                </a:cubicBezTo>
                <a:cubicBezTo>
                  <a:pt x="106" y="157"/>
                  <a:pt x="111" y="154"/>
                  <a:pt x="118" y="154"/>
                </a:cubicBezTo>
                <a:cubicBezTo>
                  <a:pt x="132" y="154"/>
                  <a:pt x="139" y="164"/>
                  <a:pt x="139" y="184"/>
                </a:cubicBezTo>
                <a:cubicBezTo>
                  <a:pt x="139" y="194"/>
                  <a:pt x="137" y="201"/>
                  <a:pt x="133" y="207"/>
                </a:cubicBezTo>
                <a:cubicBezTo>
                  <a:pt x="130" y="212"/>
                  <a:pt x="124" y="215"/>
                  <a:pt x="117" y="215"/>
                </a:cubicBezTo>
                <a:close/>
                <a:moveTo>
                  <a:pt x="118" y="164"/>
                </a:moveTo>
                <a:cubicBezTo>
                  <a:pt x="112" y="164"/>
                  <a:pt x="109" y="171"/>
                  <a:pt x="109" y="185"/>
                </a:cubicBezTo>
                <a:cubicBezTo>
                  <a:pt x="109" y="198"/>
                  <a:pt x="112" y="205"/>
                  <a:pt x="118" y="205"/>
                </a:cubicBezTo>
                <a:cubicBezTo>
                  <a:pt x="123" y="205"/>
                  <a:pt x="126" y="198"/>
                  <a:pt x="126" y="184"/>
                </a:cubicBezTo>
                <a:cubicBezTo>
                  <a:pt x="126" y="171"/>
                  <a:pt x="123" y="164"/>
                  <a:pt x="118" y="164"/>
                </a:cubicBezTo>
                <a:close/>
                <a:moveTo>
                  <a:pt x="176" y="154"/>
                </a:moveTo>
                <a:cubicBezTo>
                  <a:pt x="176" y="214"/>
                  <a:pt x="176" y="214"/>
                  <a:pt x="176" y="214"/>
                </a:cubicBezTo>
                <a:cubicBezTo>
                  <a:pt x="163" y="214"/>
                  <a:pt x="163" y="214"/>
                  <a:pt x="163" y="214"/>
                </a:cubicBezTo>
                <a:cubicBezTo>
                  <a:pt x="163" y="168"/>
                  <a:pt x="163" y="168"/>
                  <a:pt x="163" y="168"/>
                </a:cubicBezTo>
                <a:cubicBezTo>
                  <a:pt x="162" y="169"/>
                  <a:pt x="161" y="170"/>
                  <a:pt x="160" y="170"/>
                </a:cubicBezTo>
                <a:cubicBezTo>
                  <a:pt x="159" y="171"/>
                  <a:pt x="158" y="171"/>
                  <a:pt x="157" y="172"/>
                </a:cubicBezTo>
                <a:cubicBezTo>
                  <a:pt x="156" y="172"/>
                  <a:pt x="155" y="172"/>
                  <a:pt x="154" y="173"/>
                </a:cubicBezTo>
                <a:cubicBezTo>
                  <a:pt x="153" y="173"/>
                  <a:pt x="151" y="173"/>
                  <a:pt x="150" y="173"/>
                </a:cubicBezTo>
                <a:cubicBezTo>
                  <a:pt x="150" y="163"/>
                  <a:pt x="150" y="163"/>
                  <a:pt x="150" y="163"/>
                </a:cubicBezTo>
                <a:cubicBezTo>
                  <a:pt x="154" y="162"/>
                  <a:pt x="157" y="160"/>
                  <a:pt x="160" y="159"/>
                </a:cubicBezTo>
                <a:cubicBezTo>
                  <a:pt x="163" y="157"/>
                  <a:pt x="165" y="156"/>
                  <a:pt x="168" y="154"/>
                </a:cubicBezTo>
                <a:lnTo>
                  <a:pt x="176" y="154"/>
                </a:lnTo>
                <a:close/>
                <a:moveTo>
                  <a:pt x="214" y="215"/>
                </a:moveTo>
                <a:cubicBezTo>
                  <a:pt x="200" y="215"/>
                  <a:pt x="193" y="205"/>
                  <a:pt x="193" y="185"/>
                </a:cubicBezTo>
                <a:cubicBezTo>
                  <a:pt x="193" y="175"/>
                  <a:pt x="195" y="167"/>
                  <a:pt x="198" y="162"/>
                </a:cubicBezTo>
                <a:cubicBezTo>
                  <a:pt x="202" y="157"/>
                  <a:pt x="208" y="154"/>
                  <a:pt x="215" y="154"/>
                </a:cubicBezTo>
                <a:cubicBezTo>
                  <a:pt x="228" y="154"/>
                  <a:pt x="235" y="164"/>
                  <a:pt x="235" y="184"/>
                </a:cubicBezTo>
                <a:cubicBezTo>
                  <a:pt x="235" y="194"/>
                  <a:pt x="233" y="201"/>
                  <a:pt x="230" y="207"/>
                </a:cubicBezTo>
                <a:cubicBezTo>
                  <a:pt x="226" y="212"/>
                  <a:pt x="221" y="215"/>
                  <a:pt x="214" y="215"/>
                </a:cubicBezTo>
                <a:close/>
                <a:moveTo>
                  <a:pt x="214" y="164"/>
                </a:moveTo>
                <a:cubicBezTo>
                  <a:pt x="209" y="164"/>
                  <a:pt x="206" y="171"/>
                  <a:pt x="206" y="185"/>
                </a:cubicBezTo>
                <a:cubicBezTo>
                  <a:pt x="206" y="198"/>
                  <a:pt x="209" y="205"/>
                  <a:pt x="214" y="205"/>
                </a:cubicBezTo>
                <a:cubicBezTo>
                  <a:pt x="219" y="205"/>
                  <a:pt x="222" y="198"/>
                  <a:pt x="222" y="184"/>
                </a:cubicBezTo>
                <a:cubicBezTo>
                  <a:pt x="222" y="171"/>
                  <a:pt x="219" y="164"/>
                  <a:pt x="214" y="164"/>
                </a:cubicBezTo>
                <a:close/>
                <a:moveTo>
                  <a:pt x="272" y="154"/>
                </a:moveTo>
                <a:cubicBezTo>
                  <a:pt x="272" y="214"/>
                  <a:pt x="272" y="214"/>
                  <a:pt x="272" y="214"/>
                </a:cubicBezTo>
                <a:cubicBezTo>
                  <a:pt x="259" y="214"/>
                  <a:pt x="259" y="214"/>
                  <a:pt x="259" y="214"/>
                </a:cubicBezTo>
                <a:cubicBezTo>
                  <a:pt x="259" y="168"/>
                  <a:pt x="259" y="168"/>
                  <a:pt x="259" y="168"/>
                </a:cubicBezTo>
                <a:cubicBezTo>
                  <a:pt x="258" y="169"/>
                  <a:pt x="258" y="170"/>
                  <a:pt x="257" y="170"/>
                </a:cubicBezTo>
                <a:cubicBezTo>
                  <a:pt x="256" y="171"/>
                  <a:pt x="255" y="171"/>
                  <a:pt x="254" y="172"/>
                </a:cubicBezTo>
                <a:cubicBezTo>
                  <a:pt x="252" y="172"/>
                  <a:pt x="251" y="172"/>
                  <a:pt x="250" y="173"/>
                </a:cubicBezTo>
                <a:cubicBezTo>
                  <a:pt x="249" y="173"/>
                  <a:pt x="248" y="173"/>
                  <a:pt x="247" y="173"/>
                </a:cubicBezTo>
                <a:cubicBezTo>
                  <a:pt x="247" y="163"/>
                  <a:pt x="247" y="163"/>
                  <a:pt x="247" y="163"/>
                </a:cubicBezTo>
                <a:cubicBezTo>
                  <a:pt x="250" y="162"/>
                  <a:pt x="253" y="160"/>
                  <a:pt x="256" y="159"/>
                </a:cubicBezTo>
                <a:cubicBezTo>
                  <a:pt x="259" y="157"/>
                  <a:pt x="262" y="156"/>
                  <a:pt x="264" y="154"/>
                </a:cubicBezTo>
                <a:lnTo>
                  <a:pt x="272" y="15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72290"/>
            <a:endParaRPr lang="en-US" sz="1324" kern="0">
              <a:solidFill>
                <a:srgbClr val="FFFFFF"/>
              </a:solidFill>
            </a:endParaRPr>
          </a:p>
        </p:txBody>
      </p:sp>
      <p:sp>
        <p:nvSpPr>
          <p:cNvPr id="349" name="Freeform 115"/>
          <p:cNvSpPr>
            <a:spLocks noChangeAspect="1" noEditPoints="1"/>
          </p:cNvSpPr>
          <p:nvPr/>
        </p:nvSpPr>
        <p:spPr bwMode="black">
          <a:xfrm>
            <a:off x="7794060" y="4148750"/>
            <a:ext cx="205052" cy="201390"/>
          </a:xfrm>
          <a:custGeom>
            <a:avLst/>
            <a:gdLst>
              <a:gd name="T0" fmla="*/ 63 w 68"/>
              <a:gd name="T1" fmla="*/ 12 h 66"/>
              <a:gd name="T2" fmla="*/ 48 w 68"/>
              <a:gd name="T3" fmla="*/ 1 h 66"/>
              <a:gd name="T4" fmla="*/ 42 w 68"/>
              <a:gd name="T5" fmla="*/ 0 h 66"/>
              <a:gd name="T6" fmla="*/ 18 w 68"/>
              <a:gd name="T7" fmla="*/ 19 h 66"/>
              <a:gd name="T8" fmla="*/ 21 w 68"/>
              <a:gd name="T9" fmla="*/ 37 h 66"/>
              <a:gd name="T10" fmla="*/ 2 w 68"/>
              <a:gd name="T11" fmla="*/ 56 h 66"/>
              <a:gd name="T12" fmla="*/ 2 w 68"/>
              <a:gd name="T13" fmla="*/ 65 h 66"/>
              <a:gd name="T14" fmla="*/ 7 w 68"/>
              <a:gd name="T15" fmla="*/ 66 h 66"/>
              <a:gd name="T16" fmla="*/ 11 w 68"/>
              <a:gd name="T17" fmla="*/ 65 h 66"/>
              <a:gd name="T18" fmla="*/ 30 w 68"/>
              <a:gd name="T19" fmla="*/ 46 h 66"/>
              <a:gd name="T20" fmla="*/ 36 w 68"/>
              <a:gd name="T21" fmla="*/ 49 h 66"/>
              <a:gd name="T22" fmla="*/ 42 w 68"/>
              <a:gd name="T23" fmla="*/ 50 h 66"/>
              <a:gd name="T24" fmla="*/ 66 w 68"/>
              <a:gd name="T25" fmla="*/ 31 h 66"/>
              <a:gd name="T26" fmla="*/ 63 w 68"/>
              <a:gd name="T27" fmla="*/ 12 h 66"/>
              <a:gd name="T28" fmla="*/ 59 w 68"/>
              <a:gd name="T29" fmla="*/ 29 h 66"/>
              <a:gd name="T30" fmla="*/ 42 w 68"/>
              <a:gd name="T31" fmla="*/ 42 h 66"/>
              <a:gd name="T32" fmla="*/ 38 w 68"/>
              <a:gd name="T33" fmla="*/ 42 h 66"/>
              <a:gd name="T34" fmla="*/ 26 w 68"/>
              <a:gd name="T35" fmla="*/ 21 h 66"/>
              <a:gd name="T36" fmla="*/ 42 w 68"/>
              <a:gd name="T37" fmla="*/ 8 h 66"/>
              <a:gd name="T38" fmla="*/ 46 w 68"/>
              <a:gd name="T39" fmla="*/ 8 h 66"/>
              <a:gd name="T40" fmla="*/ 57 w 68"/>
              <a:gd name="T41" fmla="*/ 16 h 66"/>
              <a:gd name="T42" fmla="*/ 59 w 68"/>
              <a:gd name="T43" fmla="*/ 2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 h="66">
                <a:moveTo>
                  <a:pt x="63" y="12"/>
                </a:moveTo>
                <a:cubicBezTo>
                  <a:pt x="60" y="6"/>
                  <a:pt x="55" y="2"/>
                  <a:pt x="48" y="1"/>
                </a:cubicBezTo>
                <a:cubicBezTo>
                  <a:pt x="46" y="0"/>
                  <a:pt x="44" y="0"/>
                  <a:pt x="42" y="0"/>
                </a:cubicBezTo>
                <a:cubicBezTo>
                  <a:pt x="31" y="0"/>
                  <a:pt x="21" y="8"/>
                  <a:pt x="18" y="19"/>
                </a:cubicBezTo>
                <a:cubicBezTo>
                  <a:pt x="17" y="25"/>
                  <a:pt x="18" y="32"/>
                  <a:pt x="21" y="37"/>
                </a:cubicBezTo>
                <a:cubicBezTo>
                  <a:pt x="2" y="56"/>
                  <a:pt x="2" y="56"/>
                  <a:pt x="2" y="56"/>
                </a:cubicBezTo>
                <a:cubicBezTo>
                  <a:pt x="0" y="58"/>
                  <a:pt x="0" y="62"/>
                  <a:pt x="2" y="65"/>
                </a:cubicBezTo>
                <a:cubicBezTo>
                  <a:pt x="4" y="66"/>
                  <a:pt x="5" y="66"/>
                  <a:pt x="7" y="66"/>
                </a:cubicBezTo>
                <a:cubicBezTo>
                  <a:pt x="8" y="66"/>
                  <a:pt x="10" y="66"/>
                  <a:pt x="11" y="65"/>
                </a:cubicBezTo>
                <a:cubicBezTo>
                  <a:pt x="30" y="46"/>
                  <a:pt x="30" y="46"/>
                  <a:pt x="30" y="46"/>
                </a:cubicBezTo>
                <a:cubicBezTo>
                  <a:pt x="32" y="47"/>
                  <a:pt x="34" y="48"/>
                  <a:pt x="36" y="49"/>
                </a:cubicBezTo>
                <a:cubicBezTo>
                  <a:pt x="38" y="49"/>
                  <a:pt x="40" y="50"/>
                  <a:pt x="42" y="50"/>
                </a:cubicBezTo>
                <a:cubicBezTo>
                  <a:pt x="54" y="50"/>
                  <a:pt x="64" y="42"/>
                  <a:pt x="66" y="31"/>
                </a:cubicBezTo>
                <a:cubicBezTo>
                  <a:pt x="68" y="24"/>
                  <a:pt x="67" y="18"/>
                  <a:pt x="63" y="12"/>
                </a:cubicBezTo>
                <a:close/>
                <a:moveTo>
                  <a:pt x="59" y="29"/>
                </a:moveTo>
                <a:cubicBezTo>
                  <a:pt x="57" y="37"/>
                  <a:pt x="50" y="42"/>
                  <a:pt x="42" y="42"/>
                </a:cubicBezTo>
                <a:cubicBezTo>
                  <a:pt x="41" y="42"/>
                  <a:pt x="40" y="42"/>
                  <a:pt x="38" y="42"/>
                </a:cubicBezTo>
                <a:cubicBezTo>
                  <a:pt x="29" y="39"/>
                  <a:pt x="23" y="30"/>
                  <a:pt x="26" y="21"/>
                </a:cubicBezTo>
                <a:cubicBezTo>
                  <a:pt x="28" y="13"/>
                  <a:pt x="34" y="8"/>
                  <a:pt x="42" y="8"/>
                </a:cubicBezTo>
                <a:cubicBezTo>
                  <a:pt x="44" y="8"/>
                  <a:pt x="45" y="8"/>
                  <a:pt x="46" y="8"/>
                </a:cubicBezTo>
                <a:cubicBezTo>
                  <a:pt x="51" y="9"/>
                  <a:pt x="55" y="12"/>
                  <a:pt x="57" y="16"/>
                </a:cubicBezTo>
                <a:cubicBezTo>
                  <a:pt x="59" y="20"/>
                  <a:pt x="60" y="25"/>
                  <a:pt x="59" y="29"/>
                </a:cubicBezTo>
                <a:close/>
              </a:path>
            </a:pathLst>
          </a:custGeom>
          <a:solidFill>
            <a:schemeClr val="tx1"/>
          </a:solidFill>
          <a:ln>
            <a:noFill/>
          </a:ln>
          <a:extLst/>
        </p:spPr>
        <p:txBody>
          <a:bodyPr vert="horz" wrap="square" lIns="68583" tIns="34292" rIns="68583" bIns="34292" numCol="1" anchor="t" anchorCtr="0" compatLnSpc="1">
            <a:prstTxWarp prst="textNoShape">
              <a:avLst/>
            </a:prstTxWarp>
          </a:bodyPr>
          <a:lstStyle/>
          <a:p>
            <a:pPr defTabSz="672290"/>
            <a:endParaRPr lang="en-US" sz="1324" kern="0" dirty="0">
              <a:solidFill>
                <a:srgbClr val="000000"/>
              </a:solidFill>
            </a:endParaRPr>
          </a:p>
        </p:txBody>
      </p:sp>
      <p:cxnSp>
        <p:nvCxnSpPr>
          <p:cNvPr id="350" name="Straight Connector 349"/>
          <p:cNvCxnSpPr/>
          <p:nvPr/>
        </p:nvCxnSpPr>
        <p:spPr>
          <a:xfrm>
            <a:off x="779299" y="2213982"/>
            <a:ext cx="169798" cy="99728"/>
          </a:xfrm>
          <a:prstGeom prst="line">
            <a:avLst/>
          </a:prstGeom>
          <a:noFill/>
          <a:ln w="6350" cap="flat" cmpd="sng" algn="ctr">
            <a:solidFill>
              <a:srgbClr val="5B9BD5"/>
            </a:solidFill>
            <a:prstDash val="solid"/>
            <a:miter lim="800000"/>
          </a:ln>
          <a:effectLst/>
        </p:spPr>
      </p:cxnSp>
      <p:cxnSp>
        <p:nvCxnSpPr>
          <p:cNvPr id="351" name="Straight Connector 350"/>
          <p:cNvCxnSpPr/>
          <p:nvPr/>
        </p:nvCxnSpPr>
        <p:spPr>
          <a:xfrm flipV="1">
            <a:off x="609526" y="2218261"/>
            <a:ext cx="169773" cy="95449"/>
          </a:xfrm>
          <a:prstGeom prst="line">
            <a:avLst/>
          </a:prstGeom>
          <a:noFill/>
          <a:ln w="6350" cap="flat" cmpd="sng" algn="ctr">
            <a:solidFill>
              <a:srgbClr val="5B9BD5"/>
            </a:solidFill>
            <a:prstDash val="solid"/>
            <a:miter lim="800000"/>
          </a:ln>
          <a:effectLst/>
        </p:spPr>
      </p:cxnSp>
      <p:cxnSp>
        <p:nvCxnSpPr>
          <p:cNvPr id="352" name="Straight Connector 351"/>
          <p:cNvCxnSpPr/>
          <p:nvPr/>
        </p:nvCxnSpPr>
        <p:spPr>
          <a:xfrm>
            <a:off x="1116796" y="2213982"/>
            <a:ext cx="169798" cy="99728"/>
          </a:xfrm>
          <a:prstGeom prst="line">
            <a:avLst/>
          </a:prstGeom>
          <a:noFill/>
          <a:ln w="6350" cap="flat" cmpd="sng" algn="ctr">
            <a:solidFill>
              <a:srgbClr val="5B9BD5"/>
            </a:solidFill>
            <a:prstDash val="solid"/>
            <a:miter lim="800000"/>
          </a:ln>
          <a:effectLst/>
        </p:spPr>
      </p:cxnSp>
      <p:cxnSp>
        <p:nvCxnSpPr>
          <p:cNvPr id="353" name="Straight Connector 352"/>
          <p:cNvCxnSpPr/>
          <p:nvPr/>
        </p:nvCxnSpPr>
        <p:spPr>
          <a:xfrm flipV="1">
            <a:off x="947023" y="2218261"/>
            <a:ext cx="169773" cy="95449"/>
          </a:xfrm>
          <a:prstGeom prst="line">
            <a:avLst/>
          </a:prstGeom>
          <a:noFill/>
          <a:ln w="6350" cap="flat" cmpd="sng" algn="ctr">
            <a:solidFill>
              <a:srgbClr val="5B9BD5"/>
            </a:solidFill>
            <a:prstDash val="solid"/>
            <a:miter lim="800000"/>
          </a:ln>
          <a:effectLst/>
        </p:spPr>
      </p:cxnSp>
      <p:cxnSp>
        <p:nvCxnSpPr>
          <p:cNvPr id="354" name="Straight Connector 353"/>
          <p:cNvCxnSpPr/>
          <p:nvPr/>
        </p:nvCxnSpPr>
        <p:spPr>
          <a:xfrm>
            <a:off x="1456122" y="2213982"/>
            <a:ext cx="169798" cy="99728"/>
          </a:xfrm>
          <a:prstGeom prst="line">
            <a:avLst/>
          </a:prstGeom>
          <a:noFill/>
          <a:ln w="6350" cap="flat" cmpd="sng" algn="ctr">
            <a:solidFill>
              <a:srgbClr val="5B9BD5"/>
            </a:solidFill>
            <a:prstDash val="solid"/>
            <a:miter lim="800000"/>
          </a:ln>
          <a:effectLst/>
        </p:spPr>
      </p:cxnSp>
      <p:cxnSp>
        <p:nvCxnSpPr>
          <p:cNvPr id="355" name="Straight Connector 354"/>
          <p:cNvCxnSpPr/>
          <p:nvPr/>
        </p:nvCxnSpPr>
        <p:spPr>
          <a:xfrm flipV="1">
            <a:off x="1286348" y="2218261"/>
            <a:ext cx="169773" cy="95449"/>
          </a:xfrm>
          <a:prstGeom prst="line">
            <a:avLst/>
          </a:prstGeom>
          <a:noFill/>
          <a:ln w="6350" cap="flat" cmpd="sng" algn="ctr">
            <a:solidFill>
              <a:srgbClr val="5B9BD5"/>
            </a:solidFill>
            <a:prstDash val="solid"/>
            <a:miter lim="800000"/>
          </a:ln>
          <a:effectLst/>
        </p:spPr>
      </p:cxnSp>
      <p:cxnSp>
        <p:nvCxnSpPr>
          <p:cNvPr id="356" name="Straight Connector 355"/>
          <p:cNvCxnSpPr/>
          <p:nvPr/>
        </p:nvCxnSpPr>
        <p:spPr>
          <a:xfrm>
            <a:off x="1793619" y="2213982"/>
            <a:ext cx="169798" cy="99728"/>
          </a:xfrm>
          <a:prstGeom prst="line">
            <a:avLst/>
          </a:prstGeom>
          <a:noFill/>
          <a:ln w="6350" cap="flat" cmpd="sng" algn="ctr">
            <a:solidFill>
              <a:srgbClr val="5B9BD5"/>
            </a:solidFill>
            <a:prstDash val="solid"/>
            <a:miter lim="800000"/>
          </a:ln>
          <a:effectLst/>
        </p:spPr>
      </p:cxnSp>
      <p:cxnSp>
        <p:nvCxnSpPr>
          <p:cNvPr id="357" name="Straight Connector 356"/>
          <p:cNvCxnSpPr/>
          <p:nvPr/>
        </p:nvCxnSpPr>
        <p:spPr>
          <a:xfrm flipV="1">
            <a:off x="1623846" y="2218261"/>
            <a:ext cx="169773" cy="95449"/>
          </a:xfrm>
          <a:prstGeom prst="line">
            <a:avLst/>
          </a:prstGeom>
          <a:noFill/>
          <a:ln w="6350" cap="flat" cmpd="sng" algn="ctr">
            <a:solidFill>
              <a:srgbClr val="5B9BD5"/>
            </a:solidFill>
            <a:prstDash val="solid"/>
            <a:miter lim="800000"/>
          </a:ln>
          <a:effectLst/>
        </p:spPr>
      </p:cxnSp>
      <p:cxnSp>
        <p:nvCxnSpPr>
          <p:cNvPr id="358" name="Straight Connector 357"/>
          <p:cNvCxnSpPr/>
          <p:nvPr/>
        </p:nvCxnSpPr>
        <p:spPr>
          <a:xfrm>
            <a:off x="2128417" y="2213982"/>
            <a:ext cx="169798" cy="99728"/>
          </a:xfrm>
          <a:prstGeom prst="line">
            <a:avLst/>
          </a:prstGeom>
          <a:noFill/>
          <a:ln w="6350" cap="flat" cmpd="sng" algn="ctr">
            <a:solidFill>
              <a:srgbClr val="5B9BD5"/>
            </a:solidFill>
            <a:prstDash val="solid"/>
            <a:miter lim="800000"/>
          </a:ln>
          <a:effectLst/>
        </p:spPr>
      </p:cxnSp>
      <p:cxnSp>
        <p:nvCxnSpPr>
          <p:cNvPr id="359" name="Straight Connector 358"/>
          <p:cNvCxnSpPr/>
          <p:nvPr/>
        </p:nvCxnSpPr>
        <p:spPr>
          <a:xfrm flipV="1">
            <a:off x="1958643" y="2218261"/>
            <a:ext cx="169773" cy="95449"/>
          </a:xfrm>
          <a:prstGeom prst="line">
            <a:avLst/>
          </a:prstGeom>
          <a:noFill/>
          <a:ln w="6350" cap="flat" cmpd="sng" algn="ctr">
            <a:solidFill>
              <a:srgbClr val="5B9BD5"/>
            </a:solidFill>
            <a:prstDash val="solid"/>
            <a:miter lim="800000"/>
          </a:ln>
          <a:effectLst/>
        </p:spPr>
      </p:cxnSp>
      <p:cxnSp>
        <p:nvCxnSpPr>
          <p:cNvPr id="360" name="Straight Connector 359"/>
          <p:cNvCxnSpPr/>
          <p:nvPr/>
        </p:nvCxnSpPr>
        <p:spPr>
          <a:xfrm>
            <a:off x="2465914" y="2213982"/>
            <a:ext cx="169798" cy="99728"/>
          </a:xfrm>
          <a:prstGeom prst="line">
            <a:avLst/>
          </a:prstGeom>
          <a:noFill/>
          <a:ln w="6350" cap="flat" cmpd="sng" algn="ctr">
            <a:solidFill>
              <a:srgbClr val="5B9BD5"/>
            </a:solidFill>
            <a:prstDash val="solid"/>
            <a:miter lim="800000"/>
          </a:ln>
          <a:effectLst/>
        </p:spPr>
      </p:cxnSp>
      <p:cxnSp>
        <p:nvCxnSpPr>
          <p:cNvPr id="361" name="Straight Connector 360"/>
          <p:cNvCxnSpPr/>
          <p:nvPr/>
        </p:nvCxnSpPr>
        <p:spPr>
          <a:xfrm flipV="1">
            <a:off x="2296141" y="2218261"/>
            <a:ext cx="169773" cy="95449"/>
          </a:xfrm>
          <a:prstGeom prst="line">
            <a:avLst/>
          </a:prstGeom>
          <a:noFill/>
          <a:ln w="6350" cap="flat" cmpd="sng" algn="ctr">
            <a:solidFill>
              <a:srgbClr val="5B9BD5"/>
            </a:solidFill>
            <a:prstDash val="solid"/>
            <a:miter lim="800000"/>
          </a:ln>
          <a:effectLst/>
        </p:spPr>
      </p:cxnSp>
      <p:cxnSp>
        <p:nvCxnSpPr>
          <p:cNvPr id="362" name="Straight Connector 361"/>
          <p:cNvCxnSpPr/>
          <p:nvPr/>
        </p:nvCxnSpPr>
        <p:spPr>
          <a:xfrm>
            <a:off x="2805240" y="2213982"/>
            <a:ext cx="169798" cy="99728"/>
          </a:xfrm>
          <a:prstGeom prst="line">
            <a:avLst/>
          </a:prstGeom>
          <a:noFill/>
          <a:ln w="6350" cap="flat" cmpd="sng" algn="ctr">
            <a:solidFill>
              <a:srgbClr val="5B9BD5"/>
            </a:solidFill>
            <a:prstDash val="solid"/>
            <a:miter lim="800000"/>
          </a:ln>
          <a:effectLst/>
        </p:spPr>
      </p:cxnSp>
      <p:cxnSp>
        <p:nvCxnSpPr>
          <p:cNvPr id="363" name="Straight Connector 362"/>
          <p:cNvCxnSpPr/>
          <p:nvPr/>
        </p:nvCxnSpPr>
        <p:spPr>
          <a:xfrm flipV="1">
            <a:off x="2635466" y="2218261"/>
            <a:ext cx="169773" cy="95449"/>
          </a:xfrm>
          <a:prstGeom prst="line">
            <a:avLst/>
          </a:prstGeom>
          <a:noFill/>
          <a:ln w="6350" cap="flat" cmpd="sng" algn="ctr">
            <a:solidFill>
              <a:srgbClr val="5B9BD5"/>
            </a:solidFill>
            <a:prstDash val="solid"/>
            <a:miter lim="800000"/>
          </a:ln>
          <a:effectLst/>
        </p:spPr>
      </p:cxnSp>
      <p:cxnSp>
        <p:nvCxnSpPr>
          <p:cNvPr id="364" name="Straight Connector 363"/>
          <p:cNvCxnSpPr/>
          <p:nvPr/>
        </p:nvCxnSpPr>
        <p:spPr>
          <a:xfrm>
            <a:off x="3138650" y="2217901"/>
            <a:ext cx="169798" cy="99728"/>
          </a:xfrm>
          <a:prstGeom prst="line">
            <a:avLst/>
          </a:prstGeom>
          <a:noFill/>
          <a:ln w="6350" cap="flat" cmpd="sng" algn="ctr">
            <a:solidFill>
              <a:srgbClr val="5B9BD5"/>
            </a:solidFill>
            <a:prstDash val="solid"/>
            <a:miter lim="800000"/>
          </a:ln>
          <a:effectLst/>
        </p:spPr>
      </p:cxnSp>
      <p:cxnSp>
        <p:nvCxnSpPr>
          <p:cNvPr id="365" name="Straight Connector 364"/>
          <p:cNvCxnSpPr/>
          <p:nvPr/>
        </p:nvCxnSpPr>
        <p:spPr>
          <a:xfrm flipV="1">
            <a:off x="2976020" y="2218261"/>
            <a:ext cx="169773" cy="95449"/>
          </a:xfrm>
          <a:prstGeom prst="line">
            <a:avLst/>
          </a:prstGeom>
          <a:noFill/>
          <a:ln w="6350" cap="flat" cmpd="sng" algn="ctr">
            <a:solidFill>
              <a:srgbClr val="5B9BD5"/>
            </a:solidFill>
            <a:prstDash val="solid"/>
            <a:miter lim="800000"/>
          </a:ln>
          <a:effectLst/>
        </p:spPr>
      </p:cxnSp>
      <p:cxnSp>
        <p:nvCxnSpPr>
          <p:cNvPr id="366" name="Straight Connector 365"/>
          <p:cNvCxnSpPr/>
          <p:nvPr/>
        </p:nvCxnSpPr>
        <p:spPr>
          <a:xfrm>
            <a:off x="3485377" y="2214953"/>
            <a:ext cx="169798" cy="99728"/>
          </a:xfrm>
          <a:prstGeom prst="line">
            <a:avLst/>
          </a:prstGeom>
          <a:noFill/>
          <a:ln w="6350" cap="flat" cmpd="sng" algn="ctr">
            <a:solidFill>
              <a:srgbClr val="5B9BD5"/>
            </a:solidFill>
            <a:prstDash val="solid"/>
            <a:miter lim="800000"/>
          </a:ln>
          <a:effectLst/>
        </p:spPr>
      </p:cxnSp>
      <p:cxnSp>
        <p:nvCxnSpPr>
          <p:cNvPr id="367" name="Straight Connector 366"/>
          <p:cNvCxnSpPr/>
          <p:nvPr/>
        </p:nvCxnSpPr>
        <p:spPr>
          <a:xfrm flipV="1">
            <a:off x="3315604" y="2219232"/>
            <a:ext cx="169773" cy="95449"/>
          </a:xfrm>
          <a:prstGeom prst="line">
            <a:avLst/>
          </a:prstGeom>
          <a:noFill/>
          <a:ln w="6350" cap="flat" cmpd="sng" algn="ctr">
            <a:solidFill>
              <a:srgbClr val="5B9BD5"/>
            </a:solidFill>
            <a:prstDash val="solid"/>
            <a:miter lim="800000"/>
          </a:ln>
          <a:effectLst/>
        </p:spPr>
      </p:cxnSp>
      <p:cxnSp>
        <p:nvCxnSpPr>
          <p:cNvPr id="368" name="Straight Connector 367"/>
          <p:cNvCxnSpPr/>
          <p:nvPr/>
        </p:nvCxnSpPr>
        <p:spPr>
          <a:xfrm>
            <a:off x="3822874" y="2214953"/>
            <a:ext cx="169798" cy="99728"/>
          </a:xfrm>
          <a:prstGeom prst="line">
            <a:avLst/>
          </a:prstGeom>
          <a:noFill/>
          <a:ln w="6350" cap="flat" cmpd="sng" algn="ctr">
            <a:solidFill>
              <a:srgbClr val="5B9BD5"/>
            </a:solidFill>
            <a:prstDash val="solid"/>
            <a:miter lim="800000"/>
          </a:ln>
          <a:effectLst/>
        </p:spPr>
      </p:cxnSp>
      <p:cxnSp>
        <p:nvCxnSpPr>
          <p:cNvPr id="369" name="Straight Connector 368"/>
          <p:cNvCxnSpPr/>
          <p:nvPr/>
        </p:nvCxnSpPr>
        <p:spPr>
          <a:xfrm flipV="1">
            <a:off x="3653101" y="2219232"/>
            <a:ext cx="169773" cy="95449"/>
          </a:xfrm>
          <a:prstGeom prst="line">
            <a:avLst/>
          </a:prstGeom>
          <a:noFill/>
          <a:ln w="6350" cap="flat" cmpd="sng" algn="ctr">
            <a:solidFill>
              <a:srgbClr val="5B9BD5"/>
            </a:solidFill>
            <a:prstDash val="solid"/>
            <a:miter lim="800000"/>
          </a:ln>
          <a:effectLst/>
        </p:spPr>
      </p:cxnSp>
      <p:cxnSp>
        <p:nvCxnSpPr>
          <p:cNvPr id="370" name="Straight Connector 369"/>
          <p:cNvCxnSpPr/>
          <p:nvPr/>
        </p:nvCxnSpPr>
        <p:spPr>
          <a:xfrm>
            <a:off x="4159144" y="2214953"/>
            <a:ext cx="169798" cy="99728"/>
          </a:xfrm>
          <a:prstGeom prst="line">
            <a:avLst/>
          </a:prstGeom>
          <a:noFill/>
          <a:ln w="6350" cap="flat" cmpd="sng" algn="ctr">
            <a:solidFill>
              <a:srgbClr val="5B9BD5"/>
            </a:solidFill>
            <a:prstDash val="solid"/>
            <a:miter lim="800000"/>
          </a:ln>
          <a:effectLst/>
        </p:spPr>
      </p:cxnSp>
      <p:cxnSp>
        <p:nvCxnSpPr>
          <p:cNvPr id="371" name="Straight Connector 370"/>
          <p:cNvCxnSpPr/>
          <p:nvPr/>
        </p:nvCxnSpPr>
        <p:spPr>
          <a:xfrm flipV="1">
            <a:off x="3992426" y="2219232"/>
            <a:ext cx="169773" cy="95449"/>
          </a:xfrm>
          <a:prstGeom prst="line">
            <a:avLst/>
          </a:prstGeom>
          <a:noFill/>
          <a:ln w="6350" cap="flat" cmpd="sng" algn="ctr">
            <a:solidFill>
              <a:srgbClr val="5B9BD5"/>
            </a:solidFill>
            <a:prstDash val="solid"/>
            <a:miter lim="800000"/>
          </a:ln>
          <a:effectLst/>
        </p:spPr>
      </p:cxnSp>
      <p:cxnSp>
        <p:nvCxnSpPr>
          <p:cNvPr id="372" name="Straight Connector 371"/>
          <p:cNvCxnSpPr/>
          <p:nvPr/>
        </p:nvCxnSpPr>
        <p:spPr>
          <a:xfrm>
            <a:off x="4500053" y="2214953"/>
            <a:ext cx="169798" cy="99728"/>
          </a:xfrm>
          <a:prstGeom prst="line">
            <a:avLst/>
          </a:prstGeom>
          <a:noFill/>
          <a:ln w="6350" cap="flat" cmpd="sng" algn="ctr">
            <a:solidFill>
              <a:srgbClr val="5B9BD5"/>
            </a:solidFill>
            <a:prstDash val="solid"/>
            <a:miter lim="800000"/>
          </a:ln>
          <a:effectLst/>
        </p:spPr>
      </p:cxnSp>
      <p:cxnSp>
        <p:nvCxnSpPr>
          <p:cNvPr id="373" name="Straight Connector 372"/>
          <p:cNvCxnSpPr/>
          <p:nvPr/>
        </p:nvCxnSpPr>
        <p:spPr>
          <a:xfrm flipV="1">
            <a:off x="4330280" y="2219232"/>
            <a:ext cx="169773" cy="95449"/>
          </a:xfrm>
          <a:prstGeom prst="line">
            <a:avLst/>
          </a:prstGeom>
          <a:noFill/>
          <a:ln w="6350" cap="flat" cmpd="sng" algn="ctr">
            <a:solidFill>
              <a:srgbClr val="5B9BD5"/>
            </a:solidFill>
            <a:prstDash val="solid"/>
            <a:miter lim="800000"/>
          </a:ln>
          <a:effectLst/>
        </p:spPr>
      </p:cxnSp>
      <p:cxnSp>
        <p:nvCxnSpPr>
          <p:cNvPr id="374" name="Straight Connector 373"/>
          <p:cNvCxnSpPr/>
          <p:nvPr/>
        </p:nvCxnSpPr>
        <p:spPr>
          <a:xfrm>
            <a:off x="4837551" y="2214953"/>
            <a:ext cx="169798" cy="99728"/>
          </a:xfrm>
          <a:prstGeom prst="line">
            <a:avLst/>
          </a:prstGeom>
          <a:noFill/>
          <a:ln w="6350" cap="flat" cmpd="sng" algn="ctr">
            <a:solidFill>
              <a:srgbClr val="5B9BD5"/>
            </a:solidFill>
            <a:prstDash val="solid"/>
            <a:miter lim="800000"/>
          </a:ln>
          <a:effectLst/>
        </p:spPr>
      </p:cxnSp>
      <p:cxnSp>
        <p:nvCxnSpPr>
          <p:cNvPr id="375" name="Straight Connector 374"/>
          <p:cNvCxnSpPr/>
          <p:nvPr/>
        </p:nvCxnSpPr>
        <p:spPr>
          <a:xfrm flipV="1">
            <a:off x="4667777" y="2219232"/>
            <a:ext cx="169773" cy="95449"/>
          </a:xfrm>
          <a:prstGeom prst="line">
            <a:avLst/>
          </a:prstGeom>
          <a:noFill/>
          <a:ln w="6350" cap="flat" cmpd="sng" algn="ctr">
            <a:solidFill>
              <a:srgbClr val="5B9BD5"/>
            </a:solidFill>
            <a:prstDash val="solid"/>
            <a:miter lim="800000"/>
          </a:ln>
          <a:effectLst/>
        </p:spPr>
      </p:cxnSp>
      <p:cxnSp>
        <p:nvCxnSpPr>
          <p:cNvPr id="376" name="Straight Connector 375"/>
          <p:cNvCxnSpPr/>
          <p:nvPr/>
        </p:nvCxnSpPr>
        <p:spPr>
          <a:xfrm>
            <a:off x="5178104" y="2214953"/>
            <a:ext cx="169798" cy="99728"/>
          </a:xfrm>
          <a:prstGeom prst="line">
            <a:avLst/>
          </a:prstGeom>
          <a:noFill/>
          <a:ln w="6350" cap="flat" cmpd="sng" algn="ctr">
            <a:solidFill>
              <a:srgbClr val="5B9BD5"/>
            </a:solidFill>
            <a:prstDash val="solid"/>
            <a:miter lim="800000"/>
          </a:ln>
          <a:effectLst/>
        </p:spPr>
      </p:cxnSp>
      <p:cxnSp>
        <p:nvCxnSpPr>
          <p:cNvPr id="377" name="Straight Connector 376"/>
          <p:cNvCxnSpPr/>
          <p:nvPr/>
        </p:nvCxnSpPr>
        <p:spPr>
          <a:xfrm flipV="1">
            <a:off x="5008331" y="2219232"/>
            <a:ext cx="169773" cy="95449"/>
          </a:xfrm>
          <a:prstGeom prst="line">
            <a:avLst/>
          </a:prstGeom>
          <a:noFill/>
          <a:ln w="6350" cap="flat" cmpd="sng" algn="ctr">
            <a:solidFill>
              <a:srgbClr val="5B9BD5"/>
            </a:solidFill>
            <a:prstDash val="solid"/>
            <a:miter lim="800000"/>
          </a:ln>
          <a:effectLst/>
        </p:spPr>
      </p:cxnSp>
      <p:cxnSp>
        <p:nvCxnSpPr>
          <p:cNvPr id="378" name="Straight Connector 377"/>
          <p:cNvCxnSpPr/>
          <p:nvPr/>
        </p:nvCxnSpPr>
        <p:spPr>
          <a:xfrm>
            <a:off x="5520129" y="2214953"/>
            <a:ext cx="169798" cy="99728"/>
          </a:xfrm>
          <a:prstGeom prst="line">
            <a:avLst/>
          </a:prstGeom>
          <a:noFill/>
          <a:ln w="6350" cap="flat" cmpd="sng" algn="ctr">
            <a:solidFill>
              <a:srgbClr val="5B9BD5"/>
            </a:solidFill>
            <a:prstDash val="solid"/>
            <a:miter lim="800000"/>
          </a:ln>
          <a:effectLst/>
        </p:spPr>
      </p:cxnSp>
      <p:cxnSp>
        <p:nvCxnSpPr>
          <p:cNvPr id="379" name="Straight Connector 378"/>
          <p:cNvCxnSpPr/>
          <p:nvPr/>
        </p:nvCxnSpPr>
        <p:spPr>
          <a:xfrm flipV="1">
            <a:off x="5347655" y="2219232"/>
            <a:ext cx="169773" cy="95449"/>
          </a:xfrm>
          <a:prstGeom prst="line">
            <a:avLst/>
          </a:prstGeom>
          <a:noFill/>
          <a:ln w="6350" cap="flat" cmpd="sng" algn="ctr">
            <a:solidFill>
              <a:srgbClr val="5B9BD5"/>
            </a:solidFill>
            <a:prstDash val="solid"/>
            <a:miter lim="800000"/>
          </a:ln>
          <a:effectLst/>
        </p:spPr>
      </p:cxnSp>
      <p:cxnSp>
        <p:nvCxnSpPr>
          <p:cNvPr id="380" name="Straight Connector 379"/>
          <p:cNvCxnSpPr/>
          <p:nvPr/>
        </p:nvCxnSpPr>
        <p:spPr>
          <a:xfrm>
            <a:off x="5854926" y="2214953"/>
            <a:ext cx="169798" cy="99728"/>
          </a:xfrm>
          <a:prstGeom prst="line">
            <a:avLst/>
          </a:prstGeom>
          <a:noFill/>
          <a:ln w="6350" cap="flat" cmpd="sng" algn="ctr">
            <a:solidFill>
              <a:srgbClr val="5B9BD5"/>
            </a:solidFill>
            <a:prstDash val="solid"/>
            <a:miter lim="800000"/>
          </a:ln>
          <a:effectLst/>
        </p:spPr>
      </p:cxnSp>
      <p:cxnSp>
        <p:nvCxnSpPr>
          <p:cNvPr id="381" name="Straight Connector 380"/>
          <p:cNvCxnSpPr/>
          <p:nvPr/>
        </p:nvCxnSpPr>
        <p:spPr>
          <a:xfrm flipV="1">
            <a:off x="5687853" y="2219232"/>
            <a:ext cx="169773" cy="95449"/>
          </a:xfrm>
          <a:prstGeom prst="line">
            <a:avLst/>
          </a:prstGeom>
          <a:noFill/>
          <a:ln w="6350" cap="flat" cmpd="sng" algn="ctr">
            <a:solidFill>
              <a:srgbClr val="5B9BD5"/>
            </a:solidFill>
            <a:prstDash val="solid"/>
            <a:miter lim="800000"/>
          </a:ln>
          <a:effectLst/>
        </p:spPr>
      </p:cxnSp>
      <p:cxnSp>
        <p:nvCxnSpPr>
          <p:cNvPr id="382" name="Straight Connector 381"/>
          <p:cNvCxnSpPr/>
          <p:nvPr/>
        </p:nvCxnSpPr>
        <p:spPr>
          <a:xfrm>
            <a:off x="6196305" y="2217559"/>
            <a:ext cx="169798" cy="99728"/>
          </a:xfrm>
          <a:prstGeom prst="line">
            <a:avLst/>
          </a:prstGeom>
          <a:noFill/>
          <a:ln w="6350" cap="flat" cmpd="sng" algn="ctr">
            <a:solidFill>
              <a:srgbClr val="5B9BD5"/>
            </a:solidFill>
            <a:prstDash val="solid"/>
            <a:miter lim="800000"/>
          </a:ln>
          <a:effectLst/>
        </p:spPr>
      </p:cxnSp>
      <p:cxnSp>
        <p:nvCxnSpPr>
          <p:cNvPr id="383" name="Straight Connector 382"/>
          <p:cNvCxnSpPr/>
          <p:nvPr/>
        </p:nvCxnSpPr>
        <p:spPr>
          <a:xfrm flipV="1">
            <a:off x="6026531" y="2221838"/>
            <a:ext cx="169773" cy="95449"/>
          </a:xfrm>
          <a:prstGeom prst="line">
            <a:avLst/>
          </a:prstGeom>
          <a:noFill/>
          <a:ln w="6350" cap="flat" cmpd="sng" algn="ctr">
            <a:solidFill>
              <a:srgbClr val="5B9BD5"/>
            </a:solidFill>
            <a:prstDash val="solid"/>
            <a:miter lim="800000"/>
          </a:ln>
          <a:effectLst/>
        </p:spPr>
      </p:cxnSp>
      <p:cxnSp>
        <p:nvCxnSpPr>
          <p:cNvPr id="384" name="Straight Connector 383"/>
          <p:cNvCxnSpPr/>
          <p:nvPr/>
        </p:nvCxnSpPr>
        <p:spPr>
          <a:xfrm>
            <a:off x="6531102" y="2217559"/>
            <a:ext cx="169798" cy="99728"/>
          </a:xfrm>
          <a:prstGeom prst="line">
            <a:avLst/>
          </a:prstGeom>
          <a:noFill/>
          <a:ln w="6350" cap="flat" cmpd="sng" algn="ctr">
            <a:solidFill>
              <a:srgbClr val="5B9BD5"/>
            </a:solidFill>
            <a:prstDash val="solid"/>
            <a:miter lim="800000"/>
          </a:ln>
          <a:effectLst/>
        </p:spPr>
      </p:cxnSp>
      <p:cxnSp>
        <p:nvCxnSpPr>
          <p:cNvPr id="385" name="Straight Connector 384"/>
          <p:cNvCxnSpPr/>
          <p:nvPr/>
        </p:nvCxnSpPr>
        <p:spPr>
          <a:xfrm flipV="1">
            <a:off x="6364029" y="2221838"/>
            <a:ext cx="169773" cy="95449"/>
          </a:xfrm>
          <a:prstGeom prst="line">
            <a:avLst/>
          </a:prstGeom>
          <a:noFill/>
          <a:ln w="6350" cap="flat" cmpd="sng" algn="ctr">
            <a:solidFill>
              <a:srgbClr val="5B9BD5"/>
            </a:solidFill>
            <a:prstDash val="solid"/>
            <a:miter lim="800000"/>
          </a:ln>
          <a:effectLst/>
        </p:spPr>
      </p:cxnSp>
      <p:cxnSp>
        <p:nvCxnSpPr>
          <p:cNvPr id="386" name="Straight Connector 385"/>
          <p:cNvCxnSpPr/>
          <p:nvPr/>
        </p:nvCxnSpPr>
        <p:spPr>
          <a:xfrm>
            <a:off x="6858561" y="2217559"/>
            <a:ext cx="169798" cy="99728"/>
          </a:xfrm>
          <a:prstGeom prst="line">
            <a:avLst/>
          </a:prstGeom>
          <a:noFill/>
          <a:ln w="6350" cap="flat" cmpd="sng" algn="ctr">
            <a:solidFill>
              <a:srgbClr val="5B9BD5"/>
            </a:solidFill>
            <a:prstDash val="solid"/>
            <a:miter lim="800000"/>
          </a:ln>
          <a:effectLst/>
        </p:spPr>
      </p:cxnSp>
      <p:cxnSp>
        <p:nvCxnSpPr>
          <p:cNvPr id="387" name="Straight Connector 386"/>
          <p:cNvCxnSpPr/>
          <p:nvPr/>
        </p:nvCxnSpPr>
        <p:spPr>
          <a:xfrm flipV="1">
            <a:off x="6700655" y="2221838"/>
            <a:ext cx="169773" cy="95449"/>
          </a:xfrm>
          <a:prstGeom prst="line">
            <a:avLst/>
          </a:prstGeom>
          <a:noFill/>
          <a:ln w="6350" cap="flat" cmpd="sng" algn="ctr">
            <a:solidFill>
              <a:srgbClr val="5B9BD5"/>
            </a:solidFill>
            <a:prstDash val="solid"/>
            <a:miter lim="800000"/>
          </a:ln>
          <a:effectLst/>
        </p:spPr>
      </p:cxnSp>
      <p:cxnSp>
        <p:nvCxnSpPr>
          <p:cNvPr id="388" name="Straight Connector 387"/>
          <p:cNvCxnSpPr/>
          <p:nvPr/>
        </p:nvCxnSpPr>
        <p:spPr>
          <a:xfrm>
            <a:off x="7203237" y="2217559"/>
            <a:ext cx="169798" cy="99728"/>
          </a:xfrm>
          <a:prstGeom prst="line">
            <a:avLst/>
          </a:prstGeom>
          <a:noFill/>
          <a:ln w="6350" cap="flat" cmpd="sng" algn="ctr">
            <a:solidFill>
              <a:srgbClr val="5B9BD5"/>
            </a:solidFill>
            <a:prstDash val="solid"/>
            <a:miter lim="800000"/>
          </a:ln>
          <a:effectLst/>
        </p:spPr>
      </p:cxnSp>
      <p:cxnSp>
        <p:nvCxnSpPr>
          <p:cNvPr id="389" name="Straight Connector 388"/>
          <p:cNvCxnSpPr/>
          <p:nvPr/>
        </p:nvCxnSpPr>
        <p:spPr>
          <a:xfrm flipV="1">
            <a:off x="7033464" y="2221838"/>
            <a:ext cx="169773" cy="95449"/>
          </a:xfrm>
          <a:prstGeom prst="line">
            <a:avLst/>
          </a:prstGeom>
          <a:noFill/>
          <a:ln w="6350" cap="flat" cmpd="sng" algn="ctr">
            <a:solidFill>
              <a:srgbClr val="5B9BD5"/>
            </a:solidFill>
            <a:prstDash val="solid"/>
            <a:miter lim="800000"/>
          </a:ln>
          <a:effectLst/>
        </p:spPr>
      </p:cxnSp>
      <p:cxnSp>
        <p:nvCxnSpPr>
          <p:cNvPr id="390" name="Straight Connector 389"/>
          <p:cNvCxnSpPr/>
          <p:nvPr/>
        </p:nvCxnSpPr>
        <p:spPr>
          <a:xfrm>
            <a:off x="7540734" y="2217559"/>
            <a:ext cx="169798" cy="99728"/>
          </a:xfrm>
          <a:prstGeom prst="line">
            <a:avLst/>
          </a:prstGeom>
          <a:noFill/>
          <a:ln w="6350" cap="flat" cmpd="sng" algn="ctr">
            <a:solidFill>
              <a:srgbClr val="5B9BD5"/>
            </a:solidFill>
            <a:prstDash val="solid"/>
            <a:miter lim="800000"/>
          </a:ln>
          <a:effectLst/>
        </p:spPr>
      </p:cxnSp>
      <p:cxnSp>
        <p:nvCxnSpPr>
          <p:cNvPr id="391" name="Straight Connector 390"/>
          <p:cNvCxnSpPr/>
          <p:nvPr/>
        </p:nvCxnSpPr>
        <p:spPr>
          <a:xfrm flipV="1">
            <a:off x="7370961" y="2221838"/>
            <a:ext cx="169773" cy="95449"/>
          </a:xfrm>
          <a:prstGeom prst="line">
            <a:avLst/>
          </a:prstGeom>
          <a:noFill/>
          <a:ln w="6350" cap="flat" cmpd="sng" algn="ctr">
            <a:solidFill>
              <a:srgbClr val="5B9BD5"/>
            </a:solidFill>
            <a:prstDash val="solid"/>
            <a:miter lim="800000"/>
          </a:ln>
          <a:effectLst/>
        </p:spPr>
      </p:cxnSp>
      <p:cxnSp>
        <p:nvCxnSpPr>
          <p:cNvPr id="392" name="Straight Connector 391"/>
          <p:cNvCxnSpPr/>
          <p:nvPr/>
        </p:nvCxnSpPr>
        <p:spPr>
          <a:xfrm>
            <a:off x="7881288" y="2217559"/>
            <a:ext cx="169798" cy="99728"/>
          </a:xfrm>
          <a:prstGeom prst="line">
            <a:avLst/>
          </a:prstGeom>
          <a:noFill/>
          <a:ln w="6350" cap="flat" cmpd="sng" algn="ctr">
            <a:solidFill>
              <a:srgbClr val="5B9BD5"/>
            </a:solidFill>
            <a:prstDash val="solid"/>
            <a:miter lim="800000"/>
          </a:ln>
          <a:effectLst/>
        </p:spPr>
      </p:cxnSp>
      <p:cxnSp>
        <p:nvCxnSpPr>
          <p:cNvPr id="393" name="Straight Connector 392"/>
          <p:cNvCxnSpPr/>
          <p:nvPr/>
        </p:nvCxnSpPr>
        <p:spPr>
          <a:xfrm flipV="1">
            <a:off x="7711514" y="2221838"/>
            <a:ext cx="169773" cy="95449"/>
          </a:xfrm>
          <a:prstGeom prst="line">
            <a:avLst/>
          </a:prstGeom>
          <a:noFill/>
          <a:ln w="6350" cap="flat" cmpd="sng" algn="ctr">
            <a:solidFill>
              <a:srgbClr val="5B9BD5"/>
            </a:solidFill>
            <a:prstDash val="solid"/>
            <a:miter lim="800000"/>
          </a:ln>
          <a:effectLst/>
        </p:spPr>
      </p:cxnSp>
      <p:cxnSp>
        <p:nvCxnSpPr>
          <p:cNvPr id="394" name="Straight Connector 393"/>
          <p:cNvCxnSpPr/>
          <p:nvPr/>
        </p:nvCxnSpPr>
        <p:spPr>
          <a:xfrm>
            <a:off x="8220613" y="2217559"/>
            <a:ext cx="169798" cy="99728"/>
          </a:xfrm>
          <a:prstGeom prst="line">
            <a:avLst/>
          </a:prstGeom>
          <a:noFill/>
          <a:ln w="6350" cap="flat" cmpd="sng" algn="ctr">
            <a:solidFill>
              <a:srgbClr val="5B9BD5"/>
            </a:solidFill>
            <a:prstDash val="solid"/>
            <a:miter lim="800000"/>
          </a:ln>
          <a:effectLst/>
        </p:spPr>
      </p:cxnSp>
      <p:cxnSp>
        <p:nvCxnSpPr>
          <p:cNvPr id="395" name="Straight Connector 394"/>
          <p:cNvCxnSpPr/>
          <p:nvPr/>
        </p:nvCxnSpPr>
        <p:spPr>
          <a:xfrm flipV="1">
            <a:off x="8050840" y="2221838"/>
            <a:ext cx="169773" cy="95449"/>
          </a:xfrm>
          <a:prstGeom prst="line">
            <a:avLst/>
          </a:prstGeom>
          <a:noFill/>
          <a:ln w="6350" cap="flat" cmpd="sng" algn="ctr">
            <a:solidFill>
              <a:srgbClr val="5B9BD5"/>
            </a:solidFill>
            <a:prstDash val="solid"/>
            <a:miter lim="800000"/>
          </a:ln>
          <a:effectLst/>
        </p:spPr>
      </p:cxnSp>
      <p:cxnSp>
        <p:nvCxnSpPr>
          <p:cNvPr id="396" name="Straight Connector 395"/>
          <p:cNvCxnSpPr/>
          <p:nvPr/>
        </p:nvCxnSpPr>
        <p:spPr>
          <a:xfrm flipV="1">
            <a:off x="8388337" y="2221838"/>
            <a:ext cx="169773" cy="95449"/>
          </a:xfrm>
          <a:prstGeom prst="line">
            <a:avLst/>
          </a:prstGeom>
          <a:noFill/>
          <a:ln w="6350" cap="flat" cmpd="sng" algn="ctr">
            <a:solidFill>
              <a:srgbClr val="5B9BD5"/>
            </a:solidFill>
            <a:prstDash val="solid"/>
            <a:miter lim="800000"/>
          </a:ln>
          <a:effectLst/>
        </p:spPr>
      </p:cxnSp>
      <p:cxnSp>
        <p:nvCxnSpPr>
          <p:cNvPr id="397" name="Straight Connector 396"/>
          <p:cNvCxnSpPr/>
          <p:nvPr/>
        </p:nvCxnSpPr>
        <p:spPr>
          <a:xfrm>
            <a:off x="6029256" y="2143557"/>
            <a:ext cx="24" cy="197489"/>
          </a:xfrm>
          <a:prstGeom prst="line">
            <a:avLst/>
          </a:prstGeom>
          <a:noFill/>
          <a:ln w="6350" cap="flat" cmpd="sng" algn="ctr">
            <a:solidFill>
              <a:srgbClr val="5B9BD5"/>
            </a:solidFill>
            <a:prstDash val="solid"/>
            <a:miter lim="800000"/>
          </a:ln>
          <a:effectLst/>
        </p:spPr>
      </p:cxnSp>
      <p:cxnSp>
        <p:nvCxnSpPr>
          <p:cNvPr id="398" name="Straight Connector 397"/>
          <p:cNvCxnSpPr/>
          <p:nvPr/>
        </p:nvCxnSpPr>
        <p:spPr>
          <a:xfrm>
            <a:off x="7373686" y="2143557"/>
            <a:ext cx="24" cy="197489"/>
          </a:xfrm>
          <a:prstGeom prst="line">
            <a:avLst/>
          </a:prstGeom>
          <a:noFill/>
          <a:ln w="6350" cap="flat" cmpd="sng" algn="ctr">
            <a:solidFill>
              <a:srgbClr val="5B9BD5"/>
            </a:solidFill>
            <a:prstDash val="solid"/>
            <a:miter lim="800000"/>
          </a:ln>
          <a:effectLst/>
        </p:spPr>
      </p:cxnSp>
      <p:cxnSp>
        <p:nvCxnSpPr>
          <p:cNvPr id="399" name="Straight Connector 398"/>
          <p:cNvCxnSpPr/>
          <p:nvPr/>
        </p:nvCxnSpPr>
        <p:spPr>
          <a:xfrm>
            <a:off x="7714239" y="2143557"/>
            <a:ext cx="24" cy="197489"/>
          </a:xfrm>
          <a:prstGeom prst="line">
            <a:avLst/>
          </a:prstGeom>
          <a:noFill/>
          <a:ln w="6350" cap="flat" cmpd="sng" algn="ctr">
            <a:solidFill>
              <a:srgbClr val="5B9BD5"/>
            </a:solidFill>
            <a:prstDash val="solid"/>
            <a:miter lim="800000"/>
          </a:ln>
          <a:effectLst/>
        </p:spPr>
      </p:cxnSp>
      <p:cxnSp>
        <p:nvCxnSpPr>
          <p:cNvPr id="400" name="Straight Connector 399"/>
          <p:cNvCxnSpPr/>
          <p:nvPr/>
        </p:nvCxnSpPr>
        <p:spPr>
          <a:xfrm>
            <a:off x="612251" y="2136635"/>
            <a:ext cx="24" cy="197489"/>
          </a:xfrm>
          <a:prstGeom prst="line">
            <a:avLst/>
          </a:prstGeom>
          <a:noFill/>
          <a:ln w="6350" cap="flat" cmpd="sng" algn="ctr">
            <a:solidFill>
              <a:srgbClr val="5B9BD5"/>
            </a:solidFill>
            <a:prstDash val="solid"/>
            <a:miter lim="800000"/>
          </a:ln>
          <a:effectLst/>
        </p:spPr>
      </p:cxnSp>
      <p:cxnSp>
        <p:nvCxnSpPr>
          <p:cNvPr id="401" name="Straight Connector 400"/>
          <p:cNvCxnSpPr/>
          <p:nvPr/>
        </p:nvCxnSpPr>
        <p:spPr>
          <a:xfrm>
            <a:off x="949748" y="2136635"/>
            <a:ext cx="24" cy="197489"/>
          </a:xfrm>
          <a:prstGeom prst="line">
            <a:avLst/>
          </a:prstGeom>
          <a:noFill/>
          <a:ln w="6350" cap="flat" cmpd="sng" algn="ctr">
            <a:solidFill>
              <a:srgbClr val="5B9BD5"/>
            </a:solidFill>
            <a:prstDash val="solid"/>
            <a:miter lim="800000"/>
          </a:ln>
          <a:effectLst/>
        </p:spPr>
      </p:cxnSp>
      <p:cxnSp>
        <p:nvCxnSpPr>
          <p:cNvPr id="402" name="Straight Connector 401"/>
          <p:cNvCxnSpPr/>
          <p:nvPr/>
        </p:nvCxnSpPr>
        <p:spPr>
          <a:xfrm>
            <a:off x="1289073" y="2139980"/>
            <a:ext cx="24" cy="197489"/>
          </a:xfrm>
          <a:prstGeom prst="line">
            <a:avLst/>
          </a:prstGeom>
          <a:noFill/>
          <a:ln w="6350" cap="flat" cmpd="sng" algn="ctr">
            <a:solidFill>
              <a:srgbClr val="5B9BD5"/>
            </a:solidFill>
            <a:prstDash val="solid"/>
            <a:miter lim="800000"/>
          </a:ln>
          <a:effectLst/>
        </p:spPr>
      </p:cxnSp>
      <p:cxnSp>
        <p:nvCxnSpPr>
          <p:cNvPr id="403" name="Straight Connector 402"/>
          <p:cNvCxnSpPr/>
          <p:nvPr/>
        </p:nvCxnSpPr>
        <p:spPr>
          <a:xfrm>
            <a:off x="1626571" y="2139980"/>
            <a:ext cx="24" cy="197489"/>
          </a:xfrm>
          <a:prstGeom prst="line">
            <a:avLst/>
          </a:prstGeom>
          <a:noFill/>
          <a:ln w="6350" cap="flat" cmpd="sng" algn="ctr">
            <a:solidFill>
              <a:srgbClr val="5B9BD5"/>
            </a:solidFill>
            <a:prstDash val="solid"/>
            <a:miter lim="800000"/>
          </a:ln>
          <a:effectLst/>
        </p:spPr>
      </p:cxnSp>
      <p:cxnSp>
        <p:nvCxnSpPr>
          <p:cNvPr id="404" name="Straight Connector 403"/>
          <p:cNvCxnSpPr/>
          <p:nvPr/>
        </p:nvCxnSpPr>
        <p:spPr>
          <a:xfrm>
            <a:off x="1964069" y="2136635"/>
            <a:ext cx="24" cy="197489"/>
          </a:xfrm>
          <a:prstGeom prst="line">
            <a:avLst/>
          </a:prstGeom>
          <a:noFill/>
          <a:ln w="6350" cap="flat" cmpd="sng" algn="ctr">
            <a:solidFill>
              <a:srgbClr val="5B9BD5"/>
            </a:solidFill>
            <a:prstDash val="solid"/>
            <a:miter lim="800000"/>
          </a:ln>
          <a:effectLst/>
        </p:spPr>
      </p:cxnSp>
      <p:cxnSp>
        <p:nvCxnSpPr>
          <p:cNvPr id="405" name="Straight Connector 404"/>
          <p:cNvCxnSpPr/>
          <p:nvPr/>
        </p:nvCxnSpPr>
        <p:spPr>
          <a:xfrm>
            <a:off x="2298866" y="2136635"/>
            <a:ext cx="24" cy="197489"/>
          </a:xfrm>
          <a:prstGeom prst="line">
            <a:avLst/>
          </a:prstGeom>
          <a:noFill/>
          <a:ln w="6350" cap="flat" cmpd="sng" algn="ctr">
            <a:solidFill>
              <a:srgbClr val="5B9BD5"/>
            </a:solidFill>
            <a:prstDash val="solid"/>
            <a:miter lim="800000"/>
          </a:ln>
          <a:effectLst/>
        </p:spPr>
      </p:cxnSp>
      <p:cxnSp>
        <p:nvCxnSpPr>
          <p:cNvPr id="406" name="Straight Connector 405"/>
          <p:cNvCxnSpPr/>
          <p:nvPr/>
        </p:nvCxnSpPr>
        <p:spPr>
          <a:xfrm>
            <a:off x="2638191" y="2136635"/>
            <a:ext cx="24" cy="197489"/>
          </a:xfrm>
          <a:prstGeom prst="line">
            <a:avLst/>
          </a:prstGeom>
          <a:noFill/>
          <a:ln w="6350" cap="flat" cmpd="sng" algn="ctr">
            <a:solidFill>
              <a:srgbClr val="5B9BD5"/>
            </a:solidFill>
            <a:prstDash val="solid"/>
            <a:miter lim="800000"/>
          </a:ln>
          <a:effectLst/>
        </p:spPr>
      </p:cxnSp>
      <p:cxnSp>
        <p:nvCxnSpPr>
          <p:cNvPr id="407" name="Straight Connector 406"/>
          <p:cNvCxnSpPr/>
          <p:nvPr/>
        </p:nvCxnSpPr>
        <p:spPr>
          <a:xfrm>
            <a:off x="2978744" y="2136635"/>
            <a:ext cx="24" cy="197489"/>
          </a:xfrm>
          <a:prstGeom prst="line">
            <a:avLst/>
          </a:prstGeom>
          <a:noFill/>
          <a:ln w="6350" cap="flat" cmpd="sng" algn="ctr">
            <a:solidFill>
              <a:srgbClr val="5B9BD5"/>
            </a:solidFill>
            <a:prstDash val="solid"/>
            <a:miter lim="800000"/>
          </a:ln>
          <a:effectLst/>
        </p:spPr>
      </p:cxnSp>
      <p:cxnSp>
        <p:nvCxnSpPr>
          <p:cNvPr id="408" name="Straight Connector 407"/>
          <p:cNvCxnSpPr/>
          <p:nvPr/>
        </p:nvCxnSpPr>
        <p:spPr>
          <a:xfrm>
            <a:off x="3318329" y="2137606"/>
            <a:ext cx="24" cy="197489"/>
          </a:xfrm>
          <a:prstGeom prst="line">
            <a:avLst/>
          </a:prstGeom>
          <a:noFill/>
          <a:ln w="6350" cap="flat" cmpd="sng" algn="ctr">
            <a:solidFill>
              <a:srgbClr val="5B9BD5"/>
            </a:solidFill>
            <a:prstDash val="solid"/>
            <a:miter lim="800000"/>
          </a:ln>
          <a:effectLst/>
        </p:spPr>
      </p:cxnSp>
      <p:cxnSp>
        <p:nvCxnSpPr>
          <p:cNvPr id="409" name="Straight Connector 408"/>
          <p:cNvCxnSpPr/>
          <p:nvPr/>
        </p:nvCxnSpPr>
        <p:spPr>
          <a:xfrm>
            <a:off x="3655826" y="2137606"/>
            <a:ext cx="24" cy="197489"/>
          </a:xfrm>
          <a:prstGeom prst="line">
            <a:avLst/>
          </a:prstGeom>
          <a:noFill/>
          <a:ln w="6350" cap="flat" cmpd="sng" algn="ctr">
            <a:solidFill>
              <a:srgbClr val="5B9BD5"/>
            </a:solidFill>
            <a:prstDash val="solid"/>
            <a:miter lim="800000"/>
          </a:ln>
          <a:effectLst/>
        </p:spPr>
      </p:cxnSp>
      <p:cxnSp>
        <p:nvCxnSpPr>
          <p:cNvPr id="410" name="Straight Connector 409"/>
          <p:cNvCxnSpPr/>
          <p:nvPr/>
        </p:nvCxnSpPr>
        <p:spPr>
          <a:xfrm>
            <a:off x="3995151" y="2137606"/>
            <a:ext cx="24" cy="197489"/>
          </a:xfrm>
          <a:prstGeom prst="line">
            <a:avLst/>
          </a:prstGeom>
          <a:noFill/>
          <a:ln w="6350" cap="flat" cmpd="sng" algn="ctr">
            <a:solidFill>
              <a:srgbClr val="5B9BD5"/>
            </a:solidFill>
            <a:prstDash val="solid"/>
            <a:miter lim="800000"/>
          </a:ln>
          <a:effectLst/>
        </p:spPr>
      </p:cxnSp>
      <p:cxnSp>
        <p:nvCxnSpPr>
          <p:cNvPr id="411" name="Straight Connector 410"/>
          <p:cNvCxnSpPr/>
          <p:nvPr/>
        </p:nvCxnSpPr>
        <p:spPr>
          <a:xfrm>
            <a:off x="4333004" y="2137606"/>
            <a:ext cx="24" cy="197489"/>
          </a:xfrm>
          <a:prstGeom prst="line">
            <a:avLst/>
          </a:prstGeom>
          <a:noFill/>
          <a:ln w="6350" cap="flat" cmpd="sng" algn="ctr">
            <a:solidFill>
              <a:srgbClr val="5B9BD5"/>
            </a:solidFill>
            <a:prstDash val="solid"/>
            <a:miter lim="800000"/>
          </a:ln>
          <a:effectLst/>
        </p:spPr>
      </p:cxnSp>
      <p:cxnSp>
        <p:nvCxnSpPr>
          <p:cNvPr id="412" name="Straight Connector 411"/>
          <p:cNvCxnSpPr/>
          <p:nvPr/>
        </p:nvCxnSpPr>
        <p:spPr>
          <a:xfrm>
            <a:off x="4670502" y="2137606"/>
            <a:ext cx="24" cy="197489"/>
          </a:xfrm>
          <a:prstGeom prst="line">
            <a:avLst/>
          </a:prstGeom>
          <a:noFill/>
          <a:ln w="6350" cap="flat" cmpd="sng" algn="ctr">
            <a:solidFill>
              <a:srgbClr val="5B9BD5"/>
            </a:solidFill>
            <a:prstDash val="solid"/>
            <a:miter lim="800000"/>
          </a:ln>
          <a:effectLst/>
        </p:spPr>
      </p:cxnSp>
      <p:cxnSp>
        <p:nvCxnSpPr>
          <p:cNvPr id="413" name="Straight Connector 412"/>
          <p:cNvCxnSpPr/>
          <p:nvPr/>
        </p:nvCxnSpPr>
        <p:spPr>
          <a:xfrm>
            <a:off x="5017167" y="2137606"/>
            <a:ext cx="24" cy="197489"/>
          </a:xfrm>
          <a:prstGeom prst="line">
            <a:avLst/>
          </a:prstGeom>
          <a:noFill/>
          <a:ln w="6350" cap="flat" cmpd="sng" algn="ctr">
            <a:solidFill>
              <a:srgbClr val="5B9BD5"/>
            </a:solidFill>
            <a:prstDash val="solid"/>
            <a:miter lim="800000"/>
          </a:ln>
          <a:effectLst/>
        </p:spPr>
      </p:cxnSp>
      <p:cxnSp>
        <p:nvCxnSpPr>
          <p:cNvPr id="414" name="Straight Connector 413"/>
          <p:cNvCxnSpPr/>
          <p:nvPr/>
        </p:nvCxnSpPr>
        <p:spPr>
          <a:xfrm>
            <a:off x="5350381" y="2137606"/>
            <a:ext cx="24" cy="197489"/>
          </a:xfrm>
          <a:prstGeom prst="line">
            <a:avLst/>
          </a:prstGeom>
          <a:noFill/>
          <a:ln w="6350" cap="flat" cmpd="sng" algn="ctr">
            <a:solidFill>
              <a:srgbClr val="5B9BD5"/>
            </a:solidFill>
            <a:prstDash val="solid"/>
            <a:miter lim="800000"/>
          </a:ln>
          <a:effectLst/>
        </p:spPr>
      </p:cxnSp>
      <p:cxnSp>
        <p:nvCxnSpPr>
          <p:cNvPr id="415" name="Straight Connector 414"/>
          <p:cNvCxnSpPr/>
          <p:nvPr/>
        </p:nvCxnSpPr>
        <p:spPr>
          <a:xfrm>
            <a:off x="5690578" y="2137606"/>
            <a:ext cx="24" cy="197489"/>
          </a:xfrm>
          <a:prstGeom prst="line">
            <a:avLst/>
          </a:prstGeom>
          <a:noFill/>
          <a:ln w="6350" cap="flat" cmpd="sng" algn="ctr">
            <a:solidFill>
              <a:srgbClr val="5B9BD5"/>
            </a:solidFill>
            <a:prstDash val="solid"/>
            <a:miter lim="800000"/>
          </a:ln>
          <a:effectLst/>
        </p:spPr>
      </p:cxnSp>
      <p:cxnSp>
        <p:nvCxnSpPr>
          <p:cNvPr id="416" name="Straight Connector 415"/>
          <p:cNvCxnSpPr/>
          <p:nvPr/>
        </p:nvCxnSpPr>
        <p:spPr>
          <a:xfrm>
            <a:off x="6366754" y="2140213"/>
            <a:ext cx="24" cy="197489"/>
          </a:xfrm>
          <a:prstGeom prst="line">
            <a:avLst/>
          </a:prstGeom>
          <a:noFill/>
          <a:ln w="6350" cap="flat" cmpd="sng" algn="ctr">
            <a:solidFill>
              <a:srgbClr val="5B9BD5"/>
            </a:solidFill>
            <a:prstDash val="solid"/>
            <a:miter lim="800000"/>
          </a:ln>
          <a:effectLst/>
        </p:spPr>
      </p:cxnSp>
      <p:cxnSp>
        <p:nvCxnSpPr>
          <p:cNvPr id="417" name="Straight Connector 416"/>
          <p:cNvCxnSpPr/>
          <p:nvPr/>
        </p:nvCxnSpPr>
        <p:spPr>
          <a:xfrm>
            <a:off x="6703379" y="2140213"/>
            <a:ext cx="24" cy="197489"/>
          </a:xfrm>
          <a:prstGeom prst="line">
            <a:avLst/>
          </a:prstGeom>
          <a:noFill/>
          <a:ln w="6350" cap="flat" cmpd="sng" algn="ctr">
            <a:solidFill>
              <a:srgbClr val="5B9BD5"/>
            </a:solidFill>
            <a:prstDash val="solid"/>
            <a:miter lim="800000"/>
          </a:ln>
          <a:effectLst/>
        </p:spPr>
      </p:cxnSp>
      <p:cxnSp>
        <p:nvCxnSpPr>
          <p:cNvPr id="418" name="Straight Connector 417"/>
          <p:cNvCxnSpPr/>
          <p:nvPr/>
        </p:nvCxnSpPr>
        <p:spPr>
          <a:xfrm>
            <a:off x="7036189" y="2140213"/>
            <a:ext cx="24" cy="197489"/>
          </a:xfrm>
          <a:prstGeom prst="line">
            <a:avLst/>
          </a:prstGeom>
          <a:noFill/>
          <a:ln w="6350" cap="flat" cmpd="sng" algn="ctr">
            <a:solidFill>
              <a:srgbClr val="5B9BD5"/>
            </a:solidFill>
            <a:prstDash val="solid"/>
            <a:miter lim="800000"/>
          </a:ln>
          <a:effectLst/>
        </p:spPr>
      </p:cxnSp>
      <p:cxnSp>
        <p:nvCxnSpPr>
          <p:cNvPr id="419" name="Straight Connector 418"/>
          <p:cNvCxnSpPr/>
          <p:nvPr/>
        </p:nvCxnSpPr>
        <p:spPr>
          <a:xfrm>
            <a:off x="8053565" y="2140213"/>
            <a:ext cx="24" cy="197489"/>
          </a:xfrm>
          <a:prstGeom prst="line">
            <a:avLst/>
          </a:prstGeom>
          <a:noFill/>
          <a:ln w="6350" cap="flat" cmpd="sng" algn="ctr">
            <a:solidFill>
              <a:srgbClr val="5B9BD5"/>
            </a:solidFill>
            <a:prstDash val="solid"/>
            <a:miter lim="800000"/>
          </a:ln>
          <a:effectLst/>
        </p:spPr>
      </p:cxnSp>
      <p:cxnSp>
        <p:nvCxnSpPr>
          <p:cNvPr id="420" name="Straight Connector 419"/>
          <p:cNvCxnSpPr/>
          <p:nvPr/>
        </p:nvCxnSpPr>
        <p:spPr>
          <a:xfrm>
            <a:off x="8391062" y="2140213"/>
            <a:ext cx="24" cy="197489"/>
          </a:xfrm>
          <a:prstGeom prst="line">
            <a:avLst/>
          </a:prstGeom>
          <a:noFill/>
          <a:ln w="6350" cap="flat" cmpd="sng" algn="ctr">
            <a:solidFill>
              <a:srgbClr val="5B9BD5"/>
            </a:solidFill>
            <a:prstDash val="solid"/>
            <a:miter lim="800000"/>
          </a:ln>
          <a:effectLst/>
        </p:spPr>
      </p:cxnSp>
      <p:cxnSp>
        <p:nvCxnSpPr>
          <p:cNvPr id="421" name="Straight Connector 420"/>
          <p:cNvCxnSpPr/>
          <p:nvPr/>
        </p:nvCxnSpPr>
        <p:spPr>
          <a:xfrm>
            <a:off x="5690591" y="2318961"/>
            <a:ext cx="169798" cy="99728"/>
          </a:xfrm>
          <a:prstGeom prst="line">
            <a:avLst/>
          </a:prstGeom>
          <a:noFill/>
          <a:ln w="6350" cap="flat" cmpd="sng" algn="ctr">
            <a:solidFill>
              <a:srgbClr val="5B9BD5"/>
            </a:solidFill>
            <a:prstDash val="solid"/>
            <a:miter lim="800000"/>
          </a:ln>
          <a:effectLst/>
        </p:spPr>
      </p:cxnSp>
      <p:cxnSp>
        <p:nvCxnSpPr>
          <p:cNvPr id="422" name="Straight Connector 421"/>
          <p:cNvCxnSpPr/>
          <p:nvPr/>
        </p:nvCxnSpPr>
        <p:spPr>
          <a:xfrm flipH="1">
            <a:off x="5854926" y="2318961"/>
            <a:ext cx="169798" cy="99728"/>
          </a:xfrm>
          <a:prstGeom prst="line">
            <a:avLst/>
          </a:prstGeom>
          <a:noFill/>
          <a:ln w="6350" cap="flat" cmpd="sng" algn="ctr">
            <a:solidFill>
              <a:srgbClr val="5B9BD5"/>
            </a:solidFill>
            <a:prstDash val="solid"/>
            <a:miter lim="800000"/>
          </a:ln>
          <a:effectLst/>
        </p:spPr>
      </p:cxnSp>
      <p:cxnSp>
        <p:nvCxnSpPr>
          <p:cNvPr id="423" name="Straight Connector 422"/>
          <p:cNvCxnSpPr/>
          <p:nvPr/>
        </p:nvCxnSpPr>
        <p:spPr>
          <a:xfrm>
            <a:off x="6029269" y="2321567"/>
            <a:ext cx="169798" cy="99728"/>
          </a:xfrm>
          <a:prstGeom prst="line">
            <a:avLst/>
          </a:prstGeom>
          <a:noFill/>
          <a:ln w="6350" cap="flat" cmpd="sng" algn="ctr">
            <a:solidFill>
              <a:srgbClr val="5B9BD5"/>
            </a:solidFill>
            <a:prstDash val="solid"/>
            <a:miter lim="800000"/>
          </a:ln>
          <a:effectLst/>
        </p:spPr>
      </p:cxnSp>
      <p:cxnSp>
        <p:nvCxnSpPr>
          <p:cNvPr id="424" name="Straight Connector 423"/>
          <p:cNvCxnSpPr/>
          <p:nvPr/>
        </p:nvCxnSpPr>
        <p:spPr>
          <a:xfrm flipH="1">
            <a:off x="6196305" y="2321567"/>
            <a:ext cx="169798" cy="99728"/>
          </a:xfrm>
          <a:prstGeom prst="line">
            <a:avLst/>
          </a:prstGeom>
          <a:noFill/>
          <a:ln w="6350" cap="flat" cmpd="sng" algn="ctr">
            <a:solidFill>
              <a:srgbClr val="5B9BD5"/>
            </a:solidFill>
            <a:prstDash val="solid"/>
            <a:miter lim="800000"/>
          </a:ln>
          <a:effectLst/>
        </p:spPr>
      </p:cxnSp>
      <p:cxnSp>
        <p:nvCxnSpPr>
          <p:cNvPr id="425" name="Straight Connector 424"/>
          <p:cNvCxnSpPr/>
          <p:nvPr/>
        </p:nvCxnSpPr>
        <p:spPr>
          <a:xfrm>
            <a:off x="6366767" y="2321567"/>
            <a:ext cx="169798" cy="99728"/>
          </a:xfrm>
          <a:prstGeom prst="line">
            <a:avLst/>
          </a:prstGeom>
          <a:noFill/>
          <a:ln w="6350" cap="flat" cmpd="sng" algn="ctr">
            <a:solidFill>
              <a:srgbClr val="5B9BD5"/>
            </a:solidFill>
            <a:prstDash val="solid"/>
            <a:miter lim="800000"/>
          </a:ln>
          <a:effectLst/>
        </p:spPr>
      </p:cxnSp>
      <p:cxnSp>
        <p:nvCxnSpPr>
          <p:cNvPr id="426" name="Straight Connector 425"/>
          <p:cNvCxnSpPr/>
          <p:nvPr/>
        </p:nvCxnSpPr>
        <p:spPr>
          <a:xfrm flipH="1">
            <a:off x="6531102" y="2321567"/>
            <a:ext cx="169798" cy="99728"/>
          </a:xfrm>
          <a:prstGeom prst="line">
            <a:avLst/>
          </a:prstGeom>
          <a:noFill/>
          <a:ln w="6350" cap="flat" cmpd="sng" algn="ctr">
            <a:solidFill>
              <a:srgbClr val="5B9BD5"/>
            </a:solidFill>
            <a:prstDash val="solid"/>
            <a:miter lim="800000"/>
          </a:ln>
          <a:effectLst/>
        </p:spPr>
      </p:cxnSp>
      <p:cxnSp>
        <p:nvCxnSpPr>
          <p:cNvPr id="427" name="Straight Connector 426"/>
          <p:cNvCxnSpPr/>
          <p:nvPr/>
        </p:nvCxnSpPr>
        <p:spPr>
          <a:xfrm>
            <a:off x="6703392" y="2321567"/>
            <a:ext cx="169798" cy="99728"/>
          </a:xfrm>
          <a:prstGeom prst="line">
            <a:avLst/>
          </a:prstGeom>
          <a:noFill/>
          <a:ln w="6350" cap="flat" cmpd="sng" algn="ctr">
            <a:solidFill>
              <a:srgbClr val="5B9BD5"/>
            </a:solidFill>
            <a:prstDash val="solid"/>
            <a:miter lim="800000"/>
          </a:ln>
          <a:effectLst/>
        </p:spPr>
      </p:cxnSp>
      <p:cxnSp>
        <p:nvCxnSpPr>
          <p:cNvPr id="428" name="Straight Connector 427"/>
          <p:cNvCxnSpPr/>
          <p:nvPr/>
        </p:nvCxnSpPr>
        <p:spPr>
          <a:xfrm flipH="1">
            <a:off x="6858561" y="2321567"/>
            <a:ext cx="169798" cy="99728"/>
          </a:xfrm>
          <a:prstGeom prst="line">
            <a:avLst/>
          </a:prstGeom>
          <a:noFill/>
          <a:ln w="6350" cap="flat" cmpd="sng" algn="ctr">
            <a:solidFill>
              <a:srgbClr val="5B9BD5"/>
            </a:solidFill>
            <a:prstDash val="solid"/>
            <a:miter lim="800000"/>
          </a:ln>
          <a:effectLst/>
        </p:spPr>
      </p:cxnSp>
      <p:cxnSp>
        <p:nvCxnSpPr>
          <p:cNvPr id="429" name="Straight Connector 428"/>
          <p:cNvCxnSpPr/>
          <p:nvPr/>
        </p:nvCxnSpPr>
        <p:spPr>
          <a:xfrm>
            <a:off x="7036201" y="2321567"/>
            <a:ext cx="169798" cy="99728"/>
          </a:xfrm>
          <a:prstGeom prst="line">
            <a:avLst/>
          </a:prstGeom>
          <a:noFill/>
          <a:ln w="6350" cap="flat" cmpd="sng" algn="ctr">
            <a:solidFill>
              <a:srgbClr val="5B9BD5"/>
            </a:solidFill>
            <a:prstDash val="solid"/>
            <a:miter lim="800000"/>
          </a:ln>
          <a:effectLst/>
        </p:spPr>
      </p:cxnSp>
      <p:cxnSp>
        <p:nvCxnSpPr>
          <p:cNvPr id="430" name="Straight Connector 429"/>
          <p:cNvCxnSpPr/>
          <p:nvPr/>
        </p:nvCxnSpPr>
        <p:spPr>
          <a:xfrm flipH="1">
            <a:off x="7203237" y="2321567"/>
            <a:ext cx="169798" cy="99728"/>
          </a:xfrm>
          <a:prstGeom prst="line">
            <a:avLst/>
          </a:prstGeom>
          <a:noFill/>
          <a:ln w="6350" cap="flat" cmpd="sng" algn="ctr">
            <a:solidFill>
              <a:srgbClr val="5B9BD5"/>
            </a:solidFill>
            <a:prstDash val="solid"/>
            <a:miter lim="800000"/>
          </a:ln>
          <a:effectLst/>
        </p:spPr>
      </p:cxnSp>
      <p:cxnSp>
        <p:nvCxnSpPr>
          <p:cNvPr id="431" name="Straight Connector 430"/>
          <p:cNvCxnSpPr/>
          <p:nvPr/>
        </p:nvCxnSpPr>
        <p:spPr>
          <a:xfrm>
            <a:off x="7373699" y="2321567"/>
            <a:ext cx="169798" cy="99728"/>
          </a:xfrm>
          <a:prstGeom prst="line">
            <a:avLst/>
          </a:prstGeom>
          <a:noFill/>
          <a:ln w="6350" cap="flat" cmpd="sng" algn="ctr">
            <a:solidFill>
              <a:srgbClr val="5B9BD5"/>
            </a:solidFill>
            <a:prstDash val="solid"/>
            <a:miter lim="800000"/>
          </a:ln>
          <a:effectLst/>
        </p:spPr>
      </p:cxnSp>
      <p:cxnSp>
        <p:nvCxnSpPr>
          <p:cNvPr id="432" name="Straight Connector 431"/>
          <p:cNvCxnSpPr/>
          <p:nvPr/>
        </p:nvCxnSpPr>
        <p:spPr>
          <a:xfrm flipH="1">
            <a:off x="7540734" y="2321567"/>
            <a:ext cx="169798" cy="99728"/>
          </a:xfrm>
          <a:prstGeom prst="line">
            <a:avLst/>
          </a:prstGeom>
          <a:noFill/>
          <a:ln w="6350" cap="flat" cmpd="sng" algn="ctr">
            <a:solidFill>
              <a:srgbClr val="5B9BD5"/>
            </a:solidFill>
            <a:prstDash val="solid"/>
            <a:miter lim="800000"/>
          </a:ln>
          <a:effectLst/>
        </p:spPr>
      </p:cxnSp>
      <p:cxnSp>
        <p:nvCxnSpPr>
          <p:cNvPr id="433" name="Straight Connector 432"/>
          <p:cNvCxnSpPr/>
          <p:nvPr/>
        </p:nvCxnSpPr>
        <p:spPr>
          <a:xfrm>
            <a:off x="7714252" y="2321567"/>
            <a:ext cx="169798" cy="99728"/>
          </a:xfrm>
          <a:prstGeom prst="line">
            <a:avLst/>
          </a:prstGeom>
          <a:noFill/>
          <a:ln w="6350" cap="flat" cmpd="sng" algn="ctr">
            <a:solidFill>
              <a:srgbClr val="5B9BD5"/>
            </a:solidFill>
            <a:prstDash val="solid"/>
            <a:miter lim="800000"/>
          </a:ln>
          <a:effectLst/>
        </p:spPr>
      </p:cxnSp>
      <p:cxnSp>
        <p:nvCxnSpPr>
          <p:cNvPr id="434" name="Straight Connector 433"/>
          <p:cNvCxnSpPr/>
          <p:nvPr/>
        </p:nvCxnSpPr>
        <p:spPr>
          <a:xfrm flipH="1">
            <a:off x="7881288" y="2321567"/>
            <a:ext cx="169798" cy="99728"/>
          </a:xfrm>
          <a:prstGeom prst="line">
            <a:avLst/>
          </a:prstGeom>
          <a:noFill/>
          <a:ln w="6350" cap="flat" cmpd="sng" algn="ctr">
            <a:solidFill>
              <a:srgbClr val="5B9BD5"/>
            </a:solidFill>
            <a:prstDash val="solid"/>
            <a:miter lim="800000"/>
          </a:ln>
          <a:effectLst/>
        </p:spPr>
      </p:cxnSp>
      <p:cxnSp>
        <p:nvCxnSpPr>
          <p:cNvPr id="435" name="Straight Connector 434"/>
          <p:cNvCxnSpPr/>
          <p:nvPr/>
        </p:nvCxnSpPr>
        <p:spPr>
          <a:xfrm>
            <a:off x="8053578" y="2321567"/>
            <a:ext cx="169798" cy="99728"/>
          </a:xfrm>
          <a:prstGeom prst="line">
            <a:avLst/>
          </a:prstGeom>
          <a:noFill/>
          <a:ln w="6350" cap="flat" cmpd="sng" algn="ctr">
            <a:solidFill>
              <a:srgbClr val="5B9BD5"/>
            </a:solidFill>
            <a:prstDash val="solid"/>
            <a:miter lim="800000"/>
          </a:ln>
          <a:effectLst/>
        </p:spPr>
      </p:cxnSp>
      <p:cxnSp>
        <p:nvCxnSpPr>
          <p:cNvPr id="436" name="Straight Connector 435"/>
          <p:cNvCxnSpPr/>
          <p:nvPr/>
        </p:nvCxnSpPr>
        <p:spPr>
          <a:xfrm flipH="1">
            <a:off x="8220613" y="2321567"/>
            <a:ext cx="169798" cy="99728"/>
          </a:xfrm>
          <a:prstGeom prst="line">
            <a:avLst/>
          </a:prstGeom>
          <a:noFill/>
          <a:ln w="6350" cap="flat" cmpd="sng" algn="ctr">
            <a:solidFill>
              <a:srgbClr val="5B9BD5"/>
            </a:solidFill>
            <a:prstDash val="solid"/>
            <a:miter lim="800000"/>
          </a:ln>
          <a:effectLst/>
        </p:spPr>
      </p:cxnSp>
      <p:cxnSp>
        <p:nvCxnSpPr>
          <p:cNvPr id="437" name="Straight Connector 436"/>
          <p:cNvCxnSpPr/>
          <p:nvPr/>
        </p:nvCxnSpPr>
        <p:spPr>
          <a:xfrm>
            <a:off x="8391075" y="2321567"/>
            <a:ext cx="169798" cy="99728"/>
          </a:xfrm>
          <a:prstGeom prst="line">
            <a:avLst/>
          </a:prstGeom>
          <a:noFill/>
          <a:ln w="6350" cap="flat" cmpd="sng" algn="ctr">
            <a:solidFill>
              <a:srgbClr val="5B9BD5"/>
            </a:solidFill>
            <a:prstDash val="solid"/>
            <a:miter lim="800000"/>
          </a:ln>
          <a:effectLst/>
        </p:spPr>
      </p:cxnSp>
      <p:cxnSp>
        <p:nvCxnSpPr>
          <p:cNvPr id="438" name="Straight Connector 437"/>
          <p:cNvCxnSpPr/>
          <p:nvPr/>
        </p:nvCxnSpPr>
        <p:spPr>
          <a:xfrm>
            <a:off x="612264" y="2118533"/>
            <a:ext cx="169798" cy="99728"/>
          </a:xfrm>
          <a:prstGeom prst="line">
            <a:avLst/>
          </a:prstGeom>
          <a:noFill/>
          <a:ln w="6350" cap="flat" cmpd="sng" algn="ctr">
            <a:solidFill>
              <a:srgbClr val="5B9BD5"/>
            </a:solidFill>
            <a:prstDash val="solid"/>
            <a:miter lim="800000"/>
          </a:ln>
          <a:effectLst/>
        </p:spPr>
      </p:cxnSp>
      <p:cxnSp>
        <p:nvCxnSpPr>
          <p:cNvPr id="439" name="Straight Connector 438"/>
          <p:cNvCxnSpPr/>
          <p:nvPr/>
        </p:nvCxnSpPr>
        <p:spPr>
          <a:xfrm flipV="1">
            <a:off x="779299" y="2114253"/>
            <a:ext cx="169798" cy="108287"/>
          </a:xfrm>
          <a:prstGeom prst="line">
            <a:avLst/>
          </a:prstGeom>
          <a:noFill/>
          <a:ln w="6350" cap="flat" cmpd="sng" algn="ctr">
            <a:solidFill>
              <a:srgbClr val="5B9BD5"/>
            </a:solidFill>
            <a:prstDash val="solid"/>
            <a:miter lim="800000"/>
          </a:ln>
          <a:effectLst/>
        </p:spPr>
      </p:cxnSp>
      <p:cxnSp>
        <p:nvCxnSpPr>
          <p:cNvPr id="440" name="Straight Connector 439"/>
          <p:cNvCxnSpPr/>
          <p:nvPr/>
        </p:nvCxnSpPr>
        <p:spPr>
          <a:xfrm>
            <a:off x="949761" y="2121878"/>
            <a:ext cx="169798" cy="99728"/>
          </a:xfrm>
          <a:prstGeom prst="line">
            <a:avLst/>
          </a:prstGeom>
          <a:noFill/>
          <a:ln w="6350" cap="flat" cmpd="sng" algn="ctr">
            <a:solidFill>
              <a:srgbClr val="5B9BD5"/>
            </a:solidFill>
            <a:prstDash val="solid"/>
            <a:miter lim="800000"/>
          </a:ln>
          <a:effectLst/>
        </p:spPr>
      </p:cxnSp>
      <p:cxnSp>
        <p:nvCxnSpPr>
          <p:cNvPr id="441" name="Straight Connector 440"/>
          <p:cNvCxnSpPr/>
          <p:nvPr/>
        </p:nvCxnSpPr>
        <p:spPr>
          <a:xfrm flipV="1">
            <a:off x="1116796" y="2114253"/>
            <a:ext cx="169798" cy="108287"/>
          </a:xfrm>
          <a:prstGeom prst="line">
            <a:avLst/>
          </a:prstGeom>
          <a:noFill/>
          <a:ln w="6350" cap="flat" cmpd="sng" algn="ctr">
            <a:solidFill>
              <a:srgbClr val="5B9BD5"/>
            </a:solidFill>
            <a:prstDash val="solid"/>
            <a:miter lim="800000"/>
          </a:ln>
          <a:effectLst/>
        </p:spPr>
      </p:cxnSp>
      <p:cxnSp>
        <p:nvCxnSpPr>
          <p:cNvPr id="442" name="Straight Connector 441"/>
          <p:cNvCxnSpPr/>
          <p:nvPr/>
        </p:nvCxnSpPr>
        <p:spPr>
          <a:xfrm>
            <a:off x="1289086" y="2118533"/>
            <a:ext cx="169798" cy="99728"/>
          </a:xfrm>
          <a:prstGeom prst="line">
            <a:avLst/>
          </a:prstGeom>
          <a:noFill/>
          <a:ln w="6350" cap="flat" cmpd="sng" algn="ctr">
            <a:solidFill>
              <a:srgbClr val="5B9BD5"/>
            </a:solidFill>
            <a:prstDash val="solid"/>
            <a:miter lim="800000"/>
          </a:ln>
          <a:effectLst/>
        </p:spPr>
      </p:cxnSp>
      <p:cxnSp>
        <p:nvCxnSpPr>
          <p:cNvPr id="443" name="Straight Connector 442"/>
          <p:cNvCxnSpPr/>
          <p:nvPr/>
        </p:nvCxnSpPr>
        <p:spPr>
          <a:xfrm flipV="1">
            <a:off x="1456122" y="2114253"/>
            <a:ext cx="169798" cy="108287"/>
          </a:xfrm>
          <a:prstGeom prst="line">
            <a:avLst/>
          </a:prstGeom>
          <a:noFill/>
          <a:ln w="6350" cap="flat" cmpd="sng" algn="ctr">
            <a:solidFill>
              <a:srgbClr val="5B9BD5"/>
            </a:solidFill>
            <a:prstDash val="solid"/>
            <a:miter lim="800000"/>
          </a:ln>
          <a:effectLst/>
        </p:spPr>
      </p:cxnSp>
      <p:cxnSp>
        <p:nvCxnSpPr>
          <p:cNvPr id="444" name="Straight Connector 443"/>
          <p:cNvCxnSpPr/>
          <p:nvPr/>
        </p:nvCxnSpPr>
        <p:spPr>
          <a:xfrm>
            <a:off x="1626584" y="2118533"/>
            <a:ext cx="169798" cy="99728"/>
          </a:xfrm>
          <a:prstGeom prst="line">
            <a:avLst/>
          </a:prstGeom>
          <a:noFill/>
          <a:ln w="6350" cap="flat" cmpd="sng" algn="ctr">
            <a:solidFill>
              <a:srgbClr val="5B9BD5"/>
            </a:solidFill>
            <a:prstDash val="solid"/>
            <a:miter lim="800000"/>
          </a:ln>
          <a:effectLst/>
        </p:spPr>
      </p:cxnSp>
      <p:cxnSp>
        <p:nvCxnSpPr>
          <p:cNvPr id="445" name="Straight Connector 444"/>
          <p:cNvCxnSpPr/>
          <p:nvPr/>
        </p:nvCxnSpPr>
        <p:spPr>
          <a:xfrm flipV="1">
            <a:off x="1793619" y="2114253"/>
            <a:ext cx="169798" cy="108287"/>
          </a:xfrm>
          <a:prstGeom prst="line">
            <a:avLst/>
          </a:prstGeom>
          <a:noFill/>
          <a:ln w="6350" cap="flat" cmpd="sng" algn="ctr">
            <a:solidFill>
              <a:srgbClr val="5B9BD5"/>
            </a:solidFill>
            <a:prstDash val="solid"/>
            <a:miter lim="800000"/>
          </a:ln>
          <a:effectLst/>
        </p:spPr>
      </p:cxnSp>
      <p:cxnSp>
        <p:nvCxnSpPr>
          <p:cNvPr id="446" name="Straight Connector 445"/>
          <p:cNvCxnSpPr/>
          <p:nvPr/>
        </p:nvCxnSpPr>
        <p:spPr>
          <a:xfrm>
            <a:off x="1961381" y="2118533"/>
            <a:ext cx="169798" cy="99728"/>
          </a:xfrm>
          <a:prstGeom prst="line">
            <a:avLst/>
          </a:prstGeom>
          <a:noFill/>
          <a:ln w="6350" cap="flat" cmpd="sng" algn="ctr">
            <a:solidFill>
              <a:srgbClr val="5B9BD5"/>
            </a:solidFill>
            <a:prstDash val="solid"/>
            <a:miter lim="800000"/>
          </a:ln>
          <a:effectLst/>
        </p:spPr>
      </p:cxnSp>
      <p:cxnSp>
        <p:nvCxnSpPr>
          <p:cNvPr id="447" name="Straight Connector 446"/>
          <p:cNvCxnSpPr/>
          <p:nvPr/>
        </p:nvCxnSpPr>
        <p:spPr>
          <a:xfrm flipV="1">
            <a:off x="2128417" y="2114253"/>
            <a:ext cx="169798" cy="108287"/>
          </a:xfrm>
          <a:prstGeom prst="line">
            <a:avLst/>
          </a:prstGeom>
          <a:noFill/>
          <a:ln w="6350" cap="flat" cmpd="sng" algn="ctr">
            <a:solidFill>
              <a:srgbClr val="5B9BD5"/>
            </a:solidFill>
            <a:prstDash val="solid"/>
            <a:miter lim="800000"/>
          </a:ln>
          <a:effectLst/>
        </p:spPr>
      </p:cxnSp>
      <p:cxnSp>
        <p:nvCxnSpPr>
          <p:cNvPr id="448" name="Straight Connector 447"/>
          <p:cNvCxnSpPr/>
          <p:nvPr/>
        </p:nvCxnSpPr>
        <p:spPr>
          <a:xfrm>
            <a:off x="2298879" y="2118533"/>
            <a:ext cx="169798" cy="99728"/>
          </a:xfrm>
          <a:prstGeom prst="line">
            <a:avLst/>
          </a:prstGeom>
          <a:noFill/>
          <a:ln w="6350" cap="flat" cmpd="sng" algn="ctr">
            <a:solidFill>
              <a:srgbClr val="5B9BD5"/>
            </a:solidFill>
            <a:prstDash val="solid"/>
            <a:miter lim="800000"/>
          </a:ln>
          <a:effectLst/>
        </p:spPr>
      </p:cxnSp>
      <p:cxnSp>
        <p:nvCxnSpPr>
          <p:cNvPr id="449" name="Straight Connector 448"/>
          <p:cNvCxnSpPr/>
          <p:nvPr/>
        </p:nvCxnSpPr>
        <p:spPr>
          <a:xfrm flipV="1">
            <a:off x="2465914" y="2114253"/>
            <a:ext cx="169798" cy="108287"/>
          </a:xfrm>
          <a:prstGeom prst="line">
            <a:avLst/>
          </a:prstGeom>
          <a:noFill/>
          <a:ln w="6350" cap="flat" cmpd="sng" algn="ctr">
            <a:solidFill>
              <a:srgbClr val="5B9BD5"/>
            </a:solidFill>
            <a:prstDash val="solid"/>
            <a:miter lim="800000"/>
          </a:ln>
          <a:effectLst/>
        </p:spPr>
      </p:cxnSp>
      <p:cxnSp>
        <p:nvCxnSpPr>
          <p:cNvPr id="450" name="Straight Connector 449"/>
          <p:cNvCxnSpPr/>
          <p:nvPr/>
        </p:nvCxnSpPr>
        <p:spPr>
          <a:xfrm>
            <a:off x="2638204" y="2118533"/>
            <a:ext cx="169798" cy="99728"/>
          </a:xfrm>
          <a:prstGeom prst="line">
            <a:avLst/>
          </a:prstGeom>
          <a:noFill/>
          <a:ln w="6350" cap="flat" cmpd="sng" algn="ctr">
            <a:solidFill>
              <a:srgbClr val="5B9BD5"/>
            </a:solidFill>
            <a:prstDash val="solid"/>
            <a:miter lim="800000"/>
          </a:ln>
          <a:effectLst/>
        </p:spPr>
      </p:cxnSp>
      <p:cxnSp>
        <p:nvCxnSpPr>
          <p:cNvPr id="451" name="Straight Connector 450"/>
          <p:cNvCxnSpPr/>
          <p:nvPr/>
        </p:nvCxnSpPr>
        <p:spPr>
          <a:xfrm flipV="1">
            <a:off x="2805240" y="2114253"/>
            <a:ext cx="169798" cy="108287"/>
          </a:xfrm>
          <a:prstGeom prst="line">
            <a:avLst/>
          </a:prstGeom>
          <a:noFill/>
          <a:ln w="6350" cap="flat" cmpd="sng" algn="ctr">
            <a:solidFill>
              <a:srgbClr val="5B9BD5"/>
            </a:solidFill>
            <a:prstDash val="solid"/>
            <a:miter lim="800000"/>
          </a:ln>
          <a:effectLst/>
        </p:spPr>
      </p:cxnSp>
      <p:cxnSp>
        <p:nvCxnSpPr>
          <p:cNvPr id="452" name="Straight Connector 451"/>
          <p:cNvCxnSpPr/>
          <p:nvPr/>
        </p:nvCxnSpPr>
        <p:spPr>
          <a:xfrm>
            <a:off x="2978757" y="2118533"/>
            <a:ext cx="169798" cy="99728"/>
          </a:xfrm>
          <a:prstGeom prst="line">
            <a:avLst/>
          </a:prstGeom>
          <a:noFill/>
          <a:ln w="6350" cap="flat" cmpd="sng" algn="ctr">
            <a:solidFill>
              <a:srgbClr val="5B9BD5"/>
            </a:solidFill>
            <a:prstDash val="solid"/>
            <a:miter lim="800000"/>
          </a:ln>
          <a:effectLst/>
        </p:spPr>
      </p:cxnSp>
      <p:cxnSp>
        <p:nvCxnSpPr>
          <p:cNvPr id="453" name="Straight Connector 452"/>
          <p:cNvCxnSpPr/>
          <p:nvPr/>
        </p:nvCxnSpPr>
        <p:spPr>
          <a:xfrm flipV="1">
            <a:off x="3138650" y="2118172"/>
            <a:ext cx="169798" cy="108287"/>
          </a:xfrm>
          <a:prstGeom prst="line">
            <a:avLst/>
          </a:prstGeom>
          <a:noFill/>
          <a:ln w="6350" cap="flat" cmpd="sng" algn="ctr">
            <a:solidFill>
              <a:srgbClr val="5B9BD5"/>
            </a:solidFill>
            <a:prstDash val="solid"/>
            <a:miter lim="800000"/>
          </a:ln>
          <a:effectLst/>
        </p:spPr>
      </p:cxnSp>
      <p:cxnSp>
        <p:nvCxnSpPr>
          <p:cNvPr id="454" name="Straight Connector 453"/>
          <p:cNvCxnSpPr/>
          <p:nvPr/>
        </p:nvCxnSpPr>
        <p:spPr>
          <a:xfrm>
            <a:off x="3318342" y="2119504"/>
            <a:ext cx="169798" cy="99728"/>
          </a:xfrm>
          <a:prstGeom prst="line">
            <a:avLst/>
          </a:prstGeom>
          <a:noFill/>
          <a:ln w="6350" cap="flat" cmpd="sng" algn="ctr">
            <a:solidFill>
              <a:srgbClr val="5B9BD5"/>
            </a:solidFill>
            <a:prstDash val="solid"/>
            <a:miter lim="800000"/>
          </a:ln>
          <a:effectLst/>
        </p:spPr>
      </p:cxnSp>
      <p:cxnSp>
        <p:nvCxnSpPr>
          <p:cNvPr id="455" name="Straight Connector 454"/>
          <p:cNvCxnSpPr/>
          <p:nvPr/>
        </p:nvCxnSpPr>
        <p:spPr>
          <a:xfrm flipV="1">
            <a:off x="3485377" y="2115224"/>
            <a:ext cx="169798" cy="108287"/>
          </a:xfrm>
          <a:prstGeom prst="line">
            <a:avLst/>
          </a:prstGeom>
          <a:noFill/>
          <a:ln w="6350" cap="flat" cmpd="sng" algn="ctr">
            <a:solidFill>
              <a:srgbClr val="5B9BD5"/>
            </a:solidFill>
            <a:prstDash val="solid"/>
            <a:miter lim="800000"/>
          </a:ln>
          <a:effectLst/>
        </p:spPr>
      </p:cxnSp>
      <p:cxnSp>
        <p:nvCxnSpPr>
          <p:cNvPr id="456" name="Straight Connector 455"/>
          <p:cNvCxnSpPr/>
          <p:nvPr/>
        </p:nvCxnSpPr>
        <p:spPr>
          <a:xfrm>
            <a:off x="3655839" y="2119504"/>
            <a:ext cx="169798" cy="99728"/>
          </a:xfrm>
          <a:prstGeom prst="line">
            <a:avLst/>
          </a:prstGeom>
          <a:noFill/>
          <a:ln w="6350" cap="flat" cmpd="sng" algn="ctr">
            <a:solidFill>
              <a:srgbClr val="5B9BD5"/>
            </a:solidFill>
            <a:prstDash val="solid"/>
            <a:miter lim="800000"/>
          </a:ln>
          <a:effectLst/>
        </p:spPr>
      </p:cxnSp>
      <p:cxnSp>
        <p:nvCxnSpPr>
          <p:cNvPr id="457" name="Straight Connector 456"/>
          <p:cNvCxnSpPr/>
          <p:nvPr/>
        </p:nvCxnSpPr>
        <p:spPr>
          <a:xfrm flipV="1">
            <a:off x="3822874" y="2115224"/>
            <a:ext cx="169798" cy="108287"/>
          </a:xfrm>
          <a:prstGeom prst="line">
            <a:avLst/>
          </a:prstGeom>
          <a:noFill/>
          <a:ln w="6350" cap="flat" cmpd="sng" algn="ctr">
            <a:solidFill>
              <a:srgbClr val="5B9BD5"/>
            </a:solidFill>
            <a:prstDash val="solid"/>
            <a:miter lim="800000"/>
          </a:ln>
          <a:effectLst/>
        </p:spPr>
      </p:cxnSp>
      <p:cxnSp>
        <p:nvCxnSpPr>
          <p:cNvPr id="458" name="Straight Connector 457"/>
          <p:cNvCxnSpPr/>
          <p:nvPr/>
        </p:nvCxnSpPr>
        <p:spPr>
          <a:xfrm>
            <a:off x="3995164" y="2119504"/>
            <a:ext cx="169798" cy="99728"/>
          </a:xfrm>
          <a:prstGeom prst="line">
            <a:avLst/>
          </a:prstGeom>
          <a:noFill/>
          <a:ln w="6350" cap="flat" cmpd="sng" algn="ctr">
            <a:solidFill>
              <a:srgbClr val="5B9BD5"/>
            </a:solidFill>
            <a:prstDash val="solid"/>
            <a:miter lim="800000"/>
          </a:ln>
          <a:effectLst/>
        </p:spPr>
      </p:cxnSp>
      <p:cxnSp>
        <p:nvCxnSpPr>
          <p:cNvPr id="459" name="Straight Connector 458"/>
          <p:cNvCxnSpPr/>
          <p:nvPr/>
        </p:nvCxnSpPr>
        <p:spPr>
          <a:xfrm flipV="1">
            <a:off x="4159144" y="2115224"/>
            <a:ext cx="169798" cy="108287"/>
          </a:xfrm>
          <a:prstGeom prst="line">
            <a:avLst/>
          </a:prstGeom>
          <a:noFill/>
          <a:ln w="6350" cap="flat" cmpd="sng" algn="ctr">
            <a:solidFill>
              <a:srgbClr val="5B9BD5"/>
            </a:solidFill>
            <a:prstDash val="solid"/>
            <a:miter lim="800000"/>
          </a:ln>
          <a:effectLst/>
        </p:spPr>
      </p:cxnSp>
      <p:cxnSp>
        <p:nvCxnSpPr>
          <p:cNvPr id="460" name="Straight Connector 459"/>
          <p:cNvCxnSpPr/>
          <p:nvPr/>
        </p:nvCxnSpPr>
        <p:spPr>
          <a:xfrm>
            <a:off x="4333017" y="2119504"/>
            <a:ext cx="169798" cy="99728"/>
          </a:xfrm>
          <a:prstGeom prst="line">
            <a:avLst/>
          </a:prstGeom>
          <a:noFill/>
          <a:ln w="6350" cap="flat" cmpd="sng" algn="ctr">
            <a:solidFill>
              <a:srgbClr val="5B9BD5"/>
            </a:solidFill>
            <a:prstDash val="solid"/>
            <a:miter lim="800000"/>
          </a:ln>
          <a:effectLst/>
        </p:spPr>
      </p:cxnSp>
      <p:cxnSp>
        <p:nvCxnSpPr>
          <p:cNvPr id="461" name="Straight Connector 460"/>
          <p:cNvCxnSpPr/>
          <p:nvPr/>
        </p:nvCxnSpPr>
        <p:spPr>
          <a:xfrm flipV="1">
            <a:off x="4500053" y="2115224"/>
            <a:ext cx="169798" cy="108287"/>
          </a:xfrm>
          <a:prstGeom prst="line">
            <a:avLst/>
          </a:prstGeom>
          <a:noFill/>
          <a:ln w="6350" cap="flat" cmpd="sng" algn="ctr">
            <a:solidFill>
              <a:srgbClr val="5B9BD5"/>
            </a:solidFill>
            <a:prstDash val="solid"/>
            <a:miter lim="800000"/>
          </a:ln>
          <a:effectLst/>
        </p:spPr>
      </p:cxnSp>
      <p:cxnSp>
        <p:nvCxnSpPr>
          <p:cNvPr id="462" name="Straight Connector 461"/>
          <p:cNvCxnSpPr/>
          <p:nvPr/>
        </p:nvCxnSpPr>
        <p:spPr>
          <a:xfrm>
            <a:off x="4670515" y="2122849"/>
            <a:ext cx="169798" cy="99728"/>
          </a:xfrm>
          <a:prstGeom prst="line">
            <a:avLst/>
          </a:prstGeom>
          <a:noFill/>
          <a:ln w="6350" cap="flat" cmpd="sng" algn="ctr">
            <a:solidFill>
              <a:srgbClr val="5B9BD5"/>
            </a:solidFill>
            <a:prstDash val="solid"/>
            <a:miter lim="800000"/>
          </a:ln>
          <a:effectLst/>
        </p:spPr>
      </p:cxnSp>
      <p:cxnSp>
        <p:nvCxnSpPr>
          <p:cNvPr id="463" name="Straight Connector 462"/>
          <p:cNvCxnSpPr/>
          <p:nvPr/>
        </p:nvCxnSpPr>
        <p:spPr>
          <a:xfrm flipV="1">
            <a:off x="4837551" y="2115224"/>
            <a:ext cx="169798" cy="108287"/>
          </a:xfrm>
          <a:prstGeom prst="line">
            <a:avLst/>
          </a:prstGeom>
          <a:noFill/>
          <a:ln w="6350" cap="flat" cmpd="sng" algn="ctr">
            <a:solidFill>
              <a:srgbClr val="5B9BD5"/>
            </a:solidFill>
            <a:prstDash val="solid"/>
            <a:miter lim="800000"/>
          </a:ln>
          <a:effectLst/>
        </p:spPr>
      </p:cxnSp>
      <p:cxnSp>
        <p:nvCxnSpPr>
          <p:cNvPr id="464" name="Straight Connector 463"/>
          <p:cNvCxnSpPr/>
          <p:nvPr/>
        </p:nvCxnSpPr>
        <p:spPr>
          <a:xfrm>
            <a:off x="5011068" y="2119504"/>
            <a:ext cx="169798" cy="99728"/>
          </a:xfrm>
          <a:prstGeom prst="line">
            <a:avLst/>
          </a:prstGeom>
          <a:noFill/>
          <a:ln w="6350" cap="flat" cmpd="sng" algn="ctr">
            <a:solidFill>
              <a:srgbClr val="5B9BD5"/>
            </a:solidFill>
            <a:prstDash val="solid"/>
            <a:miter lim="800000"/>
          </a:ln>
          <a:effectLst/>
        </p:spPr>
      </p:cxnSp>
      <p:cxnSp>
        <p:nvCxnSpPr>
          <p:cNvPr id="465" name="Straight Connector 464"/>
          <p:cNvCxnSpPr/>
          <p:nvPr/>
        </p:nvCxnSpPr>
        <p:spPr>
          <a:xfrm flipV="1">
            <a:off x="5178104" y="2115224"/>
            <a:ext cx="169798" cy="108287"/>
          </a:xfrm>
          <a:prstGeom prst="line">
            <a:avLst/>
          </a:prstGeom>
          <a:noFill/>
          <a:ln w="6350" cap="flat" cmpd="sng" algn="ctr">
            <a:solidFill>
              <a:srgbClr val="5B9BD5"/>
            </a:solidFill>
            <a:prstDash val="solid"/>
            <a:miter lim="800000"/>
          </a:ln>
          <a:effectLst/>
        </p:spPr>
      </p:cxnSp>
      <p:cxnSp>
        <p:nvCxnSpPr>
          <p:cNvPr id="466" name="Straight Connector 465"/>
          <p:cNvCxnSpPr/>
          <p:nvPr/>
        </p:nvCxnSpPr>
        <p:spPr>
          <a:xfrm>
            <a:off x="5350393" y="2119504"/>
            <a:ext cx="169798" cy="99728"/>
          </a:xfrm>
          <a:prstGeom prst="line">
            <a:avLst/>
          </a:prstGeom>
          <a:noFill/>
          <a:ln w="6350" cap="flat" cmpd="sng" algn="ctr">
            <a:solidFill>
              <a:srgbClr val="5B9BD5"/>
            </a:solidFill>
            <a:prstDash val="solid"/>
            <a:miter lim="800000"/>
          </a:ln>
          <a:effectLst/>
        </p:spPr>
      </p:cxnSp>
      <p:cxnSp>
        <p:nvCxnSpPr>
          <p:cNvPr id="467" name="Straight Connector 466"/>
          <p:cNvCxnSpPr/>
          <p:nvPr/>
        </p:nvCxnSpPr>
        <p:spPr>
          <a:xfrm flipV="1">
            <a:off x="5520129" y="2115224"/>
            <a:ext cx="169798" cy="108287"/>
          </a:xfrm>
          <a:prstGeom prst="line">
            <a:avLst/>
          </a:prstGeom>
          <a:noFill/>
          <a:ln w="6350" cap="flat" cmpd="sng" algn="ctr">
            <a:solidFill>
              <a:srgbClr val="5B9BD5"/>
            </a:solidFill>
            <a:prstDash val="solid"/>
            <a:miter lim="800000"/>
          </a:ln>
          <a:effectLst/>
        </p:spPr>
      </p:cxnSp>
      <p:cxnSp>
        <p:nvCxnSpPr>
          <p:cNvPr id="468" name="Straight Connector 467"/>
          <p:cNvCxnSpPr/>
          <p:nvPr/>
        </p:nvCxnSpPr>
        <p:spPr>
          <a:xfrm>
            <a:off x="5690591" y="2119504"/>
            <a:ext cx="169798" cy="99728"/>
          </a:xfrm>
          <a:prstGeom prst="line">
            <a:avLst/>
          </a:prstGeom>
          <a:noFill/>
          <a:ln w="6350" cap="flat" cmpd="sng" algn="ctr">
            <a:solidFill>
              <a:srgbClr val="5B9BD5"/>
            </a:solidFill>
            <a:prstDash val="solid"/>
            <a:miter lim="800000"/>
          </a:ln>
          <a:effectLst/>
        </p:spPr>
      </p:cxnSp>
      <p:cxnSp>
        <p:nvCxnSpPr>
          <p:cNvPr id="469" name="Straight Connector 468"/>
          <p:cNvCxnSpPr/>
          <p:nvPr/>
        </p:nvCxnSpPr>
        <p:spPr>
          <a:xfrm flipV="1">
            <a:off x="5854926" y="2115224"/>
            <a:ext cx="169798" cy="108287"/>
          </a:xfrm>
          <a:prstGeom prst="line">
            <a:avLst/>
          </a:prstGeom>
          <a:noFill/>
          <a:ln w="6350" cap="flat" cmpd="sng" algn="ctr">
            <a:solidFill>
              <a:srgbClr val="5B9BD5"/>
            </a:solidFill>
            <a:prstDash val="solid"/>
            <a:miter lim="800000"/>
          </a:ln>
          <a:effectLst/>
        </p:spPr>
      </p:cxnSp>
      <p:cxnSp>
        <p:nvCxnSpPr>
          <p:cNvPr id="470" name="Straight Connector 469"/>
          <p:cNvCxnSpPr/>
          <p:nvPr/>
        </p:nvCxnSpPr>
        <p:spPr>
          <a:xfrm>
            <a:off x="6029269" y="2122110"/>
            <a:ext cx="169798" cy="99728"/>
          </a:xfrm>
          <a:prstGeom prst="line">
            <a:avLst/>
          </a:prstGeom>
          <a:noFill/>
          <a:ln w="6350" cap="flat" cmpd="sng" algn="ctr">
            <a:solidFill>
              <a:srgbClr val="5B9BD5"/>
            </a:solidFill>
            <a:prstDash val="solid"/>
            <a:miter lim="800000"/>
          </a:ln>
          <a:effectLst/>
        </p:spPr>
      </p:cxnSp>
      <p:cxnSp>
        <p:nvCxnSpPr>
          <p:cNvPr id="471" name="Straight Connector 470"/>
          <p:cNvCxnSpPr/>
          <p:nvPr/>
        </p:nvCxnSpPr>
        <p:spPr>
          <a:xfrm flipV="1">
            <a:off x="6196305" y="2117830"/>
            <a:ext cx="169798" cy="108287"/>
          </a:xfrm>
          <a:prstGeom prst="line">
            <a:avLst/>
          </a:prstGeom>
          <a:noFill/>
          <a:ln w="6350" cap="flat" cmpd="sng" algn="ctr">
            <a:solidFill>
              <a:srgbClr val="5B9BD5"/>
            </a:solidFill>
            <a:prstDash val="solid"/>
            <a:miter lim="800000"/>
          </a:ln>
          <a:effectLst/>
        </p:spPr>
      </p:cxnSp>
      <p:cxnSp>
        <p:nvCxnSpPr>
          <p:cNvPr id="472" name="Straight Connector 471"/>
          <p:cNvCxnSpPr/>
          <p:nvPr/>
        </p:nvCxnSpPr>
        <p:spPr>
          <a:xfrm>
            <a:off x="6366767" y="2122110"/>
            <a:ext cx="169798" cy="99728"/>
          </a:xfrm>
          <a:prstGeom prst="line">
            <a:avLst/>
          </a:prstGeom>
          <a:noFill/>
          <a:ln w="6350" cap="flat" cmpd="sng" algn="ctr">
            <a:solidFill>
              <a:srgbClr val="5B9BD5"/>
            </a:solidFill>
            <a:prstDash val="solid"/>
            <a:miter lim="800000"/>
          </a:ln>
          <a:effectLst/>
        </p:spPr>
      </p:cxnSp>
      <p:cxnSp>
        <p:nvCxnSpPr>
          <p:cNvPr id="473" name="Straight Connector 472"/>
          <p:cNvCxnSpPr/>
          <p:nvPr/>
        </p:nvCxnSpPr>
        <p:spPr>
          <a:xfrm flipV="1">
            <a:off x="6531102" y="2117830"/>
            <a:ext cx="169798" cy="108287"/>
          </a:xfrm>
          <a:prstGeom prst="line">
            <a:avLst/>
          </a:prstGeom>
          <a:noFill/>
          <a:ln w="6350" cap="flat" cmpd="sng" algn="ctr">
            <a:solidFill>
              <a:srgbClr val="5B9BD5"/>
            </a:solidFill>
            <a:prstDash val="solid"/>
            <a:miter lim="800000"/>
          </a:ln>
          <a:effectLst/>
        </p:spPr>
      </p:cxnSp>
      <p:cxnSp>
        <p:nvCxnSpPr>
          <p:cNvPr id="474" name="Straight Connector 473"/>
          <p:cNvCxnSpPr/>
          <p:nvPr/>
        </p:nvCxnSpPr>
        <p:spPr>
          <a:xfrm>
            <a:off x="6703392" y="2122110"/>
            <a:ext cx="169798" cy="99728"/>
          </a:xfrm>
          <a:prstGeom prst="line">
            <a:avLst/>
          </a:prstGeom>
          <a:noFill/>
          <a:ln w="6350" cap="flat" cmpd="sng" algn="ctr">
            <a:solidFill>
              <a:srgbClr val="5B9BD5"/>
            </a:solidFill>
            <a:prstDash val="solid"/>
            <a:miter lim="800000"/>
          </a:ln>
          <a:effectLst/>
        </p:spPr>
      </p:cxnSp>
      <p:cxnSp>
        <p:nvCxnSpPr>
          <p:cNvPr id="475" name="Straight Connector 474"/>
          <p:cNvCxnSpPr/>
          <p:nvPr/>
        </p:nvCxnSpPr>
        <p:spPr>
          <a:xfrm flipV="1">
            <a:off x="6858561" y="2117830"/>
            <a:ext cx="169798" cy="108287"/>
          </a:xfrm>
          <a:prstGeom prst="line">
            <a:avLst/>
          </a:prstGeom>
          <a:noFill/>
          <a:ln w="6350" cap="flat" cmpd="sng" algn="ctr">
            <a:solidFill>
              <a:srgbClr val="5B9BD5"/>
            </a:solidFill>
            <a:prstDash val="solid"/>
            <a:miter lim="800000"/>
          </a:ln>
          <a:effectLst/>
        </p:spPr>
      </p:cxnSp>
      <p:cxnSp>
        <p:nvCxnSpPr>
          <p:cNvPr id="476" name="Straight Connector 475"/>
          <p:cNvCxnSpPr/>
          <p:nvPr/>
        </p:nvCxnSpPr>
        <p:spPr>
          <a:xfrm>
            <a:off x="7036201" y="2122110"/>
            <a:ext cx="169798" cy="99728"/>
          </a:xfrm>
          <a:prstGeom prst="line">
            <a:avLst/>
          </a:prstGeom>
          <a:noFill/>
          <a:ln w="6350" cap="flat" cmpd="sng" algn="ctr">
            <a:solidFill>
              <a:srgbClr val="5B9BD5"/>
            </a:solidFill>
            <a:prstDash val="solid"/>
            <a:miter lim="800000"/>
          </a:ln>
          <a:effectLst/>
        </p:spPr>
      </p:cxnSp>
      <p:cxnSp>
        <p:nvCxnSpPr>
          <p:cNvPr id="477" name="Straight Connector 476"/>
          <p:cNvCxnSpPr/>
          <p:nvPr/>
        </p:nvCxnSpPr>
        <p:spPr>
          <a:xfrm flipV="1">
            <a:off x="7203237" y="2117830"/>
            <a:ext cx="169798" cy="108287"/>
          </a:xfrm>
          <a:prstGeom prst="line">
            <a:avLst/>
          </a:prstGeom>
          <a:noFill/>
          <a:ln w="6350" cap="flat" cmpd="sng" algn="ctr">
            <a:solidFill>
              <a:srgbClr val="5B9BD5"/>
            </a:solidFill>
            <a:prstDash val="solid"/>
            <a:miter lim="800000"/>
          </a:ln>
          <a:effectLst/>
        </p:spPr>
      </p:cxnSp>
      <p:cxnSp>
        <p:nvCxnSpPr>
          <p:cNvPr id="478" name="Straight Connector 477"/>
          <p:cNvCxnSpPr/>
          <p:nvPr/>
        </p:nvCxnSpPr>
        <p:spPr>
          <a:xfrm>
            <a:off x="7373699" y="2122110"/>
            <a:ext cx="169798" cy="99728"/>
          </a:xfrm>
          <a:prstGeom prst="line">
            <a:avLst/>
          </a:prstGeom>
          <a:noFill/>
          <a:ln w="6350" cap="flat" cmpd="sng" algn="ctr">
            <a:solidFill>
              <a:srgbClr val="5B9BD5"/>
            </a:solidFill>
            <a:prstDash val="solid"/>
            <a:miter lim="800000"/>
          </a:ln>
          <a:effectLst/>
        </p:spPr>
      </p:cxnSp>
      <p:cxnSp>
        <p:nvCxnSpPr>
          <p:cNvPr id="479" name="Straight Connector 478"/>
          <p:cNvCxnSpPr/>
          <p:nvPr/>
        </p:nvCxnSpPr>
        <p:spPr>
          <a:xfrm flipV="1">
            <a:off x="7540734" y="2117830"/>
            <a:ext cx="169798" cy="108287"/>
          </a:xfrm>
          <a:prstGeom prst="line">
            <a:avLst/>
          </a:prstGeom>
          <a:noFill/>
          <a:ln w="6350" cap="flat" cmpd="sng" algn="ctr">
            <a:solidFill>
              <a:srgbClr val="5B9BD5"/>
            </a:solidFill>
            <a:prstDash val="solid"/>
            <a:miter lim="800000"/>
          </a:ln>
          <a:effectLst/>
        </p:spPr>
      </p:cxnSp>
      <p:cxnSp>
        <p:nvCxnSpPr>
          <p:cNvPr id="480" name="Straight Connector 479"/>
          <p:cNvCxnSpPr/>
          <p:nvPr/>
        </p:nvCxnSpPr>
        <p:spPr>
          <a:xfrm>
            <a:off x="7714252" y="2122110"/>
            <a:ext cx="169798" cy="99728"/>
          </a:xfrm>
          <a:prstGeom prst="line">
            <a:avLst/>
          </a:prstGeom>
          <a:noFill/>
          <a:ln w="6350" cap="flat" cmpd="sng" algn="ctr">
            <a:solidFill>
              <a:srgbClr val="5B9BD5"/>
            </a:solidFill>
            <a:prstDash val="solid"/>
            <a:miter lim="800000"/>
          </a:ln>
          <a:effectLst/>
        </p:spPr>
      </p:cxnSp>
      <p:cxnSp>
        <p:nvCxnSpPr>
          <p:cNvPr id="481" name="Straight Connector 480"/>
          <p:cNvCxnSpPr/>
          <p:nvPr/>
        </p:nvCxnSpPr>
        <p:spPr>
          <a:xfrm flipV="1">
            <a:off x="7881288" y="2117830"/>
            <a:ext cx="169798" cy="108287"/>
          </a:xfrm>
          <a:prstGeom prst="line">
            <a:avLst/>
          </a:prstGeom>
          <a:noFill/>
          <a:ln w="6350" cap="flat" cmpd="sng" algn="ctr">
            <a:solidFill>
              <a:srgbClr val="5B9BD5"/>
            </a:solidFill>
            <a:prstDash val="solid"/>
            <a:miter lim="800000"/>
          </a:ln>
          <a:effectLst/>
        </p:spPr>
      </p:cxnSp>
      <p:cxnSp>
        <p:nvCxnSpPr>
          <p:cNvPr id="482" name="Straight Connector 481"/>
          <p:cNvCxnSpPr/>
          <p:nvPr/>
        </p:nvCxnSpPr>
        <p:spPr>
          <a:xfrm>
            <a:off x="8053578" y="2122110"/>
            <a:ext cx="169798" cy="99728"/>
          </a:xfrm>
          <a:prstGeom prst="line">
            <a:avLst/>
          </a:prstGeom>
          <a:noFill/>
          <a:ln w="6350" cap="flat" cmpd="sng" algn="ctr">
            <a:solidFill>
              <a:srgbClr val="5B9BD5"/>
            </a:solidFill>
            <a:prstDash val="solid"/>
            <a:miter lim="800000"/>
          </a:ln>
          <a:effectLst/>
        </p:spPr>
      </p:cxnSp>
      <p:cxnSp>
        <p:nvCxnSpPr>
          <p:cNvPr id="483" name="Straight Connector 482"/>
          <p:cNvCxnSpPr/>
          <p:nvPr/>
        </p:nvCxnSpPr>
        <p:spPr>
          <a:xfrm flipV="1">
            <a:off x="8220613" y="2117830"/>
            <a:ext cx="169798" cy="108287"/>
          </a:xfrm>
          <a:prstGeom prst="line">
            <a:avLst/>
          </a:prstGeom>
          <a:noFill/>
          <a:ln w="6350" cap="flat" cmpd="sng" algn="ctr">
            <a:solidFill>
              <a:srgbClr val="5B9BD5"/>
            </a:solidFill>
            <a:prstDash val="solid"/>
            <a:miter lim="800000"/>
          </a:ln>
          <a:effectLst/>
        </p:spPr>
      </p:cxnSp>
      <p:cxnSp>
        <p:nvCxnSpPr>
          <p:cNvPr id="484" name="Straight Connector 483"/>
          <p:cNvCxnSpPr/>
          <p:nvPr/>
        </p:nvCxnSpPr>
        <p:spPr>
          <a:xfrm>
            <a:off x="8391075" y="2122110"/>
            <a:ext cx="169798" cy="99728"/>
          </a:xfrm>
          <a:prstGeom prst="line">
            <a:avLst/>
          </a:prstGeom>
          <a:noFill/>
          <a:ln w="6350" cap="flat" cmpd="sng" algn="ctr">
            <a:solidFill>
              <a:srgbClr val="5B9BD5"/>
            </a:solidFill>
            <a:prstDash val="solid"/>
            <a:miter lim="800000"/>
          </a:ln>
          <a:effectLst/>
        </p:spPr>
      </p:cxnSp>
      <p:cxnSp>
        <p:nvCxnSpPr>
          <p:cNvPr id="485" name="Straight Connector 484"/>
          <p:cNvCxnSpPr/>
          <p:nvPr/>
        </p:nvCxnSpPr>
        <p:spPr>
          <a:xfrm>
            <a:off x="612264" y="2317990"/>
            <a:ext cx="169798" cy="99728"/>
          </a:xfrm>
          <a:prstGeom prst="line">
            <a:avLst/>
          </a:prstGeom>
          <a:noFill/>
          <a:ln w="6350" cap="flat" cmpd="sng" algn="ctr">
            <a:solidFill>
              <a:srgbClr val="5B9BD5"/>
            </a:solidFill>
            <a:prstDash val="solid"/>
            <a:miter lim="800000"/>
          </a:ln>
          <a:effectLst/>
        </p:spPr>
      </p:cxnSp>
      <p:cxnSp>
        <p:nvCxnSpPr>
          <p:cNvPr id="486" name="Straight Connector 485"/>
          <p:cNvCxnSpPr/>
          <p:nvPr/>
        </p:nvCxnSpPr>
        <p:spPr>
          <a:xfrm flipH="1">
            <a:off x="779299" y="2317990"/>
            <a:ext cx="169798" cy="99728"/>
          </a:xfrm>
          <a:prstGeom prst="line">
            <a:avLst/>
          </a:prstGeom>
          <a:noFill/>
          <a:ln w="6350" cap="flat" cmpd="sng" algn="ctr">
            <a:solidFill>
              <a:srgbClr val="5B9BD5"/>
            </a:solidFill>
            <a:prstDash val="solid"/>
            <a:miter lim="800000"/>
          </a:ln>
          <a:effectLst/>
        </p:spPr>
      </p:cxnSp>
      <p:cxnSp>
        <p:nvCxnSpPr>
          <p:cNvPr id="487" name="Straight Connector 486"/>
          <p:cNvCxnSpPr/>
          <p:nvPr/>
        </p:nvCxnSpPr>
        <p:spPr>
          <a:xfrm>
            <a:off x="949761" y="2317990"/>
            <a:ext cx="169798" cy="99728"/>
          </a:xfrm>
          <a:prstGeom prst="line">
            <a:avLst/>
          </a:prstGeom>
          <a:noFill/>
          <a:ln w="6350" cap="flat" cmpd="sng" algn="ctr">
            <a:solidFill>
              <a:srgbClr val="5B9BD5"/>
            </a:solidFill>
            <a:prstDash val="solid"/>
            <a:miter lim="800000"/>
          </a:ln>
          <a:effectLst/>
        </p:spPr>
      </p:cxnSp>
      <p:cxnSp>
        <p:nvCxnSpPr>
          <p:cNvPr id="488" name="Straight Connector 487"/>
          <p:cNvCxnSpPr/>
          <p:nvPr/>
        </p:nvCxnSpPr>
        <p:spPr>
          <a:xfrm flipH="1">
            <a:off x="1116796" y="2317990"/>
            <a:ext cx="169798" cy="99728"/>
          </a:xfrm>
          <a:prstGeom prst="line">
            <a:avLst/>
          </a:prstGeom>
          <a:noFill/>
          <a:ln w="6350" cap="flat" cmpd="sng" algn="ctr">
            <a:solidFill>
              <a:srgbClr val="5B9BD5"/>
            </a:solidFill>
            <a:prstDash val="solid"/>
            <a:miter lim="800000"/>
          </a:ln>
          <a:effectLst/>
        </p:spPr>
      </p:cxnSp>
      <p:cxnSp>
        <p:nvCxnSpPr>
          <p:cNvPr id="489" name="Straight Connector 488"/>
          <p:cNvCxnSpPr/>
          <p:nvPr/>
        </p:nvCxnSpPr>
        <p:spPr>
          <a:xfrm>
            <a:off x="1289086" y="2317990"/>
            <a:ext cx="169798" cy="99728"/>
          </a:xfrm>
          <a:prstGeom prst="line">
            <a:avLst/>
          </a:prstGeom>
          <a:noFill/>
          <a:ln w="6350" cap="flat" cmpd="sng" algn="ctr">
            <a:solidFill>
              <a:srgbClr val="5B9BD5"/>
            </a:solidFill>
            <a:prstDash val="solid"/>
            <a:miter lim="800000"/>
          </a:ln>
          <a:effectLst/>
        </p:spPr>
      </p:cxnSp>
      <p:cxnSp>
        <p:nvCxnSpPr>
          <p:cNvPr id="490" name="Straight Connector 489"/>
          <p:cNvCxnSpPr/>
          <p:nvPr/>
        </p:nvCxnSpPr>
        <p:spPr>
          <a:xfrm flipH="1">
            <a:off x="1456122" y="2317990"/>
            <a:ext cx="169798" cy="99728"/>
          </a:xfrm>
          <a:prstGeom prst="line">
            <a:avLst/>
          </a:prstGeom>
          <a:noFill/>
          <a:ln w="6350" cap="flat" cmpd="sng" algn="ctr">
            <a:solidFill>
              <a:srgbClr val="5B9BD5"/>
            </a:solidFill>
            <a:prstDash val="solid"/>
            <a:miter lim="800000"/>
          </a:ln>
          <a:effectLst/>
        </p:spPr>
      </p:cxnSp>
      <p:cxnSp>
        <p:nvCxnSpPr>
          <p:cNvPr id="491" name="Straight Connector 490"/>
          <p:cNvCxnSpPr/>
          <p:nvPr/>
        </p:nvCxnSpPr>
        <p:spPr>
          <a:xfrm>
            <a:off x="1626584" y="2317990"/>
            <a:ext cx="169798" cy="99728"/>
          </a:xfrm>
          <a:prstGeom prst="line">
            <a:avLst/>
          </a:prstGeom>
          <a:noFill/>
          <a:ln w="6350" cap="flat" cmpd="sng" algn="ctr">
            <a:solidFill>
              <a:srgbClr val="5B9BD5"/>
            </a:solidFill>
            <a:prstDash val="solid"/>
            <a:miter lim="800000"/>
          </a:ln>
          <a:effectLst/>
        </p:spPr>
      </p:cxnSp>
      <p:cxnSp>
        <p:nvCxnSpPr>
          <p:cNvPr id="492" name="Straight Connector 491"/>
          <p:cNvCxnSpPr/>
          <p:nvPr/>
        </p:nvCxnSpPr>
        <p:spPr>
          <a:xfrm flipH="1">
            <a:off x="1793619" y="2317990"/>
            <a:ext cx="169798" cy="99728"/>
          </a:xfrm>
          <a:prstGeom prst="line">
            <a:avLst/>
          </a:prstGeom>
          <a:noFill/>
          <a:ln w="6350" cap="flat" cmpd="sng" algn="ctr">
            <a:solidFill>
              <a:srgbClr val="5B9BD5"/>
            </a:solidFill>
            <a:prstDash val="solid"/>
            <a:miter lim="800000"/>
          </a:ln>
          <a:effectLst/>
        </p:spPr>
      </p:cxnSp>
      <p:cxnSp>
        <p:nvCxnSpPr>
          <p:cNvPr id="493" name="Straight Connector 492"/>
          <p:cNvCxnSpPr/>
          <p:nvPr/>
        </p:nvCxnSpPr>
        <p:spPr>
          <a:xfrm>
            <a:off x="1961381" y="2317990"/>
            <a:ext cx="169798" cy="99728"/>
          </a:xfrm>
          <a:prstGeom prst="line">
            <a:avLst/>
          </a:prstGeom>
          <a:noFill/>
          <a:ln w="6350" cap="flat" cmpd="sng" algn="ctr">
            <a:solidFill>
              <a:srgbClr val="5B9BD5"/>
            </a:solidFill>
            <a:prstDash val="solid"/>
            <a:miter lim="800000"/>
          </a:ln>
          <a:effectLst/>
        </p:spPr>
      </p:cxnSp>
      <p:cxnSp>
        <p:nvCxnSpPr>
          <p:cNvPr id="494" name="Straight Connector 493"/>
          <p:cNvCxnSpPr/>
          <p:nvPr/>
        </p:nvCxnSpPr>
        <p:spPr>
          <a:xfrm flipH="1">
            <a:off x="2128417" y="2317990"/>
            <a:ext cx="169798" cy="99728"/>
          </a:xfrm>
          <a:prstGeom prst="line">
            <a:avLst/>
          </a:prstGeom>
          <a:noFill/>
          <a:ln w="6350" cap="flat" cmpd="sng" algn="ctr">
            <a:solidFill>
              <a:srgbClr val="5B9BD5"/>
            </a:solidFill>
            <a:prstDash val="solid"/>
            <a:miter lim="800000"/>
          </a:ln>
          <a:effectLst/>
        </p:spPr>
      </p:cxnSp>
      <p:cxnSp>
        <p:nvCxnSpPr>
          <p:cNvPr id="495" name="Straight Connector 494"/>
          <p:cNvCxnSpPr/>
          <p:nvPr/>
        </p:nvCxnSpPr>
        <p:spPr>
          <a:xfrm>
            <a:off x="2298879" y="2317990"/>
            <a:ext cx="169798" cy="99728"/>
          </a:xfrm>
          <a:prstGeom prst="line">
            <a:avLst/>
          </a:prstGeom>
          <a:noFill/>
          <a:ln w="6350" cap="flat" cmpd="sng" algn="ctr">
            <a:solidFill>
              <a:srgbClr val="5B9BD5"/>
            </a:solidFill>
            <a:prstDash val="solid"/>
            <a:miter lim="800000"/>
          </a:ln>
          <a:effectLst/>
        </p:spPr>
      </p:cxnSp>
      <p:cxnSp>
        <p:nvCxnSpPr>
          <p:cNvPr id="496" name="Straight Connector 495"/>
          <p:cNvCxnSpPr/>
          <p:nvPr/>
        </p:nvCxnSpPr>
        <p:spPr>
          <a:xfrm flipH="1">
            <a:off x="2465914" y="2317990"/>
            <a:ext cx="169798" cy="99728"/>
          </a:xfrm>
          <a:prstGeom prst="line">
            <a:avLst/>
          </a:prstGeom>
          <a:noFill/>
          <a:ln w="6350" cap="flat" cmpd="sng" algn="ctr">
            <a:solidFill>
              <a:srgbClr val="5B9BD5"/>
            </a:solidFill>
            <a:prstDash val="solid"/>
            <a:miter lim="800000"/>
          </a:ln>
          <a:effectLst/>
        </p:spPr>
      </p:cxnSp>
      <p:cxnSp>
        <p:nvCxnSpPr>
          <p:cNvPr id="497" name="Straight Connector 496"/>
          <p:cNvCxnSpPr/>
          <p:nvPr/>
        </p:nvCxnSpPr>
        <p:spPr>
          <a:xfrm>
            <a:off x="2638204" y="2317990"/>
            <a:ext cx="169798" cy="99728"/>
          </a:xfrm>
          <a:prstGeom prst="line">
            <a:avLst/>
          </a:prstGeom>
          <a:noFill/>
          <a:ln w="6350" cap="flat" cmpd="sng" algn="ctr">
            <a:solidFill>
              <a:srgbClr val="5B9BD5"/>
            </a:solidFill>
            <a:prstDash val="solid"/>
            <a:miter lim="800000"/>
          </a:ln>
          <a:effectLst/>
        </p:spPr>
      </p:cxnSp>
      <p:cxnSp>
        <p:nvCxnSpPr>
          <p:cNvPr id="498" name="Straight Connector 497"/>
          <p:cNvCxnSpPr/>
          <p:nvPr/>
        </p:nvCxnSpPr>
        <p:spPr>
          <a:xfrm flipH="1">
            <a:off x="2805240" y="2317990"/>
            <a:ext cx="169798" cy="99728"/>
          </a:xfrm>
          <a:prstGeom prst="line">
            <a:avLst/>
          </a:prstGeom>
          <a:noFill/>
          <a:ln w="6350" cap="flat" cmpd="sng" algn="ctr">
            <a:solidFill>
              <a:srgbClr val="5B9BD5"/>
            </a:solidFill>
            <a:prstDash val="solid"/>
            <a:miter lim="800000"/>
          </a:ln>
          <a:effectLst/>
        </p:spPr>
      </p:cxnSp>
      <p:cxnSp>
        <p:nvCxnSpPr>
          <p:cNvPr id="499" name="Straight Connector 498"/>
          <p:cNvCxnSpPr/>
          <p:nvPr/>
        </p:nvCxnSpPr>
        <p:spPr>
          <a:xfrm>
            <a:off x="2978757" y="2317990"/>
            <a:ext cx="169798" cy="99728"/>
          </a:xfrm>
          <a:prstGeom prst="line">
            <a:avLst/>
          </a:prstGeom>
          <a:noFill/>
          <a:ln w="6350" cap="flat" cmpd="sng" algn="ctr">
            <a:solidFill>
              <a:srgbClr val="5B9BD5"/>
            </a:solidFill>
            <a:prstDash val="solid"/>
            <a:miter lim="800000"/>
          </a:ln>
          <a:effectLst/>
        </p:spPr>
      </p:cxnSp>
      <p:cxnSp>
        <p:nvCxnSpPr>
          <p:cNvPr id="500" name="Straight Connector 499"/>
          <p:cNvCxnSpPr/>
          <p:nvPr/>
        </p:nvCxnSpPr>
        <p:spPr>
          <a:xfrm>
            <a:off x="3318342" y="2318961"/>
            <a:ext cx="169798" cy="99728"/>
          </a:xfrm>
          <a:prstGeom prst="line">
            <a:avLst/>
          </a:prstGeom>
          <a:noFill/>
          <a:ln w="6350" cap="flat" cmpd="sng" algn="ctr">
            <a:solidFill>
              <a:srgbClr val="5B9BD5"/>
            </a:solidFill>
            <a:prstDash val="solid"/>
            <a:miter lim="800000"/>
          </a:ln>
          <a:effectLst/>
        </p:spPr>
      </p:cxnSp>
      <p:cxnSp>
        <p:nvCxnSpPr>
          <p:cNvPr id="501" name="Straight Connector 500"/>
          <p:cNvCxnSpPr/>
          <p:nvPr/>
        </p:nvCxnSpPr>
        <p:spPr>
          <a:xfrm flipH="1">
            <a:off x="3485377" y="2318961"/>
            <a:ext cx="169798" cy="99728"/>
          </a:xfrm>
          <a:prstGeom prst="line">
            <a:avLst/>
          </a:prstGeom>
          <a:noFill/>
          <a:ln w="6350" cap="flat" cmpd="sng" algn="ctr">
            <a:solidFill>
              <a:srgbClr val="5B9BD5"/>
            </a:solidFill>
            <a:prstDash val="solid"/>
            <a:miter lim="800000"/>
          </a:ln>
          <a:effectLst/>
        </p:spPr>
      </p:cxnSp>
      <p:cxnSp>
        <p:nvCxnSpPr>
          <p:cNvPr id="502" name="Straight Connector 501"/>
          <p:cNvCxnSpPr/>
          <p:nvPr/>
        </p:nvCxnSpPr>
        <p:spPr>
          <a:xfrm>
            <a:off x="3655839" y="2318961"/>
            <a:ext cx="169798" cy="99728"/>
          </a:xfrm>
          <a:prstGeom prst="line">
            <a:avLst/>
          </a:prstGeom>
          <a:noFill/>
          <a:ln w="6350" cap="flat" cmpd="sng" algn="ctr">
            <a:solidFill>
              <a:srgbClr val="5B9BD5"/>
            </a:solidFill>
            <a:prstDash val="solid"/>
            <a:miter lim="800000"/>
          </a:ln>
          <a:effectLst/>
        </p:spPr>
      </p:cxnSp>
      <p:cxnSp>
        <p:nvCxnSpPr>
          <p:cNvPr id="503" name="Straight Connector 502"/>
          <p:cNvCxnSpPr/>
          <p:nvPr/>
        </p:nvCxnSpPr>
        <p:spPr>
          <a:xfrm flipH="1">
            <a:off x="3822874" y="2318961"/>
            <a:ext cx="169798" cy="99728"/>
          </a:xfrm>
          <a:prstGeom prst="line">
            <a:avLst/>
          </a:prstGeom>
          <a:noFill/>
          <a:ln w="6350" cap="flat" cmpd="sng" algn="ctr">
            <a:solidFill>
              <a:srgbClr val="5B9BD5"/>
            </a:solidFill>
            <a:prstDash val="solid"/>
            <a:miter lim="800000"/>
          </a:ln>
          <a:effectLst/>
        </p:spPr>
      </p:cxnSp>
      <p:cxnSp>
        <p:nvCxnSpPr>
          <p:cNvPr id="504" name="Straight Connector 503"/>
          <p:cNvCxnSpPr/>
          <p:nvPr/>
        </p:nvCxnSpPr>
        <p:spPr>
          <a:xfrm>
            <a:off x="3995164" y="2318961"/>
            <a:ext cx="169798" cy="99728"/>
          </a:xfrm>
          <a:prstGeom prst="line">
            <a:avLst/>
          </a:prstGeom>
          <a:noFill/>
          <a:ln w="6350" cap="flat" cmpd="sng" algn="ctr">
            <a:solidFill>
              <a:srgbClr val="5B9BD5"/>
            </a:solidFill>
            <a:prstDash val="solid"/>
            <a:miter lim="800000"/>
          </a:ln>
          <a:effectLst/>
        </p:spPr>
      </p:cxnSp>
      <p:cxnSp>
        <p:nvCxnSpPr>
          <p:cNvPr id="505" name="Straight Connector 504"/>
          <p:cNvCxnSpPr/>
          <p:nvPr/>
        </p:nvCxnSpPr>
        <p:spPr>
          <a:xfrm flipH="1">
            <a:off x="4159144" y="2318961"/>
            <a:ext cx="169798" cy="99728"/>
          </a:xfrm>
          <a:prstGeom prst="line">
            <a:avLst/>
          </a:prstGeom>
          <a:noFill/>
          <a:ln w="6350" cap="flat" cmpd="sng" algn="ctr">
            <a:solidFill>
              <a:srgbClr val="5B9BD5"/>
            </a:solidFill>
            <a:prstDash val="solid"/>
            <a:miter lim="800000"/>
          </a:ln>
          <a:effectLst/>
        </p:spPr>
      </p:cxnSp>
      <p:cxnSp>
        <p:nvCxnSpPr>
          <p:cNvPr id="506" name="Straight Connector 505"/>
          <p:cNvCxnSpPr/>
          <p:nvPr/>
        </p:nvCxnSpPr>
        <p:spPr>
          <a:xfrm>
            <a:off x="4333017" y="2318961"/>
            <a:ext cx="169798" cy="99728"/>
          </a:xfrm>
          <a:prstGeom prst="line">
            <a:avLst/>
          </a:prstGeom>
          <a:noFill/>
          <a:ln w="6350" cap="flat" cmpd="sng" algn="ctr">
            <a:solidFill>
              <a:srgbClr val="5B9BD5"/>
            </a:solidFill>
            <a:prstDash val="solid"/>
            <a:miter lim="800000"/>
          </a:ln>
          <a:effectLst/>
        </p:spPr>
      </p:cxnSp>
      <p:cxnSp>
        <p:nvCxnSpPr>
          <p:cNvPr id="507" name="Straight Connector 506"/>
          <p:cNvCxnSpPr/>
          <p:nvPr/>
        </p:nvCxnSpPr>
        <p:spPr>
          <a:xfrm flipH="1">
            <a:off x="4500053" y="2318961"/>
            <a:ext cx="169798" cy="99728"/>
          </a:xfrm>
          <a:prstGeom prst="line">
            <a:avLst/>
          </a:prstGeom>
          <a:noFill/>
          <a:ln w="6350" cap="flat" cmpd="sng" algn="ctr">
            <a:solidFill>
              <a:srgbClr val="5B9BD5"/>
            </a:solidFill>
            <a:prstDash val="solid"/>
            <a:miter lim="800000"/>
          </a:ln>
          <a:effectLst/>
        </p:spPr>
      </p:cxnSp>
      <p:cxnSp>
        <p:nvCxnSpPr>
          <p:cNvPr id="508" name="Straight Connector 507"/>
          <p:cNvCxnSpPr/>
          <p:nvPr/>
        </p:nvCxnSpPr>
        <p:spPr>
          <a:xfrm>
            <a:off x="4670515" y="2318961"/>
            <a:ext cx="169798" cy="99728"/>
          </a:xfrm>
          <a:prstGeom prst="line">
            <a:avLst/>
          </a:prstGeom>
          <a:noFill/>
          <a:ln w="6350" cap="flat" cmpd="sng" algn="ctr">
            <a:solidFill>
              <a:srgbClr val="5B9BD5"/>
            </a:solidFill>
            <a:prstDash val="solid"/>
            <a:miter lim="800000"/>
          </a:ln>
          <a:effectLst/>
        </p:spPr>
      </p:cxnSp>
      <p:cxnSp>
        <p:nvCxnSpPr>
          <p:cNvPr id="509" name="Straight Connector 508"/>
          <p:cNvCxnSpPr/>
          <p:nvPr/>
        </p:nvCxnSpPr>
        <p:spPr>
          <a:xfrm flipH="1">
            <a:off x="4837551" y="2318961"/>
            <a:ext cx="169798" cy="99728"/>
          </a:xfrm>
          <a:prstGeom prst="line">
            <a:avLst/>
          </a:prstGeom>
          <a:noFill/>
          <a:ln w="6350" cap="flat" cmpd="sng" algn="ctr">
            <a:solidFill>
              <a:srgbClr val="5B9BD5"/>
            </a:solidFill>
            <a:prstDash val="solid"/>
            <a:miter lim="800000"/>
          </a:ln>
          <a:effectLst/>
        </p:spPr>
      </p:cxnSp>
      <p:cxnSp>
        <p:nvCxnSpPr>
          <p:cNvPr id="510" name="Straight Connector 509"/>
          <p:cNvCxnSpPr/>
          <p:nvPr/>
        </p:nvCxnSpPr>
        <p:spPr>
          <a:xfrm>
            <a:off x="5011068" y="2318961"/>
            <a:ext cx="169798" cy="99728"/>
          </a:xfrm>
          <a:prstGeom prst="line">
            <a:avLst/>
          </a:prstGeom>
          <a:noFill/>
          <a:ln w="6350" cap="flat" cmpd="sng" algn="ctr">
            <a:solidFill>
              <a:srgbClr val="5B9BD5"/>
            </a:solidFill>
            <a:prstDash val="solid"/>
            <a:miter lim="800000"/>
          </a:ln>
          <a:effectLst/>
        </p:spPr>
      </p:cxnSp>
      <p:cxnSp>
        <p:nvCxnSpPr>
          <p:cNvPr id="511" name="Straight Connector 510"/>
          <p:cNvCxnSpPr/>
          <p:nvPr/>
        </p:nvCxnSpPr>
        <p:spPr>
          <a:xfrm flipH="1">
            <a:off x="5178104" y="2318961"/>
            <a:ext cx="169798" cy="99728"/>
          </a:xfrm>
          <a:prstGeom prst="line">
            <a:avLst/>
          </a:prstGeom>
          <a:noFill/>
          <a:ln w="6350" cap="flat" cmpd="sng" algn="ctr">
            <a:solidFill>
              <a:srgbClr val="5B9BD5"/>
            </a:solidFill>
            <a:prstDash val="solid"/>
            <a:miter lim="800000"/>
          </a:ln>
          <a:effectLst/>
        </p:spPr>
      </p:cxnSp>
      <p:cxnSp>
        <p:nvCxnSpPr>
          <p:cNvPr id="512" name="Straight Connector 511"/>
          <p:cNvCxnSpPr/>
          <p:nvPr/>
        </p:nvCxnSpPr>
        <p:spPr>
          <a:xfrm>
            <a:off x="5350393" y="2318961"/>
            <a:ext cx="169798" cy="99728"/>
          </a:xfrm>
          <a:prstGeom prst="line">
            <a:avLst/>
          </a:prstGeom>
          <a:noFill/>
          <a:ln w="6350" cap="flat" cmpd="sng" algn="ctr">
            <a:solidFill>
              <a:srgbClr val="5B9BD5"/>
            </a:solidFill>
            <a:prstDash val="solid"/>
            <a:miter lim="800000"/>
          </a:ln>
          <a:effectLst/>
        </p:spPr>
      </p:cxnSp>
      <p:cxnSp>
        <p:nvCxnSpPr>
          <p:cNvPr id="513" name="Straight Connector 512"/>
          <p:cNvCxnSpPr/>
          <p:nvPr/>
        </p:nvCxnSpPr>
        <p:spPr>
          <a:xfrm flipH="1">
            <a:off x="5520129" y="2318961"/>
            <a:ext cx="169798" cy="99728"/>
          </a:xfrm>
          <a:prstGeom prst="line">
            <a:avLst/>
          </a:prstGeom>
          <a:noFill/>
          <a:ln w="6350" cap="flat" cmpd="sng" algn="ctr">
            <a:solidFill>
              <a:srgbClr val="5B9BD5"/>
            </a:solidFill>
            <a:prstDash val="solid"/>
            <a:miter lim="800000"/>
          </a:ln>
          <a:effectLst/>
        </p:spPr>
      </p:cxnSp>
      <p:sp>
        <p:nvSpPr>
          <p:cNvPr id="514" name="Hexagon 513"/>
          <p:cNvSpPr/>
          <p:nvPr/>
        </p:nvSpPr>
        <p:spPr>
          <a:xfrm>
            <a:off x="511196" y="2226821"/>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cxnSp>
        <p:nvCxnSpPr>
          <p:cNvPr id="515" name="Straight Connector 514"/>
          <p:cNvCxnSpPr/>
          <p:nvPr/>
        </p:nvCxnSpPr>
        <p:spPr>
          <a:xfrm>
            <a:off x="779300" y="2222541"/>
            <a:ext cx="24" cy="197489"/>
          </a:xfrm>
          <a:prstGeom prst="line">
            <a:avLst/>
          </a:prstGeom>
          <a:noFill/>
          <a:ln w="6350" cap="flat" cmpd="sng" algn="ctr">
            <a:solidFill>
              <a:srgbClr val="5B9BD5"/>
            </a:solidFill>
            <a:prstDash val="solid"/>
            <a:miter lim="800000"/>
          </a:ln>
          <a:effectLst/>
        </p:spPr>
      </p:cxnSp>
      <p:sp>
        <p:nvSpPr>
          <p:cNvPr id="516" name="Hexagon 515"/>
          <p:cNvSpPr/>
          <p:nvPr/>
        </p:nvSpPr>
        <p:spPr>
          <a:xfrm>
            <a:off x="848694" y="2226821"/>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cxnSp>
        <p:nvCxnSpPr>
          <p:cNvPr id="517" name="Straight Connector 516"/>
          <p:cNvCxnSpPr/>
          <p:nvPr/>
        </p:nvCxnSpPr>
        <p:spPr>
          <a:xfrm>
            <a:off x="1116797" y="2222541"/>
            <a:ext cx="24" cy="197489"/>
          </a:xfrm>
          <a:prstGeom prst="line">
            <a:avLst/>
          </a:prstGeom>
          <a:noFill/>
          <a:ln w="6350" cap="flat" cmpd="sng" algn="ctr">
            <a:solidFill>
              <a:srgbClr val="5B9BD5"/>
            </a:solidFill>
            <a:prstDash val="solid"/>
            <a:miter lim="800000"/>
          </a:ln>
          <a:effectLst/>
        </p:spPr>
      </p:cxnSp>
      <p:sp>
        <p:nvSpPr>
          <p:cNvPr id="518" name="Hexagon 517"/>
          <p:cNvSpPr/>
          <p:nvPr/>
        </p:nvSpPr>
        <p:spPr>
          <a:xfrm>
            <a:off x="1188019" y="2226821"/>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cxnSp>
        <p:nvCxnSpPr>
          <p:cNvPr id="519" name="Straight Connector 518"/>
          <p:cNvCxnSpPr/>
          <p:nvPr/>
        </p:nvCxnSpPr>
        <p:spPr>
          <a:xfrm>
            <a:off x="1456122" y="2222541"/>
            <a:ext cx="24" cy="197489"/>
          </a:xfrm>
          <a:prstGeom prst="line">
            <a:avLst/>
          </a:prstGeom>
          <a:noFill/>
          <a:ln w="6350" cap="flat" cmpd="sng" algn="ctr">
            <a:solidFill>
              <a:srgbClr val="5B9BD5"/>
            </a:solidFill>
            <a:prstDash val="solid"/>
            <a:miter lim="800000"/>
          </a:ln>
          <a:effectLst/>
        </p:spPr>
      </p:cxnSp>
      <p:sp>
        <p:nvSpPr>
          <p:cNvPr id="520" name="Hexagon 519"/>
          <p:cNvSpPr/>
          <p:nvPr/>
        </p:nvSpPr>
        <p:spPr>
          <a:xfrm>
            <a:off x="1525516" y="2226821"/>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cxnSp>
        <p:nvCxnSpPr>
          <p:cNvPr id="521" name="Straight Connector 520"/>
          <p:cNvCxnSpPr/>
          <p:nvPr/>
        </p:nvCxnSpPr>
        <p:spPr>
          <a:xfrm>
            <a:off x="1793620" y="2219197"/>
            <a:ext cx="24" cy="197489"/>
          </a:xfrm>
          <a:prstGeom prst="line">
            <a:avLst/>
          </a:prstGeom>
          <a:noFill/>
          <a:ln w="6350" cap="flat" cmpd="sng" algn="ctr">
            <a:solidFill>
              <a:srgbClr val="5B9BD5"/>
            </a:solidFill>
            <a:prstDash val="solid"/>
            <a:miter lim="800000"/>
          </a:ln>
          <a:effectLst/>
        </p:spPr>
      </p:cxnSp>
      <p:sp>
        <p:nvSpPr>
          <p:cNvPr id="522" name="Hexagon 521"/>
          <p:cNvSpPr/>
          <p:nvPr/>
        </p:nvSpPr>
        <p:spPr>
          <a:xfrm>
            <a:off x="1863014" y="2226821"/>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cxnSp>
        <p:nvCxnSpPr>
          <p:cNvPr id="523" name="Straight Connector 522"/>
          <p:cNvCxnSpPr/>
          <p:nvPr/>
        </p:nvCxnSpPr>
        <p:spPr>
          <a:xfrm>
            <a:off x="2128418" y="2222541"/>
            <a:ext cx="24" cy="197489"/>
          </a:xfrm>
          <a:prstGeom prst="line">
            <a:avLst/>
          </a:prstGeom>
          <a:noFill/>
          <a:ln w="6350" cap="flat" cmpd="sng" algn="ctr">
            <a:solidFill>
              <a:srgbClr val="5B9BD5"/>
            </a:solidFill>
            <a:prstDash val="solid"/>
            <a:miter lim="800000"/>
          </a:ln>
          <a:effectLst/>
        </p:spPr>
      </p:cxnSp>
      <p:sp>
        <p:nvSpPr>
          <p:cNvPr id="524" name="Hexagon 523"/>
          <p:cNvSpPr/>
          <p:nvPr/>
        </p:nvSpPr>
        <p:spPr>
          <a:xfrm>
            <a:off x="2197811" y="2226821"/>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cxnSp>
        <p:nvCxnSpPr>
          <p:cNvPr id="525" name="Straight Connector 524"/>
          <p:cNvCxnSpPr/>
          <p:nvPr/>
        </p:nvCxnSpPr>
        <p:spPr>
          <a:xfrm>
            <a:off x="2465915" y="2222541"/>
            <a:ext cx="24" cy="197489"/>
          </a:xfrm>
          <a:prstGeom prst="line">
            <a:avLst/>
          </a:prstGeom>
          <a:noFill/>
          <a:ln w="6350" cap="flat" cmpd="sng" algn="ctr">
            <a:solidFill>
              <a:srgbClr val="5B9BD5"/>
            </a:solidFill>
            <a:prstDash val="solid"/>
            <a:miter lim="800000"/>
          </a:ln>
          <a:effectLst/>
        </p:spPr>
      </p:cxnSp>
      <p:sp>
        <p:nvSpPr>
          <p:cNvPr id="526" name="Hexagon 525"/>
          <p:cNvSpPr/>
          <p:nvPr/>
        </p:nvSpPr>
        <p:spPr>
          <a:xfrm>
            <a:off x="2537137" y="2226821"/>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cxnSp>
        <p:nvCxnSpPr>
          <p:cNvPr id="527" name="Straight Connector 526"/>
          <p:cNvCxnSpPr/>
          <p:nvPr/>
        </p:nvCxnSpPr>
        <p:spPr>
          <a:xfrm>
            <a:off x="2805240" y="2222541"/>
            <a:ext cx="24" cy="197489"/>
          </a:xfrm>
          <a:prstGeom prst="line">
            <a:avLst/>
          </a:prstGeom>
          <a:noFill/>
          <a:ln w="6350" cap="flat" cmpd="sng" algn="ctr">
            <a:solidFill>
              <a:srgbClr val="5B9BD5"/>
            </a:solidFill>
            <a:prstDash val="solid"/>
            <a:miter lim="800000"/>
          </a:ln>
          <a:effectLst/>
        </p:spPr>
      </p:cxnSp>
      <p:sp>
        <p:nvSpPr>
          <p:cNvPr id="528" name="Hexagon 527"/>
          <p:cNvSpPr/>
          <p:nvPr/>
        </p:nvSpPr>
        <p:spPr>
          <a:xfrm>
            <a:off x="2877690" y="2226821"/>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cxnSp>
        <p:nvCxnSpPr>
          <p:cNvPr id="529" name="Straight Connector 528"/>
          <p:cNvCxnSpPr/>
          <p:nvPr/>
        </p:nvCxnSpPr>
        <p:spPr>
          <a:xfrm flipH="1">
            <a:off x="3138650" y="2321910"/>
            <a:ext cx="169798" cy="99728"/>
          </a:xfrm>
          <a:prstGeom prst="line">
            <a:avLst/>
          </a:prstGeom>
          <a:noFill/>
          <a:ln w="6350" cap="flat" cmpd="sng" algn="ctr">
            <a:solidFill>
              <a:srgbClr val="5B9BD5"/>
            </a:solidFill>
            <a:prstDash val="solid"/>
            <a:miter lim="800000"/>
          </a:ln>
          <a:effectLst/>
        </p:spPr>
      </p:cxnSp>
      <p:cxnSp>
        <p:nvCxnSpPr>
          <p:cNvPr id="530" name="Straight Connector 529"/>
          <p:cNvCxnSpPr/>
          <p:nvPr/>
        </p:nvCxnSpPr>
        <p:spPr>
          <a:xfrm>
            <a:off x="3146900" y="2226461"/>
            <a:ext cx="24" cy="197489"/>
          </a:xfrm>
          <a:prstGeom prst="line">
            <a:avLst/>
          </a:prstGeom>
          <a:noFill/>
          <a:ln w="6350" cap="flat" cmpd="sng" algn="ctr">
            <a:solidFill>
              <a:srgbClr val="5B9BD5"/>
            </a:solidFill>
            <a:prstDash val="solid"/>
            <a:miter lim="800000"/>
          </a:ln>
          <a:effectLst/>
        </p:spPr>
      </p:cxnSp>
      <p:sp>
        <p:nvSpPr>
          <p:cNvPr id="531" name="Hexagon 530"/>
          <p:cNvSpPr/>
          <p:nvPr/>
        </p:nvSpPr>
        <p:spPr>
          <a:xfrm>
            <a:off x="3217274" y="2227793"/>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cxnSp>
        <p:nvCxnSpPr>
          <p:cNvPr id="532" name="Straight Connector 531"/>
          <p:cNvCxnSpPr/>
          <p:nvPr/>
        </p:nvCxnSpPr>
        <p:spPr>
          <a:xfrm>
            <a:off x="3485378" y="2223513"/>
            <a:ext cx="24" cy="197489"/>
          </a:xfrm>
          <a:prstGeom prst="line">
            <a:avLst/>
          </a:prstGeom>
          <a:noFill/>
          <a:ln w="6350" cap="flat" cmpd="sng" algn="ctr">
            <a:solidFill>
              <a:srgbClr val="5B9BD5"/>
            </a:solidFill>
            <a:prstDash val="solid"/>
            <a:miter lim="800000"/>
          </a:ln>
          <a:effectLst/>
        </p:spPr>
      </p:cxnSp>
      <p:sp>
        <p:nvSpPr>
          <p:cNvPr id="533" name="Hexagon 532"/>
          <p:cNvSpPr/>
          <p:nvPr/>
        </p:nvSpPr>
        <p:spPr>
          <a:xfrm>
            <a:off x="3554772" y="2227793"/>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cxnSp>
        <p:nvCxnSpPr>
          <p:cNvPr id="534" name="Straight Connector 533"/>
          <p:cNvCxnSpPr/>
          <p:nvPr/>
        </p:nvCxnSpPr>
        <p:spPr>
          <a:xfrm>
            <a:off x="3822875" y="2223513"/>
            <a:ext cx="24" cy="197489"/>
          </a:xfrm>
          <a:prstGeom prst="line">
            <a:avLst/>
          </a:prstGeom>
          <a:noFill/>
          <a:ln w="6350" cap="flat" cmpd="sng" algn="ctr">
            <a:solidFill>
              <a:srgbClr val="5B9BD5"/>
            </a:solidFill>
            <a:prstDash val="solid"/>
            <a:miter lim="800000"/>
          </a:ln>
          <a:effectLst/>
        </p:spPr>
      </p:cxnSp>
      <p:sp>
        <p:nvSpPr>
          <p:cNvPr id="535" name="Hexagon 534"/>
          <p:cNvSpPr/>
          <p:nvPr/>
        </p:nvSpPr>
        <p:spPr>
          <a:xfrm>
            <a:off x="3894097" y="2227793"/>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cxnSp>
        <p:nvCxnSpPr>
          <p:cNvPr id="536" name="Straight Connector 535"/>
          <p:cNvCxnSpPr/>
          <p:nvPr/>
        </p:nvCxnSpPr>
        <p:spPr>
          <a:xfrm>
            <a:off x="4162200" y="2223513"/>
            <a:ext cx="24" cy="197489"/>
          </a:xfrm>
          <a:prstGeom prst="line">
            <a:avLst/>
          </a:prstGeom>
          <a:noFill/>
          <a:ln w="6350" cap="flat" cmpd="sng" algn="ctr">
            <a:solidFill>
              <a:srgbClr val="5B9BD5"/>
            </a:solidFill>
            <a:prstDash val="solid"/>
            <a:miter lim="800000"/>
          </a:ln>
          <a:effectLst/>
        </p:spPr>
      </p:cxnSp>
      <p:sp>
        <p:nvSpPr>
          <p:cNvPr id="537" name="Hexagon 536"/>
          <p:cNvSpPr/>
          <p:nvPr/>
        </p:nvSpPr>
        <p:spPr>
          <a:xfrm>
            <a:off x="4231950" y="2227793"/>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cxnSp>
        <p:nvCxnSpPr>
          <p:cNvPr id="538" name="Straight Connector 537"/>
          <p:cNvCxnSpPr/>
          <p:nvPr/>
        </p:nvCxnSpPr>
        <p:spPr>
          <a:xfrm>
            <a:off x="4500053" y="2223513"/>
            <a:ext cx="24" cy="197489"/>
          </a:xfrm>
          <a:prstGeom prst="line">
            <a:avLst/>
          </a:prstGeom>
          <a:noFill/>
          <a:ln w="6350" cap="flat" cmpd="sng" algn="ctr">
            <a:solidFill>
              <a:srgbClr val="5B9BD5"/>
            </a:solidFill>
            <a:prstDash val="solid"/>
            <a:miter lim="800000"/>
          </a:ln>
          <a:effectLst/>
        </p:spPr>
      </p:cxnSp>
      <p:sp>
        <p:nvSpPr>
          <p:cNvPr id="539" name="Hexagon 538"/>
          <p:cNvSpPr/>
          <p:nvPr/>
        </p:nvSpPr>
        <p:spPr>
          <a:xfrm>
            <a:off x="4569448" y="2227793"/>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cxnSp>
        <p:nvCxnSpPr>
          <p:cNvPr id="540" name="Straight Connector 539"/>
          <p:cNvCxnSpPr/>
          <p:nvPr/>
        </p:nvCxnSpPr>
        <p:spPr>
          <a:xfrm>
            <a:off x="4837551" y="2223513"/>
            <a:ext cx="24" cy="197489"/>
          </a:xfrm>
          <a:prstGeom prst="line">
            <a:avLst/>
          </a:prstGeom>
          <a:noFill/>
          <a:ln w="6350" cap="flat" cmpd="sng" algn="ctr">
            <a:solidFill>
              <a:srgbClr val="5B9BD5"/>
            </a:solidFill>
            <a:prstDash val="solid"/>
            <a:miter lim="800000"/>
          </a:ln>
          <a:effectLst/>
        </p:spPr>
      </p:cxnSp>
      <p:sp>
        <p:nvSpPr>
          <p:cNvPr id="541" name="Hexagon 540"/>
          <p:cNvSpPr/>
          <p:nvPr/>
        </p:nvSpPr>
        <p:spPr>
          <a:xfrm>
            <a:off x="4910001" y="2227793"/>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cxnSp>
        <p:nvCxnSpPr>
          <p:cNvPr id="542" name="Straight Connector 541"/>
          <p:cNvCxnSpPr/>
          <p:nvPr/>
        </p:nvCxnSpPr>
        <p:spPr>
          <a:xfrm>
            <a:off x="5178104" y="2223513"/>
            <a:ext cx="24" cy="197489"/>
          </a:xfrm>
          <a:prstGeom prst="line">
            <a:avLst/>
          </a:prstGeom>
          <a:noFill/>
          <a:ln w="6350" cap="flat" cmpd="sng" algn="ctr">
            <a:solidFill>
              <a:srgbClr val="5B9BD5"/>
            </a:solidFill>
            <a:prstDash val="solid"/>
            <a:miter lim="800000"/>
          </a:ln>
          <a:effectLst/>
        </p:spPr>
      </p:cxnSp>
      <p:sp>
        <p:nvSpPr>
          <p:cNvPr id="543" name="Hexagon 542"/>
          <p:cNvSpPr/>
          <p:nvPr/>
        </p:nvSpPr>
        <p:spPr>
          <a:xfrm>
            <a:off x="5249326" y="2227793"/>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cxnSp>
        <p:nvCxnSpPr>
          <p:cNvPr id="544" name="Straight Connector 543"/>
          <p:cNvCxnSpPr/>
          <p:nvPr/>
        </p:nvCxnSpPr>
        <p:spPr>
          <a:xfrm>
            <a:off x="5517430" y="2223513"/>
            <a:ext cx="24" cy="197489"/>
          </a:xfrm>
          <a:prstGeom prst="line">
            <a:avLst/>
          </a:prstGeom>
          <a:noFill/>
          <a:ln w="6350" cap="flat" cmpd="sng" algn="ctr">
            <a:solidFill>
              <a:srgbClr val="5B9BD5"/>
            </a:solidFill>
            <a:prstDash val="solid"/>
            <a:miter lim="800000"/>
          </a:ln>
          <a:effectLst/>
        </p:spPr>
      </p:cxnSp>
      <p:sp>
        <p:nvSpPr>
          <p:cNvPr id="545" name="Hexagon 544"/>
          <p:cNvSpPr/>
          <p:nvPr/>
        </p:nvSpPr>
        <p:spPr>
          <a:xfrm>
            <a:off x="5589523" y="2227793"/>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cxnSp>
        <p:nvCxnSpPr>
          <p:cNvPr id="546" name="Straight Connector 545"/>
          <p:cNvCxnSpPr/>
          <p:nvPr/>
        </p:nvCxnSpPr>
        <p:spPr>
          <a:xfrm>
            <a:off x="5854927" y="2223513"/>
            <a:ext cx="24" cy="197489"/>
          </a:xfrm>
          <a:prstGeom prst="line">
            <a:avLst/>
          </a:prstGeom>
          <a:noFill/>
          <a:ln w="6350" cap="flat" cmpd="sng" algn="ctr">
            <a:solidFill>
              <a:srgbClr val="5B9BD5"/>
            </a:solidFill>
            <a:prstDash val="solid"/>
            <a:miter lim="800000"/>
          </a:ln>
          <a:effectLst/>
        </p:spPr>
      </p:cxnSp>
      <p:sp>
        <p:nvSpPr>
          <p:cNvPr id="547" name="Hexagon 546"/>
          <p:cNvSpPr/>
          <p:nvPr/>
        </p:nvSpPr>
        <p:spPr>
          <a:xfrm>
            <a:off x="5928202" y="2230398"/>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cxnSp>
        <p:nvCxnSpPr>
          <p:cNvPr id="548" name="Straight Connector 547"/>
          <p:cNvCxnSpPr/>
          <p:nvPr/>
        </p:nvCxnSpPr>
        <p:spPr>
          <a:xfrm>
            <a:off x="6196305" y="2226118"/>
            <a:ext cx="24" cy="197489"/>
          </a:xfrm>
          <a:prstGeom prst="line">
            <a:avLst/>
          </a:prstGeom>
          <a:noFill/>
          <a:ln w="6350" cap="flat" cmpd="sng" algn="ctr">
            <a:solidFill>
              <a:srgbClr val="5B9BD5"/>
            </a:solidFill>
            <a:prstDash val="solid"/>
            <a:miter lim="800000"/>
          </a:ln>
          <a:effectLst/>
        </p:spPr>
      </p:cxnSp>
      <p:sp>
        <p:nvSpPr>
          <p:cNvPr id="549" name="Hexagon 548"/>
          <p:cNvSpPr/>
          <p:nvPr/>
        </p:nvSpPr>
        <p:spPr>
          <a:xfrm>
            <a:off x="6265699" y="2230398"/>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cxnSp>
        <p:nvCxnSpPr>
          <p:cNvPr id="550" name="Straight Connector 549"/>
          <p:cNvCxnSpPr/>
          <p:nvPr/>
        </p:nvCxnSpPr>
        <p:spPr>
          <a:xfrm>
            <a:off x="6531103" y="2226118"/>
            <a:ext cx="24" cy="197489"/>
          </a:xfrm>
          <a:prstGeom prst="line">
            <a:avLst/>
          </a:prstGeom>
          <a:noFill/>
          <a:ln w="6350" cap="flat" cmpd="sng" algn="ctr">
            <a:solidFill>
              <a:srgbClr val="5B9BD5"/>
            </a:solidFill>
            <a:prstDash val="solid"/>
            <a:miter lim="800000"/>
          </a:ln>
          <a:effectLst/>
        </p:spPr>
      </p:cxnSp>
      <p:sp>
        <p:nvSpPr>
          <p:cNvPr id="551" name="Hexagon 550"/>
          <p:cNvSpPr/>
          <p:nvPr/>
        </p:nvSpPr>
        <p:spPr>
          <a:xfrm>
            <a:off x="6602325" y="2230398"/>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cxnSp>
        <p:nvCxnSpPr>
          <p:cNvPr id="552" name="Straight Connector 551"/>
          <p:cNvCxnSpPr/>
          <p:nvPr/>
        </p:nvCxnSpPr>
        <p:spPr>
          <a:xfrm>
            <a:off x="6867728" y="2226118"/>
            <a:ext cx="24" cy="197489"/>
          </a:xfrm>
          <a:prstGeom prst="line">
            <a:avLst/>
          </a:prstGeom>
          <a:noFill/>
          <a:ln w="6350" cap="flat" cmpd="sng" algn="ctr">
            <a:solidFill>
              <a:srgbClr val="5B9BD5"/>
            </a:solidFill>
            <a:prstDash val="solid"/>
            <a:miter lim="800000"/>
          </a:ln>
          <a:effectLst/>
        </p:spPr>
      </p:cxnSp>
      <p:sp>
        <p:nvSpPr>
          <p:cNvPr id="553" name="Hexagon 552"/>
          <p:cNvSpPr/>
          <p:nvPr/>
        </p:nvSpPr>
        <p:spPr>
          <a:xfrm>
            <a:off x="6935134" y="2230398"/>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cxnSp>
        <p:nvCxnSpPr>
          <p:cNvPr id="554" name="Straight Connector 553"/>
          <p:cNvCxnSpPr/>
          <p:nvPr/>
        </p:nvCxnSpPr>
        <p:spPr>
          <a:xfrm>
            <a:off x="7203238" y="2226118"/>
            <a:ext cx="24" cy="197489"/>
          </a:xfrm>
          <a:prstGeom prst="line">
            <a:avLst/>
          </a:prstGeom>
          <a:noFill/>
          <a:ln w="6350" cap="flat" cmpd="sng" algn="ctr">
            <a:solidFill>
              <a:srgbClr val="5B9BD5"/>
            </a:solidFill>
            <a:prstDash val="solid"/>
            <a:miter lim="800000"/>
          </a:ln>
          <a:effectLst/>
        </p:spPr>
      </p:cxnSp>
      <p:sp>
        <p:nvSpPr>
          <p:cNvPr id="555" name="Hexagon 554"/>
          <p:cNvSpPr/>
          <p:nvPr/>
        </p:nvSpPr>
        <p:spPr>
          <a:xfrm>
            <a:off x="7272631" y="2230398"/>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cxnSp>
        <p:nvCxnSpPr>
          <p:cNvPr id="556" name="Straight Connector 555"/>
          <p:cNvCxnSpPr/>
          <p:nvPr/>
        </p:nvCxnSpPr>
        <p:spPr>
          <a:xfrm>
            <a:off x="7540735" y="2226118"/>
            <a:ext cx="24" cy="197489"/>
          </a:xfrm>
          <a:prstGeom prst="line">
            <a:avLst/>
          </a:prstGeom>
          <a:noFill/>
          <a:ln w="6350" cap="flat" cmpd="sng" algn="ctr">
            <a:solidFill>
              <a:srgbClr val="5B9BD5"/>
            </a:solidFill>
            <a:prstDash val="solid"/>
            <a:miter lim="800000"/>
          </a:ln>
          <a:effectLst/>
        </p:spPr>
      </p:cxnSp>
      <p:sp>
        <p:nvSpPr>
          <p:cNvPr id="557" name="Hexagon 556"/>
          <p:cNvSpPr/>
          <p:nvPr/>
        </p:nvSpPr>
        <p:spPr>
          <a:xfrm>
            <a:off x="7613185" y="2230398"/>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cxnSp>
        <p:nvCxnSpPr>
          <p:cNvPr id="558" name="Straight Connector 557"/>
          <p:cNvCxnSpPr/>
          <p:nvPr/>
        </p:nvCxnSpPr>
        <p:spPr>
          <a:xfrm>
            <a:off x="7881288" y="2226118"/>
            <a:ext cx="24" cy="197489"/>
          </a:xfrm>
          <a:prstGeom prst="line">
            <a:avLst/>
          </a:prstGeom>
          <a:noFill/>
          <a:ln w="6350" cap="flat" cmpd="sng" algn="ctr">
            <a:solidFill>
              <a:srgbClr val="5B9BD5"/>
            </a:solidFill>
            <a:prstDash val="solid"/>
            <a:miter lim="800000"/>
          </a:ln>
          <a:effectLst/>
        </p:spPr>
      </p:cxnSp>
      <p:sp>
        <p:nvSpPr>
          <p:cNvPr id="559" name="Hexagon 558"/>
          <p:cNvSpPr/>
          <p:nvPr/>
        </p:nvSpPr>
        <p:spPr>
          <a:xfrm>
            <a:off x="7952510" y="2230398"/>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cxnSp>
        <p:nvCxnSpPr>
          <p:cNvPr id="560" name="Straight Connector 559"/>
          <p:cNvCxnSpPr/>
          <p:nvPr/>
        </p:nvCxnSpPr>
        <p:spPr>
          <a:xfrm>
            <a:off x="8220614" y="2226118"/>
            <a:ext cx="24" cy="197489"/>
          </a:xfrm>
          <a:prstGeom prst="line">
            <a:avLst/>
          </a:prstGeom>
          <a:noFill/>
          <a:ln w="6350" cap="flat" cmpd="sng" algn="ctr">
            <a:solidFill>
              <a:srgbClr val="5B9BD5"/>
            </a:solidFill>
            <a:prstDash val="solid"/>
            <a:miter lim="800000"/>
          </a:ln>
          <a:effectLst/>
        </p:spPr>
      </p:cxnSp>
      <p:sp>
        <p:nvSpPr>
          <p:cNvPr id="561" name="Hexagon 560"/>
          <p:cNvSpPr/>
          <p:nvPr/>
        </p:nvSpPr>
        <p:spPr>
          <a:xfrm>
            <a:off x="8290008" y="2230398"/>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cxnSp>
        <p:nvCxnSpPr>
          <p:cNvPr id="562" name="Straight Connector 561"/>
          <p:cNvCxnSpPr/>
          <p:nvPr/>
        </p:nvCxnSpPr>
        <p:spPr>
          <a:xfrm>
            <a:off x="8558111" y="2226118"/>
            <a:ext cx="24" cy="197489"/>
          </a:xfrm>
          <a:prstGeom prst="line">
            <a:avLst/>
          </a:prstGeom>
          <a:noFill/>
          <a:ln w="6350" cap="flat" cmpd="sng" algn="ctr">
            <a:solidFill>
              <a:srgbClr val="5B9BD5"/>
            </a:solidFill>
            <a:prstDash val="solid"/>
            <a:miter lim="800000"/>
          </a:ln>
          <a:effectLst/>
        </p:spPr>
      </p:cxnSp>
      <p:sp>
        <p:nvSpPr>
          <p:cNvPr id="563" name="Hexagon 562"/>
          <p:cNvSpPr/>
          <p:nvPr/>
        </p:nvSpPr>
        <p:spPr>
          <a:xfrm>
            <a:off x="511196" y="2030710"/>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564" name="Hexagon 563"/>
          <p:cNvSpPr/>
          <p:nvPr/>
        </p:nvSpPr>
        <p:spPr>
          <a:xfrm>
            <a:off x="680994" y="2127093"/>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565" name="Hexagon 564"/>
          <p:cNvSpPr/>
          <p:nvPr/>
        </p:nvSpPr>
        <p:spPr>
          <a:xfrm>
            <a:off x="680994" y="2323205"/>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566" name="Hexagon 565"/>
          <p:cNvSpPr/>
          <p:nvPr/>
        </p:nvSpPr>
        <p:spPr>
          <a:xfrm>
            <a:off x="848694" y="2030710"/>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567" name="Hexagon 566"/>
          <p:cNvSpPr/>
          <p:nvPr/>
        </p:nvSpPr>
        <p:spPr>
          <a:xfrm>
            <a:off x="1018492" y="2127093"/>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568" name="Hexagon 567"/>
          <p:cNvSpPr/>
          <p:nvPr/>
        </p:nvSpPr>
        <p:spPr>
          <a:xfrm>
            <a:off x="1018492" y="2323205"/>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569" name="Hexagon 568"/>
          <p:cNvSpPr/>
          <p:nvPr/>
        </p:nvSpPr>
        <p:spPr>
          <a:xfrm>
            <a:off x="1188019" y="2030710"/>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570" name="Hexagon 569"/>
          <p:cNvSpPr/>
          <p:nvPr/>
        </p:nvSpPr>
        <p:spPr>
          <a:xfrm>
            <a:off x="1357817" y="2127093"/>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571" name="Hexagon 570"/>
          <p:cNvSpPr/>
          <p:nvPr/>
        </p:nvSpPr>
        <p:spPr>
          <a:xfrm>
            <a:off x="1357817" y="2323205"/>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572" name="Hexagon 571"/>
          <p:cNvSpPr/>
          <p:nvPr/>
        </p:nvSpPr>
        <p:spPr>
          <a:xfrm>
            <a:off x="1525516" y="2030710"/>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573" name="Hexagon 572"/>
          <p:cNvSpPr/>
          <p:nvPr/>
        </p:nvSpPr>
        <p:spPr>
          <a:xfrm>
            <a:off x="1695314" y="2127093"/>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574" name="Hexagon 573"/>
          <p:cNvSpPr/>
          <p:nvPr/>
        </p:nvSpPr>
        <p:spPr>
          <a:xfrm>
            <a:off x="1695314" y="2323205"/>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575" name="Hexagon 574"/>
          <p:cNvSpPr/>
          <p:nvPr/>
        </p:nvSpPr>
        <p:spPr>
          <a:xfrm>
            <a:off x="1863014" y="2030710"/>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576" name="Hexagon 575"/>
          <p:cNvSpPr/>
          <p:nvPr/>
        </p:nvSpPr>
        <p:spPr>
          <a:xfrm>
            <a:off x="2030112" y="2127093"/>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577" name="Hexagon 576"/>
          <p:cNvSpPr/>
          <p:nvPr/>
        </p:nvSpPr>
        <p:spPr>
          <a:xfrm>
            <a:off x="2030112" y="2323205"/>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578" name="Hexagon 577"/>
          <p:cNvSpPr/>
          <p:nvPr/>
        </p:nvSpPr>
        <p:spPr>
          <a:xfrm>
            <a:off x="2197811" y="2030710"/>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579" name="Hexagon 578"/>
          <p:cNvSpPr/>
          <p:nvPr/>
        </p:nvSpPr>
        <p:spPr>
          <a:xfrm>
            <a:off x="2367610" y="2127093"/>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580" name="Hexagon 579"/>
          <p:cNvSpPr/>
          <p:nvPr/>
        </p:nvSpPr>
        <p:spPr>
          <a:xfrm>
            <a:off x="2367610" y="2323205"/>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581" name="Hexagon 580"/>
          <p:cNvSpPr/>
          <p:nvPr/>
        </p:nvSpPr>
        <p:spPr>
          <a:xfrm>
            <a:off x="2537137" y="2030710"/>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582" name="Hexagon 581"/>
          <p:cNvSpPr/>
          <p:nvPr/>
        </p:nvSpPr>
        <p:spPr>
          <a:xfrm>
            <a:off x="2706934" y="2127093"/>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583" name="Hexagon 582"/>
          <p:cNvSpPr/>
          <p:nvPr/>
        </p:nvSpPr>
        <p:spPr>
          <a:xfrm>
            <a:off x="2706934" y="2323205"/>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584" name="Hexagon 583"/>
          <p:cNvSpPr/>
          <p:nvPr/>
        </p:nvSpPr>
        <p:spPr>
          <a:xfrm>
            <a:off x="2877690" y="2030710"/>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585" name="Hexagon 584"/>
          <p:cNvSpPr/>
          <p:nvPr/>
        </p:nvSpPr>
        <p:spPr>
          <a:xfrm>
            <a:off x="3047488" y="2127093"/>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586" name="Hexagon 585"/>
          <p:cNvSpPr/>
          <p:nvPr/>
        </p:nvSpPr>
        <p:spPr>
          <a:xfrm>
            <a:off x="3047488" y="2323205"/>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587" name="Hexagon 586"/>
          <p:cNvSpPr/>
          <p:nvPr/>
        </p:nvSpPr>
        <p:spPr>
          <a:xfrm>
            <a:off x="3217274" y="2031681"/>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588" name="Hexagon 587"/>
          <p:cNvSpPr/>
          <p:nvPr/>
        </p:nvSpPr>
        <p:spPr>
          <a:xfrm>
            <a:off x="3387072" y="2128064"/>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589" name="Hexagon 588"/>
          <p:cNvSpPr/>
          <p:nvPr/>
        </p:nvSpPr>
        <p:spPr>
          <a:xfrm>
            <a:off x="3387072" y="2327521"/>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590" name="Hexagon 589"/>
          <p:cNvSpPr/>
          <p:nvPr/>
        </p:nvSpPr>
        <p:spPr>
          <a:xfrm>
            <a:off x="3554772" y="2031681"/>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591" name="Hexagon 590"/>
          <p:cNvSpPr/>
          <p:nvPr/>
        </p:nvSpPr>
        <p:spPr>
          <a:xfrm>
            <a:off x="3724570" y="2128064"/>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592" name="Hexagon 591"/>
          <p:cNvSpPr/>
          <p:nvPr/>
        </p:nvSpPr>
        <p:spPr>
          <a:xfrm>
            <a:off x="3724570" y="2327521"/>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593" name="Hexagon 592"/>
          <p:cNvSpPr/>
          <p:nvPr/>
        </p:nvSpPr>
        <p:spPr>
          <a:xfrm>
            <a:off x="3894097" y="2031681"/>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594" name="Hexagon 593"/>
          <p:cNvSpPr/>
          <p:nvPr/>
        </p:nvSpPr>
        <p:spPr>
          <a:xfrm>
            <a:off x="4063895" y="2128064"/>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595" name="Hexagon 594"/>
          <p:cNvSpPr/>
          <p:nvPr/>
        </p:nvSpPr>
        <p:spPr>
          <a:xfrm>
            <a:off x="4063895" y="2324176"/>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596" name="Hexagon 595"/>
          <p:cNvSpPr/>
          <p:nvPr/>
        </p:nvSpPr>
        <p:spPr>
          <a:xfrm>
            <a:off x="4231950" y="2028337"/>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597" name="Hexagon 596"/>
          <p:cNvSpPr/>
          <p:nvPr/>
        </p:nvSpPr>
        <p:spPr>
          <a:xfrm>
            <a:off x="4401748" y="2128064"/>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598" name="Hexagon 597"/>
          <p:cNvSpPr/>
          <p:nvPr/>
        </p:nvSpPr>
        <p:spPr>
          <a:xfrm>
            <a:off x="4401748" y="2324176"/>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599" name="Hexagon 598"/>
          <p:cNvSpPr/>
          <p:nvPr/>
        </p:nvSpPr>
        <p:spPr>
          <a:xfrm>
            <a:off x="4569448" y="2031681"/>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600" name="Hexagon 599"/>
          <p:cNvSpPr/>
          <p:nvPr/>
        </p:nvSpPr>
        <p:spPr>
          <a:xfrm>
            <a:off x="4739245" y="2128064"/>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601" name="Hexagon 600"/>
          <p:cNvSpPr/>
          <p:nvPr/>
        </p:nvSpPr>
        <p:spPr>
          <a:xfrm>
            <a:off x="4739245" y="2324176"/>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602" name="Hexagon 601"/>
          <p:cNvSpPr/>
          <p:nvPr/>
        </p:nvSpPr>
        <p:spPr>
          <a:xfrm>
            <a:off x="4910001" y="2031681"/>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603" name="Hexagon 602"/>
          <p:cNvSpPr/>
          <p:nvPr/>
        </p:nvSpPr>
        <p:spPr>
          <a:xfrm>
            <a:off x="5079799" y="2128064"/>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604" name="Hexagon 603"/>
          <p:cNvSpPr/>
          <p:nvPr/>
        </p:nvSpPr>
        <p:spPr>
          <a:xfrm>
            <a:off x="5079799" y="2324176"/>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605" name="Hexagon 604"/>
          <p:cNvSpPr/>
          <p:nvPr/>
        </p:nvSpPr>
        <p:spPr>
          <a:xfrm>
            <a:off x="5249326" y="2031681"/>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606" name="Hexagon 605"/>
          <p:cNvSpPr/>
          <p:nvPr/>
        </p:nvSpPr>
        <p:spPr>
          <a:xfrm>
            <a:off x="5419124" y="2128064"/>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607" name="Hexagon 606"/>
          <p:cNvSpPr/>
          <p:nvPr/>
        </p:nvSpPr>
        <p:spPr>
          <a:xfrm>
            <a:off x="5419124" y="2324176"/>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608" name="Hexagon 607"/>
          <p:cNvSpPr/>
          <p:nvPr/>
        </p:nvSpPr>
        <p:spPr>
          <a:xfrm>
            <a:off x="5589523" y="2031681"/>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609" name="Hexagon 608"/>
          <p:cNvSpPr/>
          <p:nvPr/>
        </p:nvSpPr>
        <p:spPr>
          <a:xfrm>
            <a:off x="5759322" y="2128064"/>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610" name="Hexagon 609"/>
          <p:cNvSpPr/>
          <p:nvPr/>
        </p:nvSpPr>
        <p:spPr>
          <a:xfrm>
            <a:off x="5759322" y="2324176"/>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611" name="Hexagon 610"/>
          <p:cNvSpPr/>
          <p:nvPr/>
        </p:nvSpPr>
        <p:spPr>
          <a:xfrm>
            <a:off x="5928202" y="2034287"/>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612" name="Hexagon 611"/>
          <p:cNvSpPr/>
          <p:nvPr/>
        </p:nvSpPr>
        <p:spPr>
          <a:xfrm>
            <a:off x="6098000" y="2130671"/>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613" name="Hexagon 612"/>
          <p:cNvSpPr/>
          <p:nvPr/>
        </p:nvSpPr>
        <p:spPr>
          <a:xfrm>
            <a:off x="6098000" y="2326782"/>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614" name="Hexagon 613"/>
          <p:cNvSpPr/>
          <p:nvPr/>
        </p:nvSpPr>
        <p:spPr>
          <a:xfrm>
            <a:off x="6265699" y="2034287"/>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615" name="Hexagon 614"/>
          <p:cNvSpPr/>
          <p:nvPr/>
        </p:nvSpPr>
        <p:spPr>
          <a:xfrm>
            <a:off x="6432797" y="2130671"/>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616" name="Hexagon 615"/>
          <p:cNvSpPr/>
          <p:nvPr/>
        </p:nvSpPr>
        <p:spPr>
          <a:xfrm>
            <a:off x="6432797" y="2326782"/>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617" name="Hexagon 616"/>
          <p:cNvSpPr/>
          <p:nvPr/>
        </p:nvSpPr>
        <p:spPr>
          <a:xfrm>
            <a:off x="6602325" y="2034287"/>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618" name="Hexagon 617"/>
          <p:cNvSpPr/>
          <p:nvPr/>
        </p:nvSpPr>
        <p:spPr>
          <a:xfrm>
            <a:off x="6769423" y="2130671"/>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619" name="Hexagon 618"/>
          <p:cNvSpPr/>
          <p:nvPr/>
        </p:nvSpPr>
        <p:spPr>
          <a:xfrm>
            <a:off x="6769423" y="2326782"/>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620" name="Hexagon 619"/>
          <p:cNvSpPr/>
          <p:nvPr/>
        </p:nvSpPr>
        <p:spPr>
          <a:xfrm>
            <a:off x="6935134" y="2034287"/>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621" name="Hexagon 620"/>
          <p:cNvSpPr/>
          <p:nvPr/>
        </p:nvSpPr>
        <p:spPr>
          <a:xfrm>
            <a:off x="7104932" y="2130671"/>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622" name="Hexagon 621"/>
          <p:cNvSpPr/>
          <p:nvPr/>
        </p:nvSpPr>
        <p:spPr>
          <a:xfrm>
            <a:off x="7104932" y="2326782"/>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623" name="Hexagon 622"/>
          <p:cNvSpPr/>
          <p:nvPr/>
        </p:nvSpPr>
        <p:spPr>
          <a:xfrm>
            <a:off x="7272631" y="2034287"/>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624" name="Hexagon 623"/>
          <p:cNvSpPr/>
          <p:nvPr/>
        </p:nvSpPr>
        <p:spPr>
          <a:xfrm>
            <a:off x="7442430" y="2130671"/>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625" name="Hexagon 624"/>
          <p:cNvSpPr/>
          <p:nvPr/>
        </p:nvSpPr>
        <p:spPr>
          <a:xfrm>
            <a:off x="7442430" y="2326782"/>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626" name="Hexagon 625"/>
          <p:cNvSpPr/>
          <p:nvPr/>
        </p:nvSpPr>
        <p:spPr>
          <a:xfrm>
            <a:off x="7613185" y="2034287"/>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627" name="Hexagon 626"/>
          <p:cNvSpPr/>
          <p:nvPr/>
        </p:nvSpPr>
        <p:spPr>
          <a:xfrm>
            <a:off x="7782983" y="2130671"/>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628" name="Hexagon 627"/>
          <p:cNvSpPr/>
          <p:nvPr/>
        </p:nvSpPr>
        <p:spPr>
          <a:xfrm>
            <a:off x="7782983" y="2326782"/>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629" name="Hexagon 628"/>
          <p:cNvSpPr/>
          <p:nvPr/>
        </p:nvSpPr>
        <p:spPr>
          <a:xfrm>
            <a:off x="7952510" y="2034287"/>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630" name="Hexagon 629"/>
          <p:cNvSpPr/>
          <p:nvPr/>
        </p:nvSpPr>
        <p:spPr>
          <a:xfrm>
            <a:off x="8122308" y="2130671"/>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631" name="Hexagon 630"/>
          <p:cNvSpPr/>
          <p:nvPr/>
        </p:nvSpPr>
        <p:spPr>
          <a:xfrm>
            <a:off x="8122308" y="2326782"/>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632" name="Hexagon 631"/>
          <p:cNvSpPr/>
          <p:nvPr/>
        </p:nvSpPr>
        <p:spPr>
          <a:xfrm>
            <a:off x="8290008" y="2034287"/>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633" name="Hexagon 632"/>
          <p:cNvSpPr/>
          <p:nvPr/>
        </p:nvSpPr>
        <p:spPr>
          <a:xfrm>
            <a:off x="8459806" y="2130671"/>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634" name="Hexagon 633"/>
          <p:cNvSpPr/>
          <p:nvPr/>
        </p:nvSpPr>
        <p:spPr>
          <a:xfrm>
            <a:off x="8459806" y="2326782"/>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635" name="TextBox 634"/>
          <p:cNvSpPr txBox="1"/>
          <p:nvPr/>
        </p:nvSpPr>
        <p:spPr>
          <a:xfrm>
            <a:off x="3807830" y="2062429"/>
            <a:ext cx="2047121" cy="409215"/>
          </a:xfrm>
          <a:prstGeom prst="rect">
            <a:avLst/>
          </a:prstGeom>
          <a:noFill/>
        </p:spPr>
        <p:txBody>
          <a:bodyPr wrap="square" rtlCol="0">
            <a:spAutoFit/>
          </a:bodyPr>
          <a:lstStyle/>
          <a:p>
            <a:pPr defTabSz="672290"/>
            <a:r>
              <a:rPr lang="en-US" sz="2059" kern="0" dirty="0">
                <a:solidFill>
                  <a:srgbClr val="333333"/>
                </a:solidFill>
                <a:latin typeface="Segoe UI Semibold" panose="020B0702040204020203" pitchFamily="34" charset="0"/>
                <a:ea typeface="Segoe UI Black" panose="020B0A02040204020203" pitchFamily="34" charset="0"/>
                <a:cs typeface="Segoe UI Semibold" panose="020B0702040204020203" pitchFamily="34" charset="0"/>
              </a:rPr>
              <a:t>Microservices</a:t>
            </a:r>
          </a:p>
        </p:txBody>
      </p:sp>
      <p:sp>
        <p:nvSpPr>
          <p:cNvPr id="346" name="Freeform 345"/>
          <p:cNvSpPr>
            <a:spLocks noChangeAspect="1"/>
          </p:cNvSpPr>
          <p:nvPr/>
        </p:nvSpPr>
        <p:spPr bwMode="black">
          <a:xfrm>
            <a:off x="4499468" y="3380002"/>
            <a:ext cx="170854" cy="171569"/>
          </a:xfrm>
          <a:custGeom>
            <a:avLst/>
            <a:gdLst>
              <a:gd name="connsiteX0" fmla="*/ 349819 w 514705"/>
              <a:gd name="connsiteY0" fmla="*/ 222652 h 516861"/>
              <a:gd name="connsiteX1" fmla="*/ 398315 w 514705"/>
              <a:gd name="connsiteY1" fmla="*/ 245284 h 516861"/>
              <a:gd name="connsiteX2" fmla="*/ 491427 w 514705"/>
              <a:gd name="connsiteY2" fmla="*/ 338396 h 516861"/>
              <a:gd name="connsiteX3" fmla="*/ 491427 w 514705"/>
              <a:gd name="connsiteY3" fmla="*/ 452200 h 516861"/>
              <a:gd name="connsiteX4" fmla="*/ 447458 w 514705"/>
              <a:gd name="connsiteY4" fmla="*/ 493584 h 516861"/>
              <a:gd name="connsiteX5" fmla="*/ 333654 w 514705"/>
              <a:gd name="connsiteY5" fmla="*/ 493584 h 516861"/>
              <a:gd name="connsiteX6" fmla="*/ 243127 w 514705"/>
              <a:gd name="connsiteY6" fmla="*/ 403058 h 516861"/>
              <a:gd name="connsiteX7" fmla="*/ 232782 w 514705"/>
              <a:gd name="connsiteY7" fmla="*/ 299599 h 516861"/>
              <a:gd name="connsiteX8" fmla="*/ 276751 w 514705"/>
              <a:gd name="connsiteY8" fmla="*/ 346156 h 516861"/>
              <a:gd name="connsiteX9" fmla="*/ 284511 w 514705"/>
              <a:gd name="connsiteY9" fmla="*/ 361674 h 516861"/>
              <a:gd name="connsiteX10" fmla="*/ 375037 w 514705"/>
              <a:gd name="connsiteY10" fmla="*/ 452200 h 516861"/>
              <a:gd name="connsiteX11" fmla="*/ 406074 w 514705"/>
              <a:gd name="connsiteY11" fmla="*/ 452200 h 516861"/>
              <a:gd name="connsiteX12" fmla="*/ 450044 w 514705"/>
              <a:gd name="connsiteY12" fmla="*/ 410817 h 516861"/>
              <a:gd name="connsiteX13" fmla="*/ 450044 w 514705"/>
              <a:gd name="connsiteY13" fmla="*/ 379779 h 516861"/>
              <a:gd name="connsiteX14" fmla="*/ 356932 w 514705"/>
              <a:gd name="connsiteY14" fmla="*/ 286667 h 516861"/>
              <a:gd name="connsiteX15" fmla="*/ 343999 w 514705"/>
              <a:gd name="connsiteY15" fmla="*/ 281494 h 516861"/>
              <a:gd name="connsiteX16" fmla="*/ 297443 w 514705"/>
              <a:gd name="connsiteY16" fmla="*/ 234938 h 516861"/>
              <a:gd name="connsiteX17" fmla="*/ 349819 w 514705"/>
              <a:gd name="connsiteY17" fmla="*/ 222652 h 516861"/>
              <a:gd name="connsiteX18" fmla="*/ 194560 w 514705"/>
              <a:gd name="connsiteY18" fmla="*/ 168987 h 516861"/>
              <a:gd name="connsiteX19" fmla="*/ 214305 w 514705"/>
              <a:gd name="connsiteY19" fmla="*/ 178697 h 516861"/>
              <a:gd name="connsiteX20" fmla="*/ 338599 w 514705"/>
              <a:gd name="connsiteY20" fmla="*/ 300402 h 516861"/>
              <a:gd name="connsiteX21" fmla="*/ 338599 w 514705"/>
              <a:gd name="connsiteY21" fmla="*/ 341833 h 516861"/>
              <a:gd name="connsiteX22" fmla="*/ 297168 w 514705"/>
              <a:gd name="connsiteY22" fmla="*/ 341833 h 516861"/>
              <a:gd name="connsiteX23" fmla="*/ 172874 w 514705"/>
              <a:gd name="connsiteY23" fmla="*/ 217539 h 516861"/>
              <a:gd name="connsiteX24" fmla="*/ 172874 w 514705"/>
              <a:gd name="connsiteY24" fmla="*/ 178697 h 516861"/>
              <a:gd name="connsiteX25" fmla="*/ 194560 w 514705"/>
              <a:gd name="connsiteY25" fmla="*/ 168987 h 516861"/>
              <a:gd name="connsiteX26" fmla="*/ 121563 w 514705"/>
              <a:gd name="connsiteY26" fmla="*/ 0 h 516861"/>
              <a:gd name="connsiteX27" fmla="*/ 178465 w 514705"/>
              <a:gd name="connsiteY27" fmla="*/ 23278 h 516861"/>
              <a:gd name="connsiteX28" fmla="*/ 271577 w 514705"/>
              <a:gd name="connsiteY28" fmla="*/ 116391 h 516861"/>
              <a:gd name="connsiteX29" fmla="*/ 279337 w 514705"/>
              <a:gd name="connsiteY29" fmla="*/ 217263 h 516861"/>
              <a:gd name="connsiteX30" fmla="*/ 235367 w 514705"/>
              <a:gd name="connsiteY30" fmla="*/ 173293 h 516861"/>
              <a:gd name="connsiteX31" fmla="*/ 230194 w 514705"/>
              <a:gd name="connsiteY31" fmla="*/ 157774 h 516861"/>
              <a:gd name="connsiteX32" fmla="*/ 137082 w 514705"/>
              <a:gd name="connsiteY32" fmla="*/ 64662 h 516861"/>
              <a:gd name="connsiteX33" fmla="*/ 106044 w 514705"/>
              <a:gd name="connsiteY33" fmla="*/ 64662 h 516861"/>
              <a:gd name="connsiteX34" fmla="*/ 62074 w 514705"/>
              <a:gd name="connsiteY34" fmla="*/ 108631 h 516861"/>
              <a:gd name="connsiteX35" fmla="*/ 62074 w 514705"/>
              <a:gd name="connsiteY35" fmla="*/ 139669 h 516861"/>
              <a:gd name="connsiteX36" fmla="*/ 155187 w 514705"/>
              <a:gd name="connsiteY36" fmla="*/ 232782 h 516861"/>
              <a:gd name="connsiteX37" fmla="*/ 168119 w 514705"/>
              <a:gd name="connsiteY37" fmla="*/ 237955 h 516861"/>
              <a:gd name="connsiteX38" fmla="*/ 214675 w 514705"/>
              <a:gd name="connsiteY38" fmla="*/ 281924 h 516861"/>
              <a:gd name="connsiteX39" fmla="*/ 113804 w 514705"/>
              <a:gd name="connsiteY39" fmla="*/ 271579 h 516861"/>
              <a:gd name="connsiteX40" fmla="*/ 23277 w 514705"/>
              <a:gd name="connsiteY40" fmla="*/ 181052 h 516861"/>
              <a:gd name="connsiteX41" fmla="*/ 23277 w 514705"/>
              <a:gd name="connsiteY41" fmla="*/ 67248 h 516861"/>
              <a:gd name="connsiteX42" fmla="*/ 64661 w 514705"/>
              <a:gd name="connsiteY42" fmla="*/ 23278 h 516861"/>
              <a:gd name="connsiteX43" fmla="*/ 121563 w 514705"/>
              <a:gd name="connsiteY43" fmla="*/ 0 h 516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514705" h="516861">
                <a:moveTo>
                  <a:pt x="349819" y="222652"/>
                </a:moveTo>
                <a:cubicBezTo>
                  <a:pt x="367924" y="224592"/>
                  <a:pt x="385382" y="232351"/>
                  <a:pt x="398315" y="245284"/>
                </a:cubicBezTo>
                <a:cubicBezTo>
                  <a:pt x="398315" y="245284"/>
                  <a:pt x="398315" y="245284"/>
                  <a:pt x="491427" y="338396"/>
                </a:cubicBezTo>
                <a:cubicBezTo>
                  <a:pt x="522465" y="369434"/>
                  <a:pt x="522465" y="421163"/>
                  <a:pt x="491427" y="452200"/>
                </a:cubicBezTo>
                <a:cubicBezTo>
                  <a:pt x="491427" y="452200"/>
                  <a:pt x="491427" y="452200"/>
                  <a:pt x="447458" y="493584"/>
                </a:cubicBezTo>
                <a:cubicBezTo>
                  <a:pt x="416420" y="524621"/>
                  <a:pt x="364691" y="524621"/>
                  <a:pt x="333654" y="493584"/>
                </a:cubicBezTo>
                <a:cubicBezTo>
                  <a:pt x="333654" y="493584"/>
                  <a:pt x="333654" y="493584"/>
                  <a:pt x="243127" y="403058"/>
                </a:cubicBezTo>
                <a:cubicBezTo>
                  <a:pt x="214676" y="374607"/>
                  <a:pt x="212090" y="330637"/>
                  <a:pt x="232782" y="299599"/>
                </a:cubicBezTo>
                <a:cubicBezTo>
                  <a:pt x="232782" y="299599"/>
                  <a:pt x="232782" y="299599"/>
                  <a:pt x="276751" y="346156"/>
                </a:cubicBezTo>
                <a:cubicBezTo>
                  <a:pt x="276751" y="351328"/>
                  <a:pt x="279338" y="356501"/>
                  <a:pt x="284511" y="361674"/>
                </a:cubicBezTo>
                <a:cubicBezTo>
                  <a:pt x="284511" y="361674"/>
                  <a:pt x="284511" y="361674"/>
                  <a:pt x="375037" y="452200"/>
                </a:cubicBezTo>
                <a:cubicBezTo>
                  <a:pt x="385383" y="462546"/>
                  <a:pt x="398315" y="462546"/>
                  <a:pt x="406074" y="452200"/>
                </a:cubicBezTo>
                <a:cubicBezTo>
                  <a:pt x="406074" y="452200"/>
                  <a:pt x="406074" y="452200"/>
                  <a:pt x="450044" y="410817"/>
                </a:cubicBezTo>
                <a:cubicBezTo>
                  <a:pt x="457804" y="400471"/>
                  <a:pt x="457804" y="387539"/>
                  <a:pt x="450044" y="379779"/>
                </a:cubicBezTo>
                <a:cubicBezTo>
                  <a:pt x="450044" y="379779"/>
                  <a:pt x="450044" y="379779"/>
                  <a:pt x="356932" y="286667"/>
                </a:cubicBezTo>
                <a:cubicBezTo>
                  <a:pt x="354345" y="284081"/>
                  <a:pt x="349172" y="281494"/>
                  <a:pt x="343999" y="281494"/>
                </a:cubicBezTo>
                <a:cubicBezTo>
                  <a:pt x="343999" y="281494"/>
                  <a:pt x="343999" y="281494"/>
                  <a:pt x="297443" y="234938"/>
                </a:cubicBezTo>
                <a:cubicBezTo>
                  <a:pt x="312962" y="224592"/>
                  <a:pt x="331714" y="220712"/>
                  <a:pt x="349819" y="222652"/>
                </a:cubicBezTo>
                <a:close/>
                <a:moveTo>
                  <a:pt x="194560" y="168987"/>
                </a:moveTo>
                <a:cubicBezTo>
                  <a:pt x="202005" y="168987"/>
                  <a:pt x="209126" y="172224"/>
                  <a:pt x="214305" y="178697"/>
                </a:cubicBezTo>
                <a:cubicBezTo>
                  <a:pt x="214305" y="178697"/>
                  <a:pt x="214305" y="178697"/>
                  <a:pt x="338599" y="300402"/>
                </a:cubicBezTo>
                <a:cubicBezTo>
                  <a:pt x="348957" y="313349"/>
                  <a:pt x="348957" y="331475"/>
                  <a:pt x="338599" y="341833"/>
                </a:cubicBezTo>
                <a:cubicBezTo>
                  <a:pt x="328241" y="352191"/>
                  <a:pt x="307526" y="352191"/>
                  <a:pt x="297168" y="341833"/>
                </a:cubicBezTo>
                <a:cubicBezTo>
                  <a:pt x="297168" y="341833"/>
                  <a:pt x="297168" y="341833"/>
                  <a:pt x="172874" y="217539"/>
                </a:cubicBezTo>
                <a:cubicBezTo>
                  <a:pt x="162516" y="207181"/>
                  <a:pt x="162516" y="189055"/>
                  <a:pt x="172874" y="178697"/>
                </a:cubicBezTo>
                <a:cubicBezTo>
                  <a:pt x="179348" y="172224"/>
                  <a:pt x="187116" y="168987"/>
                  <a:pt x="194560" y="168987"/>
                </a:cubicBezTo>
                <a:close/>
                <a:moveTo>
                  <a:pt x="121563" y="0"/>
                </a:moveTo>
                <a:cubicBezTo>
                  <a:pt x="142254" y="0"/>
                  <a:pt x="162946" y="7760"/>
                  <a:pt x="178465" y="23278"/>
                </a:cubicBezTo>
                <a:cubicBezTo>
                  <a:pt x="178465" y="23278"/>
                  <a:pt x="178465" y="23278"/>
                  <a:pt x="271577" y="116391"/>
                </a:cubicBezTo>
                <a:cubicBezTo>
                  <a:pt x="297442" y="144842"/>
                  <a:pt x="302615" y="186225"/>
                  <a:pt x="279337" y="217263"/>
                </a:cubicBezTo>
                <a:cubicBezTo>
                  <a:pt x="279337" y="217263"/>
                  <a:pt x="279337" y="217263"/>
                  <a:pt x="235367" y="173293"/>
                </a:cubicBezTo>
                <a:cubicBezTo>
                  <a:pt x="235367" y="168120"/>
                  <a:pt x="235367" y="162947"/>
                  <a:pt x="230194" y="157774"/>
                </a:cubicBezTo>
                <a:cubicBezTo>
                  <a:pt x="230194" y="157774"/>
                  <a:pt x="230194" y="157774"/>
                  <a:pt x="137082" y="64662"/>
                </a:cubicBezTo>
                <a:cubicBezTo>
                  <a:pt x="129322" y="56902"/>
                  <a:pt x="113804" y="56902"/>
                  <a:pt x="106044" y="64662"/>
                </a:cubicBezTo>
                <a:cubicBezTo>
                  <a:pt x="106044" y="64662"/>
                  <a:pt x="106044" y="64662"/>
                  <a:pt x="62074" y="108631"/>
                </a:cubicBezTo>
                <a:cubicBezTo>
                  <a:pt x="54315" y="116391"/>
                  <a:pt x="54315" y="131910"/>
                  <a:pt x="62074" y="139669"/>
                </a:cubicBezTo>
                <a:cubicBezTo>
                  <a:pt x="62074" y="139669"/>
                  <a:pt x="62074" y="139669"/>
                  <a:pt x="155187" y="232782"/>
                </a:cubicBezTo>
                <a:cubicBezTo>
                  <a:pt x="160360" y="235368"/>
                  <a:pt x="165533" y="237955"/>
                  <a:pt x="168119" y="237955"/>
                </a:cubicBezTo>
                <a:cubicBezTo>
                  <a:pt x="168119" y="237955"/>
                  <a:pt x="168119" y="237955"/>
                  <a:pt x="214675" y="281924"/>
                </a:cubicBezTo>
                <a:cubicBezTo>
                  <a:pt x="183638" y="302616"/>
                  <a:pt x="142255" y="300030"/>
                  <a:pt x="113804" y="271579"/>
                </a:cubicBezTo>
                <a:cubicBezTo>
                  <a:pt x="113804" y="271579"/>
                  <a:pt x="113804" y="271579"/>
                  <a:pt x="23277" y="181052"/>
                </a:cubicBezTo>
                <a:cubicBezTo>
                  <a:pt x="-7760" y="150015"/>
                  <a:pt x="-7760" y="98286"/>
                  <a:pt x="23277" y="67248"/>
                </a:cubicBezTo>
                <a:cubicBezTo>
                  <a:pt x="23277" y="67248"/>
                  <a:pt x="23277" y="67248"/>
                  <a:pt x="64661" y="23278"/>
                </a:cubicBezTo>
                <a:cubicBezTo>
                  <a:pt x="80180" y="7760"/>
                  <a:pt x="100871" y="0"/>
                  <a:pt x="121563"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kern="0" dirty="0">
              <a:gradFill>
                <a:gsLst>
                  <a:gs pos="0">
                    <a:srgbClr val="FFFFFF"/>
                  </a:gs>
                  <a:gs pos="100000">
                    <a:srgbClr val="FFFFFF"/>
                  </a:gs>
                </a:gsLst>
                <a:lin ang="5400000" scaled="0"/>
              </a:gradFill>
              <a:ea typeface="Segoe UI" pitchFamily="34" charset="0"/>
              <a:cs typeface="Segoe UI" pitchFamily="34" charset="0"/>
            </a:endParaRPr>
          </a:p>
        </p:txBody>
      </p:sp>
      <p:sp>
        <p:nvSpPr>
          <p:cNvPr id="638" name="Rectangle 637"/>
          <p:cNvSpPr/>
          <p:nvPr/>
        </p:nvSpPr>
        <p:spPr bwMode="auto">
          <a:xfrm>
            <a:off x="556026" y="3286113"/>
            <a:ext cx="1518164" cy="2382523"/>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US" sz="1324" kern="0" dirty="0">
              <a:gradFill>
                <a:gsLst>
                  <a:gs pos="0">
                    <a:srgbClr val="FFFFFF"/>
                  </a:gs>
                  <a:gs pos="100000">
                    <a:srgbClr val="FFFFFF"/>
                  </a:gs>
                </a:gsLst>
                <a:lin ang="5400000" scaled="0"/>
              </a:gradFill>
              <a:ea typeface="Segoe UI" pitchFamily="34" charset="0"/>
              <a:cs typeface="Segoe UI" pitchFamily="34" charset="0"/>
            </a:endParaRPr>
          </a:p>
          <a:p>
            <a:pPr algn="ctr" defTabSz="685577" fontAlgn="base">
              <a:lnSpc>
                <a:spcPct val="90000"/>
              </a:lnSpc>
              <a:spcBef>
                <a:spcPct val="0"/>
              </a:spcBef>
              <a:spcAft>
                <a:spcPct val="0"/>
              </a:spcAft>
            </a:pPr>
            <a:r>
              <a:rPr lang="en-US" sz="1324" kern="0" dirty="0">
                <a:gradFill>
                  <a:gsLst>
                    <a:gs pos="0">
                      <a:srgbClr val="FFFFFF"/>
                    </a:gs>
                    <a:gs pos="100000">
                      <a:srgbClr val="FFFFFF"/>
                    </a:gs>
                  </a:gsLst>
                  <a:lin ang="5400000" scaled="0"/>
                </a:gradFill>
                <a:ea typeface="Segoe UI" pitchFamily="34" charset="0"/>
                <a:cs typeface="Segoe UI" pitchFamily="34" charset="0"/>
              </a:rPr>
              <a:t>Management</a:t>
            </a:r>
          </a:p>
          <a:p>
            <a:pPr algn="ctr" defTabSz="685577" fontAlgn="base">
              <a:lnSpc>
                <a:spcPct val="90000"/>
              </a:lnSpc>
              <a:spcBef>
                <a:spcPct val="0"/>
              </a:spcBef>
              <a:spcAft>
                <a:spcPct val="0"/>
              </a:spcAft>
            </a:pPr>
            <a:r>
              <a:rPr lang="en-US" sz="1324" kern="0" dirty="0">
                <a:gradFill>
                  <a:gsLst>
                    <a:gs pos="0">
                      <a:srgbClr val="FFFFFF"/>
                    </a:gs>
                    <a:gs pos="100000">
                      <a:srgbClr val="FFFFFF"/>
                    </a:gs>
                  </a:gsLst>
                  <a:lin ang="5400000" scaled="0"/>
                </a:gradFill>
                <a:ea typeface="Segoe UI" pitchFamily="34" charset="0"/>
                <a:cs typeface="Segoe UI" pitchFamily="34" charset="0"/>
              </a:rPr>
              <a:t>subsystem</a:t>
            </a:r>
          </a:p>
        </p:txBody>
      </p:sp>
      <p:sp>
        <p:nvSpPr>
          <p:cNvPr id="639" name="Freeform 9"/>
          <p:cNvSpPr>
            <a:spLocks noChangeAspect="1" noEditPoints="1"/>
          </p:cNvSpPr>
          <p:nvPr/>
        </p:nvSpPr>
        <p:spPr bwMode="black">
          <a:xfrm>
            <a:off x="1152609" y="4143854"/>
            <a:ext cx="237061" cy="192216"/>
          </a:xfrm>
          <a:custGeom>
            <a:avLst/>
            <a:gdLst>
              <a:gd name="T0" fmla="*/ 600 w 1107"/>
              <a:gd name="T1" fmla="*/ 625 h 897"/>
              <a:gd name="T2" fmla="*/ 649 w 1107"/>
              <a:gd name="T3" fmla="*/ 567 h 897"/>
              <a:gd name="T4" fmla="*/ 727 w 1107"/>
              <a:gd name="T5" fmla="*/ 482 h 897"/>
              <a:gd name="T6" fmla="*/ 601 w 1107"/>
              <a:gd name="T7" fmla="*/ 434 h 897"/>
              <a:gd name="T8" fmla="*/ 628 w 1107"/>
              <a:gd name="T9" fmla="*/ 305 h 897"/>
              <a:gd name="T10" fmla="*/ 547 w 1107"/>
              <a:gd name="T11" fmla="*/ 240 h 897"/>
              <a:gd name="T12" fmla="*/ 427 w 1107"/>
              <a:gd name="T13" fmla="*/ 287 h 897"/>
              <a:gd name="T14" fmla="*/ 368 w 1107"/>
              <a:gd name="T15" fmla="*/ 170 h 897"/>
              <a:gd name="T16" fmla="*/ 285 w 1107"/>
              <a:gd name="T17" fmla="*/ 263 h 897"/>
              <a:gd name="T18" fmla="*/ 241 w 1107"/>
              <a:gd name="T19" fmla="*/ 313 h 897"/>
              <a:gd name="T20" fmla="*/ 139 w 1107"/>
              <a:gd name="T21" fmla="*/ 281 h 897"/>
              <a:gd name="T22" fmla="*/ 79 w 1107"/>
              <a:gd name="T23" fmla="*/ 355 h 897"/>
              <a:gd name="T24" fmla="*/ 132 w 1107"/>
              <a:gd name="T25" fmla="*/ 446 h 897"/>
              <a:gd name="T26" fmla="*/ 83 w 1107"/>
              <a:gd name="T27" fmla="*/ 505 h 897"/>
              <a:gd name="T28" fmla="*/ 5 w 1107"/>
              <a:gd name="T29" fmla="*/ 590 h 897"/>
              <a:gd name="T30" fmla="*/ 132 w 1107"/>
              <a:gd name="T31" fmla="*/ 638 h 897"/>
              <a:gd name="T32" fmla="*/ 145 w 1107"/>
              <a:gd name="T33" fmla="*/ 669 h 897"/>
              <a:gd name="T34" fmla="*/ 110 w 1107"/>
              <a:gd name="T35" fmla="*/ 793 h 897"/>
              <a:gd name="T36" fmla="*/ 230 w 1107"/>
              <a:gd name="T37" fmla="*/ 781 h 897"/>
              <a:gd name="T38" fmla="*/ 306 w 1107"/>
              <a:gd name="T39" fmla="*/ 785 h 897"/>
              <a:gd name="T40" fmla="*/ 346 w 1107"/>
              <a:gd name="T41" fmla="*/ 878 h 897"/>
              <a:gd name="T42" fmla="*/ 440 w 1107"/>
              <a:gd name="T43" fmla="*/ 872 h 897"/>
              <a:gd name="T44" fmla="*/ 466 w 1107"/>
              <a:gd name="T45" fmla="*/ 764 h 897"/>
              <a:gd name="T46" fmla="*/ 539 w 1107"/>
              <a:gd name="T47" fmla="*/ 755 h 897"/>
              <a:gd name="T48" fmla="*/ 659 w 1107"/>
              <a:gd name="T49" fmla="*/ 743 h 897"/>
              <a:gd name="T50" fmla="*/ 263 w 1107"/>
              <a:gd name="T51" fmla="*/ 452 h 897"/>
              <a:gd name="T52" fmla="*/ 281 w 1107"/>
              <a:gd name="T53" fmla="*/ 633 h 897"/>
              <a:gd name="T54" fmla="*/ 1002 w 1107"/>
              <a:gd name="T55" fmla="*/ 332 h 897"/>
              <a:gd name="T56" fmla="*/ 1043 w 1107"/>
              <a:gd name="T57" fmla="*/ 304 h 897"/>
              <a:gd name="T58" fmla="*/ 1107 w 1107"/>
              <a:gd name="T59" fmla="*/ 266 h 897"/>
              <a:gd name="T60" fmla="*/ 1037 w 1107"/>
              <a:gd name="T61" fmla="*/ 213 h 897"/>
              <a:gd name="T62" fmla="*/ 1077 w 1107"/>
              <a:gd name="T63" fmla="*/ 138 h 897"/>
              <a:gd name="T64" fmla="*/ 1038 w 1107"/>
              <a:gd name="T65" fmla="*/ 83 h 897"/>
              <a:gd name="T66" fmla="*/ 956 w 1107"/>
              <a:gd name="T67" fmla="*/ 91 h 897"/>
              <a:gd name="T68" fmla="*/ 940 w 1107"/>
              <a:gd name="T69" fmla="*/ 7 h 897"/>
              <a:gd name="T70" fmla="*/ 872 w 1107"/>
              <a:gd name="T71" fmla="*/ 50 h 897"/>
              <a:gd name="T72" fmla="*/ 836 w 1107"/>
              <a:gd name="T73" fmla="*/ 74 h 897"/>
              <a:gd name="T74" fmla="*/ 778 w 1107"/>
              <a:gd name="T75" fmla="*/ 35 h 897"/>
              <a:gd name="T76" fmla="*/ 728 w 1107"/>
              <a:gd name="T77" fmla="*/ 70 h 897"/>
              <a:gd name="T78" fmla="*/ 744 w 1107"/>
              <a:gd name="T79" fmla="*/ 136 h 897"/>
              <a:gd name="T80" fmla="*/ 703 w 1107"/>
              <a:gd name="T81" fmla="*/ 164 h 897"/>
              <a:gd name="T82" fmla="*/ 640 w 1107"/>
              <a:gd name="T83" fmla="*/ 203 h 897"/>
              <a:gd name="T84" fmla="*/ 710 w 1107"/>
              <a:gd name="T85" fmla="*/ 255 h 897"/>
              <a:gd name="T86" fmla="*/ 712 w 1107"/>
              <a:gd name="T87" fmla="*/ 277 h 897"/>
              <a:gd name="T88" fmla="*/ 668 w 1107"/>
              <a:gd name="T89" fmla="*/ 347 h 897"/>
              <a:gd name="T90" fmla="*/ 745 w 1107"/>
              <a:gd name="T91" fmla="*/ 361 h 897"/>
              <a:gd name="T92" fmla="*/ 791 w 1107"/>
              <a:gd name="T93" fmla="*/ 377 h 897"/>
              <a:gd name="T94" fmla="*/ 799 w 1107"/>
              <a:gd name="T95" fmla="*/ 443 h 897"/>
              <a:gd name="T96" fmla="*/ 859 w 1107"/>
              <a:gd name="T97" fmla="*/ 456 h 897"/>
              <a:gd name="T98" fmla="*/ 894 w 1107"/>
              <a:gd name="T99" fmla="*/ 393 h 897"/>
              <a:gd name="T100" fmla="*/ 941 w 1107"/>
              <a:gd name="T101" fmla="*/ 401 h 897"/>
              <a:gd name="T102" fmla="*/ 1018 w 1107"/>
              <a:gd name="T103" fmla="*/ 415 h 897"/>
              <a:gd name="T104" fmla="*/ 825 w 1107"/>
              <a:gd name="T105" fmla="*/ 164 h 897"/>
              <a:gd name="T106" fmla="*/ 803 w 1107"/>
              <a:gd name="T107" fmla="*/ 279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7" h="897">
                <a:moveTo>
                  <a:pt x="654" y="716"/>
                </a:moveTo>
                <a:cubicBezTo>
                  <a:pt x="616" y="670"/>
                  <a:pt x="616" y="670"/>
                  <a:pt x="616" y="670"/>
                </a:cubicBezTo>
                <a:cubicBezTo>
                  <a:pt x="593" y="654"/>
                  <a:pt x="603" y="638"/>
                  <a:pt x="600" y="625"/>
                </a:cubicBezTo>
                <a:cubicBezTo>
                  <a:pt x="600" y="625"/>
                  <a:pt x="600" y="625"/>
                  <a:pt x="600" y="625"/>
                </a:cubicBezTo>
                <a:cubicBezTo>
                  <a:pt x="605" y="617"/>
                  <a:pt x="611" y="609"/>
                  <a:pt x="608" y="596"/>
                </a:cubicBezTo>
                <a:cubicBezTo>
                  <a:pt x="618" y="580"/>
                  <a:pt x="623" y="572"/>
                  <a:pt x="649" y="567"/>
                </a:cubicBezTo>
                <a:cubicBezTo>
                  <a:pt x="715" y="553"/>
                  <a:pt x="715" y="553"/>
                  <a:pt x="715" y="553"/>
                </a:cubicBezTo>
                <a:cubicBezTo>
                  <a:pt x="728" y="550"/>
                  <a:pt x="733" y="542"/>
                  <a:pt x="730" y="529"/>
                </a:cubicBezTo>
                <a:cubicBezTo>
                  <a:pt x="727" y="482"/>
                  <a:pt x="727" y="482"/>
                  <a:pt x="727" y="482"/>
                </a:cubicBezTo>
                <a:cubicBezTo>
                  <a:pt x="724" y="469"/>
                  <a:pt x="717" y="463"/>
                  <a:pt x="701" y="453"/>
                </a:cubicBezTo>
                <a:cubicBezTo>
                  <a:pt x="641" y="459"/>
                  <a:pt x="641" y="459"/>
                  <a:pt x="641" y="459"/>
                </a:cubicBezTo>
                <a:cubicBezTo>
                  <a:pt x="620" y="457"/>
                  <a:pt x="604" y="447"/>
                  <a:pt x="601" y="434"/>
                </a:cubicBezTo>
                <a:cubicBezTo>
                  <a:pt x="598" y="421"/>
                  <a:pt x="590" y="416"/>
                  <a:pt x="580" y="397"/>
                </a:cubicBezTo>
                <a:cubicBezTo>
                  <a:pt x="577" y="384"/>
                  <a:pt x="574" y="371"/>
                  <a:pt x="584" y="355"/>
                </a:cubicBezTo>
                <a:cubicBezTo>
                  <a:pt x="628" y="305"/>
                  <a:pt x="628" y="305"/>
                  <a:pt x="628" y="305"/>
                </a:cubicBezTo>
                <a:cubicBezTo>
                  <a:pt x="634" y="297"/>
                  <a:pt x="631" y="284"/>
                  <a:pt x="623" y="279"/>
                </a:cubicBezTo>
                <a:cubicBezTo>
                  <a:pt x="581" y="240"/>
                  <a:pt x="581" y="240"/>
                  <a:pt x="581" y="240"/>
                </a:cubicBezTo>
                <a:cubicBezTo>
                  <a:pt x="573" y="235"/>
                  <a:pt x="560" y="238"/>
                  <a:pt x="547" y="240"/>
                </a:cubicBezTo>
                <a:cubicBezTo>
                  <a:pt x="503" y="291"/>
                  <a:pt x="503" y="291"/>
                  <a:pt x="503" y="291"/>
                </a:cubicBezTo>
                <a:cubicBezTo>
                  <a:pt x="484" y="302"/>
                  <a:pt x="471" y="304"/>
                  <a:pt x="463" y="299"/>
                </a:cubicBezTo>
                <a:cubicBezTo>
                  <a:pt x="456" y="294"/>
                  <a:pt x="435" y="292"/>
                  <a:pt x="427" y="287"/>
                </a:cubicBezTo>
                <a:cubicBezTo>
                  <a:pt x="419" y="282"/>
                  <a:pt x="403" y="271"/>
                  <a:pt x="400" y="258"/>
                </a:cubicBezTo>
                <a:cubicBezTo>
                  <a:pt x="386" y="193"/>
                  <a:pt x="386" y="193"/>
                  <a:pt x="386" y="193"/>
                </a:cubicBezTo>
                <a:cubicBezTo>
                  <a:pt x="384" y="180"/>
                  <a:pt x="368" y="170"/>
                  <a:pt x="368" y="170"/>
                </a:cubicBezTo>
                <a:cubicBezTo>
                  <a:pt x="308" y="176"/>
                  <a:pt x="308" y="176"/>
                  <a:pt x="308" y="176"/>
                </a:cubicBezTo>
                <a:cubicBezTo>
                  <a:pt x="308" y="176"/>
                  <a:pt x="289" y="187"/>
                  <a:pt x="292" y="200"/>
                </a:cubicBezTo>
                <a:cubicBezTo>
                  <a:pt x="285" y="263"/>
                  <a:pt x="285" y="263"/>
                  <a:pt x="285" y="263"/>
                </a:cubicBezTo>
                <a:cubicBezTo>
                  <a:pt x="291" y="289"/>
                  <a:pt x="277" y="292"/>
                  <a:pt x="272" y="300"/>
                </a:cubicBezTo>
                <a:cubicBezTo>
                  <a:pt x="272" y="300"/>
                  <a:pt x="272" y="300"/>
                  <a:pt x="267" y="308"/>
                </a:cubicBezTo>
                <a:cubicBezTo>
                  <a:pt x="259" y="302"/>
                  <a:pt x="246" y="305"/>
                  <a:pt x="241" y="313"/>
                </a:cubicBezTo>
                <a:cubicBezTo>
                  <a:pt x="236" y="321"/>
                  <a:pt x="236" y="321"/>
                  <a:pt x="236" y="321"/>
                </a:cubicBezTo>
                <a:cubicBezTo>
                  <a:pt x="223" y="324"/>
                  <a:pt x="210" y="327"/>
                  <a:pt x="194" y="317"/>
                </a:cubicBezTo>
                <a:cubicBezTo>
                  <a:pt x="139" y="281"/>
                  <a:pt x="139" y="281"/>
                  <a:pt x="139" y="281"/>
                </a:cubicBezTo>
                <a:cubicBezTo>
                  <a:pt x="131" y="276"/>
                  <a:pt x="110" y="273"/>
                  <a:pt x="104" y="281"/>
                </a:cubicBezTo>
                <a:cubicBezTo>
                  <a:pt x="79" y="321"/>
                  <a:pt x="79" y="321"/>
                  <a:pt x="79" y="321"/>
                </a:cubicBezTo>
                <a:cubicBezTo>
                  <a:pt x="66" y="324"/>
                  <a:pt x="68" y="337"/>
                  <a:pt x="79" y="355"/>
                </a:cubicBezTo>
                <a:cubicBezTo>
                  <a:pt x="121" y="394"/>
                  <a:pt x="121" y="394"/>
                  <a:pt x="121" y="394"/>
                </a:cubicBezTo>
                <a:cubicBezTo>
                  <a:pt x="140" y="417"/>
                  <a:pt x="135" y="425"/>
                  <a:pt x="132" y="446"/>
                </a:cubicBezTo>
                <a:cubicBezTo>
                  <a:pt x="132" y="446"/>
                  <a:pt x="132" y="446"/>
                  <a:pt x="132" y="446"/>
                </a:cubicBezTo>
                <a:cubicBezTo>
                  <a:pt x="127" y="454"/>
                  <a:pt x="122" y="462"/>
                  <a:pt x="117" y="470"/>
                </a:cubicBezTo>
                <a:cubicBezTo>
                  <a:pt x="117" y="470"/>
                  <a:pt x="117" y="470"/>
                  <a:pt x="117" y="470"/>
                </a:cubicBezTo>
                <a:cubicBezTo>
                  <a:pt x="120" y="483"/>
                  <a:pt x="109" y="499"/>
                  <a:pt x="83" y="505"/>
                </a:cubicBezTo>
                <a:cubicBezTo>
                  <a:pt x="23" y="511"/>
                  <a:pt x="23" y="511"/>
                  <a:pt x="23" y="511"/>
                </a:cubicBezTo>
                <a:cubicBezTo>
                  <a:pt x="10" y="514"/>
                  <a:pt x="0" y="529"/>
                  <a:pt x="2" y="543"/>
                </a:cubicBezTo>
                <a:cubicBezTo>
                  <a:pt x="5" y="590"/>
                  <a:pt x="5" y="590"/>
                  <a:pt x="5" y="590"/>
                </a:cubicBezTo>
                <a:cubicBezTo>
                  <a:pt x="8" y="603"/>
                  <a:pt x="16" y="608"/>
                  <a:pt x="37" y="610"/>
                </a:cubicBezTo>
                <a:cubicBezTo>
                  <a:pt x="92" y="612"/>
                  <a:pt x="92" y="612"/>
                  <a:pt x="92" y="612"/>
                </a:cubicBezTo>
                <a:cubicBezTo>
                  <a:pt x="113" y="614"/>
                  <a:pt x="129" y="625"/>
                  <a:pt x="132" y="638"/>
                </a:cubicBezTo>
                <a:cubicBezTo>
                  <a:pt x="132" y="638"/>
                  <a:pt x="132" y="638"/>
                  <a:pt x="132" y="638"/>
                </a:cubicBezTo>
                <a:cubicBezTo>
                  <a:pt x="140" y="643"/>
                  <a:pt x="142" y="656"/>
                  <a:pt x="150" y="661"/>
                </a:cubicBezTo>
                <a:cubicBezTo>
                  <a:pt x="145" y="669"/>
                  <a:pt x="145" y="669"/>
                  <a:pt x="145" y="669"/>
                </a:cubicBezTo>
                <a:cubicBezTo>
                  <a:pt x="153" y="674"/>
                  <a:pt x="156" y="687"/>
                  <a:pt x="140" y="711"/>
                </a:cubicBezTo>
                <a:cubicBezTo>
                  <a:pt x="109" y="759"/>
                  <a:pt x="109" y="759"/>
                  <a:pt x="109" y="759"/>
                </a:cubicBezTo>
                <a:cubicBezTo>
                  <a:pt x="99" y="775"/>
                  <a:pt x="102" y="788"/>
                  <a:pt x="110" y="793"/>
                </a:cubicBezTo>
                <a:cubicBezTo>
                  <a:pt x="152" y="832"/>
                  <a:pt x="152" y="832"/>
                  <a:pt x="152" y="832"/>
                </a:cubicBezTo>
                <a:cubicBezTo>
                  <a:pt x="160" y="837"/>
                  <a:pt x="173" y="834"/>
                  <a:pt x="178" y="826"/>
                </a:cubicBezTo>
                <a:cubicBezTo>
                  <a:pt x="230" y="781"/>
                  <a:pt x="230" y="781"/>
                  <a:pt x="230" y="781"/>
                </a:cubicBezTo>
                <a:cubicBezTo>
                  <a:pt x="248" y="770"/>
                  <a:pt x="261" y="767"/>
                  <a:pt x="269" y="772"/>
                </a:cubicBezTo>
                <a:cubicBezTo>
                  <a:pt x="269" y="772"/>
                  <a:pt x="269" y="772"/>
                  <a:pt x="269" y="772"/>
                </a:cubicBezTo>
                <a:cubicBezTo>
                  <a:pt x="282" y="769"/>
                  <a:pt x="298" y="779"/>
                  <a:pt x="306" y="785"/>
                </a:cubicBezTo>
                <a:cubicBezTo>
                  <a:pt x="306" y="785"/>
                  <a:pt x="306" y="785"/>
                  <a:pt x="306" y="785"/>
                </a:cubicBezTo>
                <a:cubicBezTo>
                  <a:pt x="319" y="782"/>
                  <a:pt x="327" y="787"/>
                  <a:pt x="332" y="813"/>
                </a:cubicBezTo>
                <a:cubicBezTo>
                  <a:pt x="346" y="878"/>
                  <a:pt x="346" y="878"/>
                  <a:pt x="346" y="878"/>
                </a:cubicBezTo>
                <a:cubicBezTo>
                  <a:pt x="349" y="892"/>
                  <a:pt x="357" y="897"/>
                  <a:pt x="370" y="894"/>
                </a:cubicBezTo>
                <a:cubicBezTo>
                  <a:pt x="425" y="896"/>
                  <a:pt x="425" y="896"/>
                  <a:pt x="425" y="896"/>
                </a:cubicBezTo>
                <a:cubicBezTo>
                  <a:pt x="430" y="888"/>
                  <a:pt x="443" y="885"/>
                  <a:pt x="440" y="872"/>
                </a:cubicBezTo>
                <a:cubicBezTo>
                  <a:pt x="440" y="804"/>
                  <a:pt x="440" y="804"/>
                  <a:pt x="440" y="804"/>
                </a:cubicBezTo>
                <a:cubicBezTo>
                  <a:pt x="442" y="783"/>
                  <a:pt x="460" y="772"/>
                  <a:pt x="466" y="764"/>
                </a:cubicBezTo>
                <a:cubicBezTo>
                  <a:pt x="466" y="764"/>
                  <a:pt x="466" y="764"/>
                  <a:pt x="466" y="764"/>
                </a:cubicBezTo>
                <a:cubicBezTo>
                  <a:pt x="479" y="761"/>
                  <a:pt x="492" y="758"/>
                  <a:pt x="497" y="750"/>
                </a:cubicBezTo>
                <a:cubicBezTo>
                  <a:pt x="497" y="750"/>
                  <a:pt x="497" y="750"/>
                  <a:pt x="497" y="750"/>
                </a:cubicBezTo>
                <a:cubicBezTo>
                  <a:pt x="510" y="747"/>
                  <a:pt x="523" y="745"/>
                  <a:pt x="539" y="755"/>
                </a:cubicBezTo>
                <a:cubicBezTo>
                  <a:pt x="594" y="791"/>
                  <a:pt x="594" y="791"/>
                  <a:pt x="594" y="791"/>
                </a:cubicBezTo>
                <a:cubicBezTo>
                  <a:pt x="602" y="796"/>
                  <a:pt x="623" y="798"/>
                  <a:pt x="628" y="790"/>
                </a:cubicBezTo>
                <a:cubicBezTo>
                  <a:pt x="659" y="743"/>
                  <a:pt x="659" y="743"/>
                  <a:pt x="659" y="743"/>
                </a:cubicBezTo>
                <a:cubicBezTo>
                  <a:pt x="659" y="743"/>
                  <a:pt x="669" y="727"/>
                  <a:pt x="654" y="716"/>
                </a:cubicBezTo>
                <a:close/>
                <a:moveTo>
                  <a:pt x="281" y="633"/>
                </a:moveTo>
                <a:cubicBezTo>
                  <a:pt x="223" y="584"/>
                  <a:pt x="219" y="502"/>
                  <a:pt x="263" y="452"/>
                </a:cubicBezTo>
                <a:cubicBezTo>
                  <a:pt x="313" y="393"/>
                  <a:pt x="399" y="382"/>
                  <a:pt x="457" y="431"/>
                </a:cubicBezTo>
                <a:cubicBezTo>
                  <a:pt x="507" y="475"/>
                  <a:pt x="518" y="561"/>
                  <a:pt x="469" y="619"/>
                </a:cubicBezTo>
                <a:cubicBezTo>
                  <a:pt x="420" y="678"/>
                  <a:pt x="339" y="682"/>
                  <a:pt x="281" y="633"/>
                </a:cubicBezTo>
                <a:close/>
                <a:moveTo>
                  <a:pt x="1019" y="398"/>
                </a:moveTo>
                <a:cubicBezTo>
                  <a:pt x="1004" y="362"/>
                  <a:pt x="1004" y="362"/>
                  <a:pt x="1004" y="362"/>
                </a:cubicBezTo>
                <a:cubicBezTo>
                  <a:pt x="992" y="348"/>
                  <a:pt x="1002" y="340"/>
                  <a:pt x="1002" y="332"/>
                </a:cubicBezTo>
                <a:cubicBezTo>
                  <a:pt x="1002" y="332"/>
                  <a:pt x="1002" y="332"/>
                  <a:pt x="1002" y="332"/>
                </a:cubicBezTo>
                <a:cubicBezTo>
                  <a:pt x="1007" y="328"/>
                  <a:pt x="1011" y="324"/>
                  <a:pt x="1012" y="315"/>
                </a:cubicBezTo>
                <a:cubicBezTo>
                  <a:pt x="1021" y="307"/>
                  <a:pt x="1026" y="303"/>
                  <a:pt x="1043" y="304"/>
                </a:cubicBezTo>
                <a:cubicBezTo>
                  <a:pt x="1086" y="307"/>
                  <a:pt x="1086" y="307"/>
                  <a:pt x="1086" y="307"/>
                </a:cubicBezTo>
                <a:cubicBezTo>
                  <a:pt x="1095" y="308"/>
                  <a:pt x="1099" y="304"/>
                  <a:pt x="1100" y="295"/>
                </a:cubicBezTo>
                <a:cubicBezTo>
                  <a:pt x="1107" y="266"/>
                  <a:pt x="1107" y="266"/>
                  <a:pt x="1107" y="266"/>
                </a:cubicBezTo>
                <a:cubicBezTo>
                  <a:pt x="1107" y="257"/>
                  <a:pt x="1103" y="252"/>
                  <a:pt x="1095" y="243"/>
                </a:cubicBezTo>
                <a:cubicBezTo>
                  <a:pt x="1057" y="236"/>
                  <a:pt x="1057" y="236"/>
                  <a:pt x="1057" y="236"/>
                </a:cubicBezTo>
                <a:cubicBezTo>
                  <a:pt x="1044" y="231"/>
                  <a:pt x="1036" y="222"/>
                  <a:pt x="1037" y="213"/>
                </a:cubicBezTo>
                <a:cubicBezTo>
                  <a:pt x="1038" y="205"/>
                  <a:pt x="1034" y="200"/>
                  <a:pt x="1030" y="187"/>
                </a:cubicBezTo>
                <a:cubicBezTo>
                  <a:pt x="1031" y="178"/>
                  <a:pt x="1032" y="170"/>
                  <a:pt x="1041" y="162"/>
                </a:cubicBezTo>
                <a:cubicBezTo>
                  <a:pt x="1077" y="138"/>
                  <a:pt x="1077" y="138"/>
                  <a:pt x="1077" y="138"/>
                </a:cubicBezTo>
                <a:cubicBezTo>
                  <a:pt x="1082" y="134"/>
                  <a:pt x="1083" y="126"/>
                  <a:pt x="1079" y="121"/>
                </a:cubicBezTo>
                <a:cubicBezTo>
                  <a:pt x="1059" y="89"/>
                  <a:pt x="1059" y="89"/>
                  <a:pt x="1059" y="89"/>
                </a:cubicBezTo>
                <a:cubicBezTo>
                  <a:pt x="1055" y="85"/>
                  <a:pt x="1047" y="84"/>
                  <a:pt x="1038" y="83"/>
                </a:cubicBezTo>
                <a:cubicBezTo>
                  <a:pt x="1002" y="107"/>
                  <a:pt x="1002" y="107"/>
                  <a:pt x="1002" y="107"/>
                </a:cubicBezTo>
                <a:cubicBezTo>
                  <a:pt x="989" y="110"/>
                  <a:pt x="980" y="110"/>
                  <a:pt x="976" y="105"/>
                </a:cubicBezTo>
                <a:cubicBezTo>
                  <a:pt x="972" y="100"/>
                  <a:pt x="960" y="95"/>
                  <a:pt x="956" y="91"/>
                </a:cubicBezTo>
                <a:cubicBezTo>
                  <a:pt x="952" y="86"/>
                  <a:pt x="944" y="77"/>
                  <a:pt x="944" y="68"/>
                </a:cubicBezTo>
                <a:cubicBezTo>
                  <a:pt x="948" y="25"/>
                  <a:pt x="948" y="25"/>
                  <a:pt x="948" y="25"/>
                </a:cubicBezTo>
                <a:cubicBezTo>
                  <a:pt x="948" y="17"/>
                  <a:pt x="940" y="7"/>
                  <a:pt x="940" y="7"/>
                </a:cubicBezTo>
                <a:cubicBezTo>
                  <a:pt x="902" y="0"/>
                  <a:pt x="902" y="0"/>
                  <a:pt x="902" y="0"/>
                </a:cubicBezTo>
                <a:cubicBezTo>
                  <a:pt x="902" y="0"/>
                  <a:pt x="889" y="4"/>
                  <a:pt x="888" y="12"/>
                </a:cubicBezTo>
                <a:cubicBezTo>
                  <a:pt x="872" y="50"/>
                  <a:pt x="872" y="50"/>
                  <a:pt x="872" y="50"/>
                </a:cubicBezTo>
                <a:cubicBezTo>
                  <a:pt x="871" y="67"/>
                  <a:pt x="862" y="67"/>
                  <a:pt x="858" y="71"/>
                </a:cubicBezTo>
                <a:cubicBezTo>
                  <a:pt x="858" y="71"/>
                  <a:pt x="858" y="71"/>
                  <a:pt x="853" y="75"/>
                </a:cubicBezTo>
                <a:cubicBezTo>
                  <a:pt x="849" y="70"/>
                  <a:pt x="840" y="70"/>
                  <a:pt x="836" y="74"/>
                </a:cubicBezTo>
                <a:cubicBezTo>
                  <a:pt x="831" y="78"/>
                  <a:pt x="831" y="78"/>
                  <a:pt x="831" y="78"/>
                </a:cubicBezTo>
                <a:cubicBezTo>
                  <a:pt x="822" y="77"/>
                  <a:pt x="814" y="76"/>
                  <a:pt x="806" y="67"/>
                </a:cubicBezTo>
                <a:cubicBezTo>
                  <a:pt x="778" y="35"/>
                  <a:pt x="778" y="35"/>
                  <a:pt x="778" y="35"/>
                </a:cubicBezTo>
                <a:cubicBezTo>
                  <a:pt x="774" y="30"/>
                  <a:pt x="762" y="25"/>
                  <a:pt x="757" y="29"/>
                </a:cubicBezTo>
                <a:cubicBezTo>
                  <a:pt x="734" y="49"/>
                  <a:pt x="734" y="49"/>
                  <a:pt x="734" y="49"/>
                </a:cubicBezTo>
                <a:cubicBezTo>
                  <a:pt x="725" y="49"/>
                  <a:pt x="725" y="57"/>
                  <a:pt x="728" y="70"/>
                </a:cubicBezTo>
                <a:cubicBezTo>
                  <a:pt x="747" y="102"/>
                  <a:pt x="747" y="102"/>
                  <a:pt x="747" y="102"/>
                </a:cubicBezTo>
                <a:cubicBezTo>
                  <a:pt x="754" y="120"/>
                  <a:pt x="750" y="124"/>
                  <a:pt x="744" y="136"/>
                </a:cubicBezTo>
                <a:cubicBezTo>
                  <a:pt x="744" y="136"/>
                  <a:pt x="744" y="136"/>
                  <a:pt x="744" y="136"/>
                </a:cubicBezTo>
                <a:cubicBezTo>
                  <a:pt x="740" y="140"/>
                  <a:pt x="735" y="144"/>
                  <a:pt x="731" y="148"/>
                </a:cubicBezTo>
                <a:cubicBezTo>
                  <a:pt x="731" y="148"/>
                  <a:pt x="731" y="148"/>
                  <a:pt x="731" y="148"/>
                </a:cubicBezTo>
                <a:cubicBezTo>
                  <a:pt x="730" y="157"/>
                  <a:pt x="721" y="165"/>
                  <a:pt x="703" y="164"/>
                </a:cubicBezTo>
                <a:cubicBezTo>
                  <a:pt x="665" y="157"/>
                  <a:pt x="665" y="157"/>
                  <a:pt x="665" y="157"/>
                </a:cubicBezTo>
                <a:cubicBezTo>
                  <a:pt x="656" y="156"/>
                  <a:pt x="647" y="164"/>
                  <a:pt x="647" y="173"/>
                </a:cubicBezTo>
                <a:cubicBezTo>
                  <a:pt x="640" y="203"/>
                  <a:pt x="640" y="203"/>
                  <a:pt x="640" y="203"/>
                </a:cubicBezTo>
                <a:cubicBezTo>
                  <a:pt x="639" y="211"/>
                  <a:pt x="643" y="216"/>
                  <a:pt x="656" y="221"/>
                </a:cubicBezTo>
                <a:cubicBezTo>
                  <a:pt x="690" y="232"/>
                  <a:pt x="690" y="232"/>
                  <a:pt x="690" y="232"/>
                </a:cubicBezTo>
                <a:cubicBezTo>
                  <a:pt x="702" y="237"/>
                  <a:pt x="710" y="246"/>
                  <a:pt x="710" y="255"/>
                </a:cubicBezTo>
                <a:cubicBezTo>
                  <a:pt x="710" y="255"/>
                  <a:pt x="710" y="255"/>
                  <a:pt x="710" y="255"/>
                </a:cubicBezTo>
                <a:cubicBezTo>
                  <a:pt x="714" y="260"/>
                  <a:pt x="713" y="268"/>
                  <a:pt x="717" y="273"/>
                </a:cubicBezTo>
                <a:cubicBezTo>
                  <a:pt x="712" y="277"/>
                  <a:pt x="712" y="277"/>
                  <a:pt x="712" y="277"/>
                </a:cubicBezTo>
                <a:cubicBezTo>
                  <a:pt x="716" y="281"/>
                  <a:pt x="716" y="290"/>
                  <a:pt x="702" y="302"/>
                </a:cubicBezTo>
                <a:cubicBezTo>
                  <a:pt x="674" y="326"/>
                  <a:pt x="674" y="326"/>
                  <a:pt x="674" y="326"/>
                </a:cubicBezTo>
                <a:cubicBezTo>
                  <a:pt x="665" y="334"/>
                  <a:pt x="664" y="343"/>
                  <a:pt x="668" y="347"/>
                </a:cubicBezTo>
                <a:cubicBezTo>
                  <a:pt x="687" y="379"/>
                  <a:pt x="687" y="379"/>
                  <a:pt x="687" y="379"/>
                </a:cubicBezTo>
                <a:cubicBezTo>
                  <a:pt x="691" y="383"/>
                  <a:pt x="700" y="384"/>
                  <a:pt x="704" y="380"/>
                </a:cubicBezTo>
                <a:cubicBezTo>
                  <a:pt x="745" y="361"/>
                  <a:pt x="745" y="361"/>
                  <a:pt x="745" y="361"/>
                </a:cubicBezTo>
                <a:cubicBezTo>
                  <a:pt x="758" y="358"/>
                  <a:pt x="767" y="358"/>
                  <a:pt x="771" y="363"/>
                </a:cubicBezTo>
                <a:cubicBezTo>
                  <a:pt x="771" y="363"/>
                  <a:pt x="771" y="363"/>
                  <a:pt x="771" y="363"/>
                </a:cubicBezTo>
                <a:cubicBezTo>
                  <a:pt x="779" y="364"/>
                  <a:pt x="787" y="373"/>
                  <a:pt x="791" y="377"/>
                </a:cubicBezTo>
                <a:cubicBezTo>
                  <a:pt x="791" y="377"/>
                  <a:pt x="791" y="377"/>
                  <a:pt x="791" y="377"/>
                </a:cubicBezTo>
                <a:cubicBezTo>
                  <a:pt x="800" y="378"/>
                  <a:pt x="804" y="383"/>
                  <a:pt x="802" y="400"/>
                </a:cubicBezTo>
                <a:cubicBezTo>
                  <a:pt x="799" y="443"/>
                  <a:pt x="799" y="443"/>
                  <a:pt x="799" y="443"/>
                </a:cubicBezTo>
                <a:cubicBezTo>
                  <a:pt x="798" y="451"/>
                  <a:pt x="802" y="456"/>
                  <a:pt x="811" y="457"/>
                </a:cubicBezTo>
                <a:cubicBezTo>
                  <a:pt x="845" y="468"/>
                  <a:pt x="845" y="468"/>
                  <a:pt x="845" y="468"/>
                </a:cubicBezTo>
                <a:cubicBezTo>
                  <a:pt x="849" y="464"/>
                  <a:pt x="858" y="464"/>
                  <a:pt x="859" y="456"/>
                </a:cubicBezTo>
                <a:cubicBezTo>
                  <a:pt x="871" y="413"/>
                  <a:pt x="871" y="413"/>
                  <a:pt x="871" y="413"/>
                </a:cubicBezTo>
                <a:cubicBezTo>
                  <a:pt x="876" y="401"/>
                  <a:pt x="889" y="397"/>
                  <a:pt x="894" y="393"/>
                </a:cubicBezTo>
                <a:cubicBezTo>
                  <a:pt x="894" y="393"/>
                  <a:pt x="894" y="393"/>
                  <a:pt x="894" y="393"/>
                </a:cubicBezTo>
                <a:cubicBezTo>
                  <a:pt x="902" y="394"/>
                  <a:pt x="911" y="395"/>
                  <a:pt x="916" y="391"/>
                </a:cubicBezTo>
                <a:cubicBezTo>
                  <a:pt x="916" y="391"/>
                  <a:pt x="916" y="391"/>
                  <a:pt x="916" y="391"/>
                </a:cubicBezTo>
                <a:cubicBezTo>
                  <a:pt x="924" y="391"/>
                  <a:pt x="933" y="392"/>
                  <a:pt x="941" y="401"/>
                </a:cubicBezTo>
                <a:cubicBezTo>
                  <a:pt x="969" y="433"/>
                  <a:pt x="969" y="433"/>
                  <a:pt x="969" y="433"/>
                </a:cubicBezTo>
                <a:cubicBezTo>
                  <a:pt x="973" y="438"/>
                  <a:pt x="985" y="443"/>
                  <a:pt x="990" y="439"/>
                </a:cubicBezTo>
                <a:cubicBezTo>
                  <a:pt x="1018" y="415"/>
                  <a:pt x="1018" y="415"/>
                  <a:pt x="1018" y="415"/>
                </a:cubicBezTo>
                <a:cubicBezTo>
                  <a:pt x="1018" y="415"/>
                  <a:pt x="1027" y="407"/>
                  <a:pt x="1019" y="398"/>
                </a:cubicBezTo>
                <a:close/>
                <a:moveTo>
                  <a:pt x="803" y="279"/>
                </a:moveTo>
                <a:cubicBezTo>
                  <a:pt x="776" y="238"/>
                  <a:pt x="788" y="187"/>
                  <a:pt x="825" y="164"/>
                </a:cubicBezTo>
                <a:cubicBezTo>
                  <a:pt x="866" y="136"/>
                  <a:pt x="921" y="144"/>
                  <a:pt x="948" y="185"/>
                </a:cubicBezTo>
                <a:cubicBezTo>
                  <a:pt x="972" y="221"/>
                  <a:pt x="963" y="277"/>
                  <a:pt x="922" y="304"/>
                </a:cubicBezTo>
                <a:cubicBezTo>
                  <a:pt x="881" y="332"/>
                  <a:pt x="830" y="320"/>
                  <a:pt x="803" y="279"/>
                </a:cubicBezTo>
                <a:close/>
              </a:path>
            </a:pathLst>
          </a:custGeom>
          <a:solidFill>
            <a:schemeClr val="tx1"/>
          </a:solidFill>
          <a:ln>
            <a:noFill/>
          </a:ln>
        </p:spPr>
        <p:txBody>
          <a:bodyPr vert="horz" wrap="square" lIns="67232" tIns="33616" rIns="67232" bIns="33616" numCol="1" anchor="t" anchorCtr="0" compatLnSpc="1">
            <a:prstTxWarp prst="textNoShape">
              <a:avLst/>
            </a:prstTxWarp>
          </a:bodyPr>
          <a:lstStyle/>
          <a:p>
            <a:pPr defTabSz="672290"/>
            <a:endParaRPr lang="en-US" sz="1324" kern="0" dirty="0">
              <a:solidFill>
                <a:srgbClr val="FFFFFF"/>
              </a:solidFill>
            </a:endParaRPr>
          </a:p>
        </p:txBody>
      </p:sp>
    </p:spTree>
    <p:extLst>
      <p:ext uri="{BB962C8B-B14F-4D97-AF65-F5344CB8AC3E}">
        <p14:creationId xmlns:p14="http://schemas.microsoft.com/office/powerpoint/2010/main" val="1928901690"/>
      </p:ext>
    </p:extLst>
  </p:cSld>
  <p:clrMapOvr>
    <a:masterClrMapping/>
  </p:clrMapOvr>
  <p:transition advTm="61838">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04800" y="1524000"/>
            <a:ext cx="8740142" cy="2791983"/>
          </a:xfrm>
        </p:spPr>
        <p:txBody>
          <a:bodyPr/>
          <a:lstStyle/>
          <a:p>
            <a:r>
              <a:rPr lang="en-US" sz="2647" dirty="0"/>
              <a:t>Upgrades with no downtime</a:t>
            </a:r>
          </a:p>
          <a:p>
            <a:r>
              <a:rPr lang="en-US" sz="2647" dirty="0"/>
              <a:t>Monitor application &amp; cluster health</a:t>
            </a:r>
          </a:p>
          <a:p>
            <a:r>
              <a:rPr lang="en-US" sz="2647" dirty="0"/>
              <a:t>Dynamic resource balancing with load reporting</a:t>
            </a:r>
          </a:p>
          <a:p>
            <a:r>
              <a:rPr lang="en-US" sz="2647" dirty="0"/>
              <a:t>Automatic repair w/ configurable policies</a:t>
            </a:r>
          </a:p>
          <a:p>
            <a:r>
              <a:rPr lang="en-US" sz="2647" dirty="0"/>
              <a:t>Scales on demand</a:t>
            </a:r>
          </a:p>
          <a:p>
            <a:r>
              <a:rPr lang="en-US" sz="2647" dirty="0"/>
              <a:t>Tools for testing, deploying and configuring applications</a:t>
            </a:r>
          </a:p>
        </p:txBody>
      </p:sp>
      <p:sp>
        <p:nvSpPr>
          <p:cNvPr id="3" name="Title 2"/>
          <p:cNvSpPr>
            <a:spLocks noGrp="1"/>
          </p:cNvSpPr>
          <p:nvPr>
            <p:ph type="title"/>
          </p:nvPr>
        </p:nvSpPr>
        <p:spPr/>
        <p:txBody>
          <a:bodyPr/>
          <a:lstStyle/>
          <a:p>
            <a:r>
              <a:rPr lang="en-US" dirty="0"/>
              <a:t>Management Subsystem</a:t>
            </a:r>
          </a:p>
        </p:txBody>
      </p:sp>
    </p:spTree>
    <p:extLst>
      <p:ext uri="{BB962C8B-B14F-4D97-AF65-F5344CB8AC3E}">
        <p14:creationId xmlns:p14="http://schemas.microsoft.com/office/powerpoint/2010/main" val="2039694853"/>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Zero Downtime Upgrades</a:t>
            </a:r>
          </a:p>
        </p:txBody>
      </p:sp>
      <p:sp>
        <p:nvSpPr>
          <p:cNvPr id="92" name="Text Placeholder 91"/>
          <p:cNvSpPr>
            <a:spLocks noGrp="1"/>
          </p:cNvSpPr>
          <p:nvPr>
            <p:ph type="body" sz="quarter" idx="4294967295"/>
          </p:nvPr>
        </p:nvSpPr>
        <p:spPr>
          <a:xfrm>
            <a:off x="30018" y="4514481"/>
            <a:ext cx="3981450" cy="1166986"/>
          </a:xfrm>
        </p:spPr>
        <p:txBody>
          <a:bodyPr/>
          <a:lstStyle/>
          <a:p>
            <a:r>
              <a:rPr lang="en-US" sz="2059" dirty="0"/>
              <a:t>One UD at a time</a:t>
            </a:r>
          </a:p>
          <a:p>
            <a:r>
              <a:rPr lang="en-US" sz="2059" dirty="0"/>
              <a:t>Change only modified service</a:t>
            </a:r>
          </a:p>
          <a:p>
            <a:r>
              <a:rPr lang="en-US" sz="2059" dirty="0"/>
              <a:t>Automatic rollback</a:t>
            </a:r>
          </a:p>
        </p:txBody>
      </p:sp>
      <p:pic>
        <p:nvPicPr>
          <p:cNvPr id="93" name="Picture 9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72454" y="4497687"/>
            <a:ext cx="287531" cy="344064"/>
          </a:xfrm>
          <a:prstGeom prst="rect">
            <a:avLst/>
          </a:prstGeom>
        </p:spPr>
      </p:pic>
      <p:pic>
        <p:nvPicPr>
          <p:cNvPr id="94" name="Picture 9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37008" y="2361670"/>
            <a:ext cx="275780" cy="330002"/>
          </a:xfrm>
          <a:prstGeom prst="rect">
            <a:avLst/>
          </a:prstGeom>
        </p:spPr>
      </p:pic>
      <p:pic>
        <p:nvPicPr>
          <p:cNvPr id="95" name="Picture 94"/>
          <p:cNvPicPr>
            <a:picLocks noChangeAspect="1"/>
          </p:cNvPicPr>
          <p:nvPr/>
        </p:nvPicPr>
        <p:blipFill>
          <a:blip r:embed="rId5"/>
          <a:stretch>
            <a:fillRect/>
          </a:stretch>
        </p:blipFill>
        <p:spPr>
          <a:xfrm>
            <a:off x="5780904" y="2791935"/>
            <a:ext cx="288061" cy="339871"/>
          </a:xfrm>
          <a:prstGeom prst="rect">
            <a:avLst/>
          </a:prstGeom>
        </p:spPr>
      </p:pic>
      <p:pic>
        <p:nvPicPr>
          <p:cNvPr id="96" name="Picture 9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582725" y="4474614"/>
            <a:ext cx="273980" cy="327848"/>
          </a:xfrm>
          <a:prstGeom prst="rect">
            <a:avLst/>
          </a:prstGeom>
        </p:spPr>
      </p:pic>
      <p:pic>
        <p:nvPicPr>
          <p:cNvPr id="97" name="Picture 9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535422" y="2815688"/>
            <a:ext cx="273980" cy="327848"/>
          </a:xfrm>
          <a:prstGeom prst="rect">
            <a:avLst/>
          </a:prstGeom>
        </p:spPr>
      </p:pic>
      <p:pic>
        <p:nvPicPr>
          <p:cNvPr id="98" name="Picture 9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041399" y="2393478"/>
            <a:ext cx="273980" cy="327848"/>
          </a:xfrm>
          <a:prstGeom prst="rect">
            <a:avLst/>
          </a:prstGeom>
        </p:spPr>
      </p:pic>
      <p:pic>
        <p:nvPicPr>
          <p:cNvPr id="99" name="Picture 9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1102762" y="1968043"/>
            <a:ext cx="827741" cy="955085"/>
          </a:xfrm>
          <a:prstGeom prst="rect">
            <a:avLst/>
          </a:prstGeom>
        </p:spPr>
      </p:pic>
      <p:sp>
        <p:nvSpPr>
          <p:cNvPr id="100" name="Rectangle 99"/>
          <p:cNvSpPr/>
          <p:nvPr/>
        </p:nvSpPr>
        <p:spPr>
          <a:xfrm>
            <a:off x="551968" y="1875170"/>
            <a:ext cx="665567" cy="296107"/>
          </a:xfrm>
          <a:prstGeom prst="rect">
            <a:avLst/>
          </a:prstGeom>
        </p:spPr>
        <p:txBody>
          <a:bodyPr wrap="none">
            <a:spAutoFit/>
          </a:bodyPr>
          <a:lstStyle/>
          <a:p>
            <a:pPr defTabSz="672161"/>
            <a:r>
              <a:rPr lang="en-US" sz="1324" kern="0" dirty="0">
                <a:solidFill>
                  <a:sysClr val="windowText" lastClr="000000"/>
                </a:solidFill>
                <a:latin typeface="+mj-lt"/>
              </a:rPr>
              <a:t>App v1</a:t>
            </a:r>
          </a:p>
        </p:txBody>
      </p:sp>
      <p:pic>
        <p:nvPicPr>
          <p:cNvPr id="101" name="Picture 10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764444" y="2364936"/>
            <a:ext cx="273980" cy="327848"/>
          </a:xfrm>
          <a:prstGeom prst="rect">
            <a:avLst/>
          </a:prstGeom>
        </p:spPr>
      </p:pic>
      <p:pic>
        <p:nvPicPr>
          <p:cNvPr id="102" name="Picture 10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84205" y="4046926"/>
            <a:ext cx="275780" cy="330002"/>
          </a:xfrm>
          <a:prstGeom prst="rect">
            <a:avLst/>
          </a:prstGeom>
        </p:spPr>
      </p:pic>
      <p:pic>
        <p:nvPicPr>
          <p:cNvPr id="103" name="Picture 102"/>
          <p:cNvPicPr>
            <a:picLocks noChangeAspect="1"/>
          </p:cNvPicPr>
          <p:nvPr/>
        </p:nvPicPr>
        <p:blipFill>
          <a:blip r:embed="rId5"/>
          <a:stretch>
            <a:fillRect/>
          </a:stretch>
        </p:blipFill>
        <p:spPr>
          <a:xfrm>
            <a:off x="6568515" y="4056990"/>
            <a:ext cx="288061" cy="339871"/>
          </a:xfrm>
          <a:prstGeom prst="rect">
            <a:avLst/>
          </a:prstGeom>
        </p:spPr>
      </p:pic>
      <p:pic>
        <p:nvPicPr>
          <p:cNvPr id="104" name="Picture 10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41399" y="2830578"/>
            <a:ext cx="275780" cy="330002"/>
          </a:xfrm>
          <a:prstGeom prst="rect">
            <a:avLst/>
          </a:prstGeom>
        </p:spPr>
      </p:pic>
      <p:sp>
        <p:nvSpPr>
          <p:cNvPr id="106" name="Rectangle 105"/>
          <p:cNvSpPr/>
          <p:nvPr/>
        </p:nvSpPr>
        <p:spPr>
          <a:xfrm>
            <a:off x="523796" y="3304151"/>
            <a:ext cx="692818" cy="296107"/>
          </a:xfrm>
          <a:prstGeom prst="rect">
            <a:avLst/>
          </a:prstGeom>
        </p:spPr>
        <p:txBody>
          <a:bodyPr wrap="none">
            <a:spAutoFit/>
          </a:bodyPr>
          <a:lstStyle/>
          <a:p>
            <a:pPr defTabSz="672161"/>
            <a:r>
              <a:rPr lang="en-US" sz="1324" kern="0" dirty="0">
                <a:solidFill>
                  <a:sysClr val="windowText" lastClr="000000"/>
                </a:solidFill>
                <a:latin typeface="+mj-lt"/>
              </a:rPr>
              <a:t>App v2</a:t>
            </a:r>
          </a:p>
        </p:txBody>
      </p:sp>
      <p:pic>
        <p:nvPicPr>
          <p:cNvPr id="12" name="Picture 1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420744" y="3425800"/>
            <a:ext cx="310754" cy="360192"/>
          </a:xfrm>
          <a:prstGeom prst="rect">
            <a:avLst/>
          </a:prstGeom>
        </p:spPr>
      </p:pic>
      <p:pic>
        <p:nvPicPr>
          <p:cNvPr id="2" name="Picture 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360333" y="1890079"/>
            <a:ext cx="657707" cy="1440591"/>
          </a:xfrm>
          <a:prstGeom prst="rect">
            <a:avLst/>
          </a:prstGeom>
        </p:spPr>
      </p:pic>
      <p:pic>
        <p:nvPicPr>
          <p:cNvPr id="72" name="Picture 7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955903" y="3634212"/>
            <a:ext cx="657707" cy="1440591"/>
          </a:xfrm>
          <a:prstGeom prst="rect">
            <a:avLst/>
          </a:prstGeom>
        </p:spPr>
      </p:pic>
      <p:pic>
        <p:nvPicPr>
          <p:cNvPr id="73" name="Picture 7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383692" y="3635586"/>
            <a:ext cx="657707" cy="1440591"/>
          </a:xfrm>
          <a:prstGeom prst="rect">
            <a:avLst/>
          </a:prstGeom>
        </p:spPr>
      </p:pic>
      <p:pic>
        <p:nvPicPr>
          <p:cNvPr id="74" name="Picture 7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572582" y="1894841"/>
            <a:ext cx="657707" cy="1440591"/>
          </a:xfrm>
          <a:prstGeom prst="rect">
            <a:avLst/>
          </a:prstGeom>
        </p:spPr>
      </p:pic>
      <p:pic>
        <p:nvPicPr>
          <p:cNvPr id="75" name="Picture 7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839380" y="1894841"/>
            <a:ext cx="657707" cy="1440591"/>
          </a:xfrm>
          <a:prstGeom prst="rect">
            <a:avLst/>
          </a:prstGeom>
        </p:spPr>
      </p:pic>
      <p:pic>
        <p:nvPicPr>
          <p:cNvPr id="107" name="Picture 10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535044" y="3540100"/>
            <a:ext cx="310754" cy="360192"/>
          </a:xfrm>
          <a:prstGeom prst="rect">
            <a:avLst/>
          </a:prstGeom>
        </p:spPr>
      </p:pic>
      <p:pic>
        <p:nvPicPr>
          <p:cNvPr id="108" name="Picture 10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553501" y="3482950"/>
            <a:ext cx="310754" cy="360192"/>
          </a:xfrm>
          <a:prstGeom prst="rect">
            <a:avLst/>
          </a:prstGeom>
        </p:spPr>
      </p:pic>
      <p:pic>
        <p:nvPicPr>
          <p:cNvPr id="109" name="Picture 10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545862" y="3525701"/>
            <a:ext cx="310754" cy="360192"/>
          </a:xfrm>
          <a:prstGeom prst="rect">
            <a:avLst/>
          </a:prstGeom>
        </p:spPr>
      </p:pic>
      <p:pic>
        <p:nvPicPr>
          <p:cNvPr id="7" name="Picture 6"/>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161389" y="3181775"/>
            <a:ext cx="784224" cy="904874"/>
          </a:xfrm>
          <a:prstGeom prst="rect">
            <a:avLst/>
          </a:prstGeom>
        </p:spPr>
      </p:pic>
      <p:cxnSp>
        <p:nvCxnSpPr>
          <p:cNvPr id="17" name="Connector: Curved 16"/>
          <p:cNvCxnSpPr>
            <a:stCxn id="2" idx="1"/>
            <a:endCxn id="72" idx="1"/>
          </p:cNvCxnSpPr>
          <p:nvPr/>
        </p:nvCxnSpPr>
        <p:spPr>
          <a:xfrm rot="10800000" flipH="1" flipV="1">
            <a:off x="4360332" y="2610374"/>
            <a:ext cx="595571" cy="1744133"/>
          </a:xfrm>
          <a:prstGeom prst="curvedConnector3">
            <a:avLst>
              <a:gd name="adj1" fmla="val -25217"/>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 name="Connector: Curved 35"/>
          <p:cNvCxnSpPr>
            <a:stCxn id="73" idx="3"/>
            <a:endCxn id="75" idx="3"/>
          </p:cNvCxnSpPr>
          <p:nvPr/>
        </p:nvCxnSpPr>
        <p:spPr>
          <a:xfrm flipV="1">
            <a:off x="7041399" y="2615137"/>
            <a:ext cx="455688" cy="1740745"/>
          </a:xfrm>
          <a:prstGeom prst="curvedConnector3">
            <a:avLst>
              <a:gd name="adj1" fmla="val 137624"/>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Connector: Curved 39"/>
          <p:cNvCxnSpPr/>
          <p:nvPr/>
        </p:nvCxnSpPr>
        <p:spPr>
          <a:xfrm>
            <a:off x="5004341" y="2610374"/>
            <a:ext cx="554542" cy="4763"/>
          </a:xfrm>
          <a:prstGeom prst="curvedConnector3">
            <a:avLst>
              <a:gd name="adj1" fmla="val 50000"/>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Connector: Curved 41"/>
          <p:cNvCxnSpPr>
            <a:stCxn id="74" idx="3"/>
          </p:cNvCxnSpPr>
          <p:nvPr/>
        </p:nvCxnSpPr>
        <p:spPr>
          <a:xfrm>
            <a:off x="6230289" y="2615137"/>
            <a:ext cx="616678" cy="9525"/>
          </a:xfrm>
          <a:prstGeom prst="curvedConnector3">
            <a:avLst>
              <a:gd name="adj1" fmla="val 50000"/>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5" name="TextBox 114"/>
          <p:cNvSpPr txBox="1"/>
          <p:nvPr/>
        </p:nvSpPr>
        <p:spPr>
          <a:xfrm>
            <a:off x="4369674" y="1930401"/>
            <a:ext cx="786893" cy="277194"/>
          </a:xfrm>
          <a:prstGeom prst="rect">
            <a:avLst/>
          </a:prstGeom>
          <a:noFill/>
        </p:spPr>
        <p:txBody>
          <a:bodyPr wrap="square" lIns="100848" tIns="80678" rIns="100848" bIns="80678" rtlCol="0">
            <a:spAutoFit/>
          </a:bodyPr>
          <a:lstStyle/>
          <a:p>
            <a:pPr defTabSz="514384">
              <a:lnSpc>
                <a:spcPct val="90000"/>
              </a:lnSpc>
              <a:spcAft>
                <a:spcPts val="331"/>
              </a:spcAft>
            </a:pPr>
            <a:r>
              <a:rPr lang="en-US" sz="825" kern="0" dirty="0">
                <a:solidFill>
                  <a:sysClr val="windowText" lastClr="000000"/>
                </a:solidFill>
              </a:rPr>
              <a:t>FD1/UD5</a:t>
            </a:r>
          </a:p>
        </p:txBody>
      </p:sp>
      <p:sp>
        <p:nvSpPr>
          <p:cNvPr id="122" name="TextBox 121"/>
          <p:cNvSpPr txBox="1"/>
          <p:nvPr/>
        </p:nvSpPr>
        <p:spPr>
          <a:xfrm>
            <a:off x="6405290" y="3681570"/>
            <a:ext cx="786893" cy="277194"/>
          </a:xfrm>
          <a:prstGeom prst="rect">
            <a:avLst/>
          </a:prstGeom>
          <a:noFill/>
        </p:spPr>
        <p:txBody>
          <a:bodyPr wrap="square" lIns="100848" tIns="80678" rIns="100848" bIns="80678" rtlCol="0">
            <a:spAutoFit/>
          </a:bodyPr>
          <a:lstStyle/>
          <a:p>
            <a:pPr defTabSz="514384">
              <a:lnSpc>
                <a:spcPct val="90000"/>
              </a:lnSpc>
              <a:spcAft>
                <a:spcPts val="331"/>
              </a:spcAft>
            </a:pPr>
            <a:r>
              <a:rPr lang="en-US" sz="825" kern="0" dirty="0">
                <a:solidFill>
                  <a:sysClr val="windowText" lastClr="000000"/>
                </a:solidFill>
              </a:rPr>
              <a:t>FD3/UD2</a:t>
            </a:r>
          </a:p>
        </p:txBody>
      </p:sp>
      <p:sp>
        <p:nvSpPr>
          <p:cNvPr id="125" name="TextBox 124"/>
          <p:cNvSpPr txBox="1"/>
          <p:nvPr/>
        </p:nvSpPr>
        <p:spPr>
          <a:xfrm>
            <a:off x="5572581" y="1945591"/>
            <a:ext cx="786893" cy="277194"/>
          </a:xfrm>
          <a:prstGeom prst="rect">
            <a:avLst/>
          </a:prstGeom>
          <a:noFill/>
        </p:spPr>
        <p:txBody>
          <a:bodyPr wrap="square" lIns="100848" tIns="80678" rIns="100848" bIns="80678" rtlCol="0">
            <a:spAutoFit/>
          </a:bodyPr>
          <a:lstStyle/>
          <a:p>
            <a:pPr defTabSz="514384">
              <a:lnSpc>
                <a:spcPct val="90000"/>
              </a:lnSpc>
              <a:spcAft>
                <a:spcPts val="331"/>
              </a:spcAft>
            </a:pPr>
            <a:r>
              <a:rPr lang="en-US" sz="825" kern="0" dirty="0">
                <a:solidFill>
                  <a:sysClr val="windowText" lastClr="000000"/>
                </a:solidFill>
              </a:rPr>
              <a:t>FD0/UD4</a:t>
            </a:r>
          </a:p>
        </p:txBody>
      </p:sp>
      <p:sp>
        <p:nvSpPr>
          <p:cNvPr id="126" name="TextBox 125"/>
          <p:cNvSpPr txBox="1"/>
          <p:nvPr/>
        </p:nvSpPr>
        <p:spPr>
          <a:xfrm>
            <a:off x="6846966" y="1942537"/>
            <a:ext cx="786893" cy="277194"/>
          </a:xfrm>
          <a:prstGeom prst="rect">
            <a:avLst/>
          </a:prstGeom>
          <a:noFill/>
        </p:spPr>
        <p:txBody>
          <a:bodyPr wrap="square" lIns="100848" tIns="80678" rIns="100848" bIns="80678" rtlCol="0">
            <a:spAutoFit/>
          </a:bodyPr>
          <a:lstStyle/>
          <a:p>
            <a:pPr defTabSz="514384">
              <a:lnSpc>
                <a:spcPct val="90000"/>
              </a:lnSpc>
              <a:spcAft>
                <a:spcPts val="331"/>
              </a:spcAft>
            </a:pPr>
            <a:r>
              <a:rPr lang="en-US" sz="825" kern="0" dirty="0">
                <a:solidFill>
                  <a:sysClr val="windowText" lastClr="000000"/>
                </a:solidFill>
              </a:rPr>
              <a:t>FD1/UD3</a:t>
            </a:r>
          </a:p>
        </p:txBody>
      </p:sp>
      <p:sp>
        <p:nvSpPr>
          <p:cNvPr id="127" name="TextBox 126"/>
          <p:cNvSpPr txBox="1"/>
          <p:nvPr/>
        </p:nvSpPr>
        <p:spPr>
          <a:xfrm>
            <a:off x="4960690" y="3683861"/>
            <a:ext cx="786893" cy="277194"/>
          </a:xfrm>
          <a:prstGeom prst="rect">
            <a:avLst/>
          </a:prstGeom>
          <a:noFill/>
        </p:spPr>
        <p:txBody>
          <a:bodyPr wrap="square" lIns="100848" tIns="80678" rIns="100848" bIns="80678" rtlCol="0">
            <a:spAutoFit/>
          </a:bodyPr>
          <a:lstStyle/>
          <a:p>
            <a:pPr defTabSz="514384">
              <a:lnSpc>
                <a:spcPct val="90000"/>
              </a:lnSpc>
              <a:spcAft>
                <a:spcPts val="331"/>
              </a:spcAft>
            </a:pPr>
            <a:r>
              <a:rPr lang="en-US" sz="825" kern="0" dirty="0">
                <a:solidFill>
                  <a:sysClr val="windowText" lastClr="000000"/>
                </a:solidFill>
              </a:rPr>
              <a:t>FD0/UD2</a:t>
            </a:r>
          </a:p>
        </p:txBody>
      </p:sp>
      <p:cxnSp>
        <p:nvCxnSpPr>
          <p:cNvPr id="149" name="Connector: Curved 148"/>
          <p:cNvCxnSpPr>
            <a:stCxn id="72" idx="3"/>
            <a:endCxn id="73" idx="1"/>
          </p:cNvCxnSpPr>
          <p:nvPr/>
        </p:nvCxnSpPr>
        <p:spPr>
          <a:xfrm>
            <a:off x="5613610" y="4354508"/>
            <a:ext cx="770082" cy="1374"/>
          </a:xfrm>
          <a:prstGeom prst="curvedConnector3">
            <a:avLst>
              <a:gd name="adj1" fmla="val 50000"/>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200711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4.16667E-6 -4.44444E-6 L 0.33593 -0.0912 " pathEditMode="relative" rAng="0" ptsTypes="AA">
                                      <p:cBhvr>
                                        <p:cTn id="6" dur="2000" fill="hold"/>
                                        <p:tgtEl>
                                          <p:spTgt spid="12"/>
                                        </p:tgtEl>
                                        <p:attrNameLst>
                                          <p:attrName>ppt_x</p:attrName>
                                          <p:attrName>ppt_y</p:attrName>
                                        </p:attrNameLst>
                                      </p:cBhvr>
                                      <p:rCtr x="16788" y="-4560"/>
                                    </p:animMotion>
                                  </p:childTnLst>
                                </p:cTn>
                              </p:par>
                              <p:par>
                                <p:cTn id="7" presetID="1" presetClass="entr" presetSubtype="0" fill="hold" nodeType="withEffect">
                                  <p:stCondLst>
                                    <p:cond delay="0"/>
                                  </p:stCondLst>
                                  <p:childTnLst>
                                    <p:set>
                                      <p:cBhvr>
                                        <p:cTn id="8" dur="1" fill="hold">
                                          <p:stCondLst>
                                            <p:cond delay="0"/>
                                          </p:stCondLst>
                                        </p:cTn>
                                        <p:tgtEl>
                                          <p:spTgt spid="92">
                                            <p:txEl>
                                              <p:pRg st="0" end="0"/>
                                            </p:txEl>
                                          </p:spTgt>
                                        </p:tgtEl>
                                        <p:attrNameLst>
                                          <p:attrName>style.visibility</p:attrName>
                                        </p:attrNameLst>
                                      </p:cBhvr>
                                      <p:to>
                                        <p:strVal val="visible"/>
                                      </p:to>
                                    </p:set>
                                  </p:childTnLst>
                                </p:cTn>
                              </p:par>
                            </p:childTnLst>
                          </p:cTn>
                        </p:par>
                        <p:par>
                          <p:cTn id="9" fill="hold">
                            <p:stCondLst>
                              <p:cond delay="2000"/>
                            </p:stCondLst>
                            <p:childTnLst>
                              <p:par>
                                <p:cTn id="10" presetID="42" presetClass="path" presetSubtype="0" accel="50000" decel="50000" fill="hold" nodeType="afterEffect">
                                  <p:stCondLst>
                                    <p:cond delay="0"/>
                                  </p:stCondLst>
                                  <p:childTnLst>
                                    <p:animMotion origin="layout" path="M -0.00122 -1.11111E-6 L 0.45677 -0.17477 " pathEditMode="relative" rAng="0" ptsTypes="AA">
                                      <p:cBhvr>
                                        <p:cTn id="11" dur="2000" fill="hold"/>
                                        <p:tgtEl>
                                          <p:spTgt spid="107"/>
                                        </p:tgtEl>
                                        <p:attrNameLst>
                                          <p:attrName>ppt_x</p:attrName>
                                          <p:attrName>ppt_y</p:attrName>
                                        </p:attrNameLst>
                                      </p:cBhvr>
                                      <p:rCtr x="22899" y="-8750"/>
                                    </p:animMotion>
                                  </p:childTnLst>
                                </p:cTn>
                              </p:par>
                            </p:childTnLst>
                          </p:cTn>
                        </p:par>
                        <p:par>
                          <p:cTn id="12" fill="hold">
                            <p:stCondLst>
                              <p:cond delay="4000"/>
                            </p:stCondLst>
                            <p:childTnLst>
                              <p:par>
                                <p:cTn id="13" presetID="42" presetClass="path" presetSubtype="0" accel="50000" decel="50000" fill="hold" nodeType="afterEffect">
                                  <p:stCondLst>
                                    <p:cond delay="0"/>
                                  </p:stCondLst>
                                  <p:childTnLst>
                                    <p:animMotion origin="layout" path="M 4.44444E-6 2.22222E-6 L 0.59982 -0.16158 " pathEditMode="relative" rAng="0" ptsTypes="AA">
                                      <p:cBhvr>
                                        <p:cTn id="14" dur="2000" fill="hold"/>
                                        <p:tgtEl>
                                          <p:spTgt spid="108"/>
                                        </p:tgtEl>
                                        <p:attrNameLst>
                                          <p:attrName>ppt_x</p:attrName>
                                          <p:attrName>ppt_y</p:attrName>
                                        </p:attrNameLst>
                                      </p:cBhvr>
                                      <p:rCtr x="29983" y="-8079"/>
                                    </p:animMotion>
                                  </p:childTnLst>
                                </p:cTn>
                              </p:par>
                            </p:childTnLst>
                          </p:cTn>
                        </p:par>
                        <p:par>
                          <p:cTn id="15" fill="hold">
                            <p:stCondLst>
                              <p:cond delay="6000"/>
                            </p:stCondLst>
                            <p:childTnLst>
                              <p:par>
                                <p:cTn id="16" presetID="42" presetClass="path" presetSubtype="0" accel="50000" decel="50000" fill="hold" nodeType="afterEffect">
                                  <p:stCondLst>
                                    <p:cond delay="0"/>
                                  </p:stCondLst>
                                  <p:childTnLst>
                                    <p:animMotion origin="layout" path="M -1.11111E-6 2.22222E-6 L 0.55052 0.13819 " pathEditMode="relative" rAng="0" ptsTypes="AA">
                                      <p:cBhvr>
                                        <p:cTn id="17" dur="2000" fill="hold"/>
                                        <p:tgtEl>
                                          <p:spTgt spid="109"/>
                                        </p:tgtEl>
                                        <p:attrNameLst>
                                          <p:attrName>ppt_x</p:attrName>
                                          <p:attrName>ppt_y</p:attrName>
                                        </p:attrNameLst>
                                      </p:cBhvr>
                                      <p:rCtr x="27517" y="6898"/>
                                    </p:animMotion>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92">
                                            <p:txEl>
                                              <p:pRg st="1" end="1"/>
                                            </p:txEl>
                                          </p:spTgt>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9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Communication, Activation &amp; Testability</a:t>
            </a:r>
          </a:p>
        </p:txBody>
      </p:sp>
      <p:sp>
        <p:nvSpPr>
          <p:cNvPr id="289" name="Hexagon 288"/>
          <p:cNvSpPr/>
          <p:nvPr/>
        </p:nvSpPr>
        <p:spPr>
          <a:xfrm>
            <a:off x="510714" y="2447130"/>
            <a:ext cx="202133" cy="182337"/>
          </a:xfrm>
          <a:prstGeom prst="hexagon">
            <a:avLst/>
          </a:prstGeom>
          <a:solidFill>
            <a:srgbClr val="662E93"/>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290" name="Hexagon 289"/>
          <p:cNvSpPr/>
          <p:nvPr/>
        </p:nvSpPr>
        <p:spPr>
          <a:xfrm>
            <a:off x="848212" y="2447130"/>
            <a:ext cx="202133" cy="182337"/>
          </a:xfrm>
          <a:prstGeom prst="hexagon">
            <a:avLst/>
          </a:prstGeom>
          <a:solidFill>
            <a:srgbClr val="662E93"/>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291" name="Hexagon 290"/>
          <p:cNvSpPr/>
          <p:nvPr/>
        </p:nvSpPr>
        <p:spPr>
          <a:xfrm>
            <a:off x="1187536" y="2447130"/>
            <a:ext cx="202133" cy="182337"/>
          </a:xfrm>
          <a:prstGeom prst="hexagon">
            <a:avLst/>
          </a:prstGeom>
          <a:solidFill>
            <a:srgbClr val="662E93"/>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292" name="Hexagon 291"/>
          <p:cNvSpPr/>
          <p:nvPr/>
        </p:nvSpPr>
        <p:spPr>
          <a:xfrm>
            <a:off x="1525034" y="2447130"/>
            <a:ext cx="202133" cy="182337"/>
          </a:xfrm>
          <a:prstGeom prst="hexagon">
            <a:avLst/>
          </a:prstGeom>
          <a:solidFill>
            <a:srgbClr val="662E93"/>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293" name="Hexagon 292"/>
          <p:cNvSpPr/>
          <p:nvPr/>
        </p:nvSpPr>
        <p:spPr>
          <a:xfrm>
            <a:off x="1865231" y="2447130"/>
            <a:ext cx="202133" cy="182337"/>
          </a:xfrm>
          <a:prstGeom prst="hexagon">
            <a:avLst/>
          </a:prstGeom>
          <a:solidFill>
            <a:srgbClr val="662E93"/>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294" name="Hexagon 293"/>
          <p:cNvSpPr/>
          <p:nvPr/>
        </p:nvSpPr>
        <p:spPr>
          <a:xfrm>
            <a:off x="2200029" y="2447130"/>
            <a:ext cx="202133" cy="182337"/>
          </a:xfrm>
          <a:prstGeom prst="hexagon">
            <a:avLst/>
          </a:prstGeom>
          <a:solidFill>
            <a:srgbClr val="662E93"/>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295" name="Hexagon 294"/>
          <p:cNvSpPr/>
          <p:nvPr/>
        </p:nvSpPr>
        <p:spPr>
          <a:xfrm>
            <a:off x="2536654" y="2447130"/>
            <a:ext cx="202133" cy="182337"/>
          </a:xfrm>
          <a:prstGeom prst="hexagon">
            <a:avLst/>
          </a:prstGeom>
          <a:solidFill>
            <a:srgbClr val="662E93"/>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296" name="Hexagon 295"/>
          <p:cNvSpPr/>
          <p:nvPr/>
        </p:nvSpPr>
        <p:spPr>
          <a:xfrm>
            <a:off x="2880760" y="2447130"/>
            <a:ext cx="202133" cy="182337"/>
          </a:xfrm>
          <a:prstGeom prst="hexagon">
            <a:avLst/>
          </a:prstGeom>
          <a:solidFill>
            <a:srgbClr val="662E93"/>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297" name="Hexagon 296"/>
          <p:cNvSpPr/>
          <p:nvPr/>
        </p:nvSpPr>
        <p:spPr>
          <a:xfrm>
            <a:off x="3220345" y="2448101"/>
            <a:ext cx="202133" cy="182337"/>
          </a:xfrm>
          <a:prstGeom prst="hexagon">
            <a:avLst/>
          </a:prstGeom>
          <a:solidFill>
            <a:srgbClr val="662E93"/>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298" name="Hexagon 297"/>
          <p:cNvSpPr/>
          <p:nvPr/>
        </p:nvSpPr>
        <p:spPr>
          <a:xfrm>
            <a:off x="3557842" y="2448101"/>
            <a:ext cx="202133" cy="182337"/>
          </a:xfrm>
          <a:prstGeom prst="hexagon">
            <a:avLst/>
          </a:prstGeom>
          <a:solidFill>
            <a:srgbClr val="662E93"/>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299" name="Hexagon 298"/>
          <p:cNvSpPr/>
          <p:nvPr/>
        </p:nvSpPr>
        <p:spPr>
          <a:xfrm>
            <a:off x="3897167" y="2448101"/>
            <a:ext cx="202133" cy="182337"/>
          </a:xfrm>
          <a:prstGeom prst="hexagon">
            <a:avLst/>
          </a:prstGeom>
          <a:solidFill>
            <a:srgbClr val="662E93"/>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300" name="Hexagon 299"/>
          <p:cNvSpPr/>
          <p:nvPr/>
        </p:nvSpPr>
        <p:spPr>
          <a:xfrm>
            <a:off x="4234665" y="2448101"/>
            <a:ext cx="202133" cy="182337"/>
          </a:xfrm>
          <a:prstGeom prst="hexagon">
            <a:avLst/>
          </a:prstGeom>
          <a:solidFill>
            <a:srgbClr val="662E93"/>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301" name="Hexagon 300"/>
          <p:cNvSpPr/>
          <p:nvPr/>
        </p:nvSpPr>
        <p:spPr>
          <a:xfrm>
            <a:off x="4572163" y="2448101"/>
            <a:ext cx="202133" cy="182337"/>
          </a:xfrm>
          <a:prstGeom prst="hexagon">
            <a:avLst/>
          </a:prstGeom>
          <a:solidFill>
            <a:srgbClr val="662E93"/>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302" name="Hexagon 301"/>
          <p:cNvSpPr/>
          <p:nvPr/>
        </p:nvSpPr>
        <p:spPr>
          <a:xfrm>
            <a:off x="4911787" y="2448101"/>
            <a:ext cx="202133" cy="182337"/>
          </a:xfrm>
          <a:prstGeom prst="hexagon">
            <a:avLst/>
          </a:prstGeom>
          <a:solidFill>
            <a:srgbClr val="662E93"/>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303" name="Hexagon 302"/>
          <p:cNvSpPr/>
          <p:nvPr/>
        </p:nvSpPr>
        <p:spPr>
          <a:xfrm>
            <a:off x="5251113" y="2448101"/>
            <a:ext cx="202133" cy="182337"/>
          </a:xfrm>
          <a:prstGeom prst="hexagon">
            <a:avLst/>
          </a:prstGeom>
          <a:solidFill>
            <a:srgbClr val="662E93"/>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304" name="Hexagon 303"/>
          <p:cNvSpPr/>
          <p:nvPr/>
        </p:nvSpPr>
        <p:spPr>
          <a:xfrm>
            <a:off x="5588611" y="2448101"/>
            <a:ext cx="202133" cy="182337"/>
          </a:xfrm>
          <a:prstGeom prst="hexagon">
            <a:avLst/>
          </a:prstGeom>
          <a:solidFill>
            <a:srgbClr val="662E93"/>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305" name="Hexagon 304"/>
          <p:cNvSpPr/>
          <p:nvPr/>
        </p:nvSpPr>
        <p:spPr>
          <a:xfrm>
            <a:off x="5929989" y="2450707"/>
            <a:ext cx="202133" cy="182337"/>
          </a:xfrm>
          <a:prstGeom prst="hexagon">
            <a:avLst/>
          </a:prstGeom>
          <a:solidFill>
            <a:srgbClr val="662E93"/>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306" name="Hexagon 305"/>
          <p:cNvSpPr/>
          <p:nvPr/>
        </p:nvSpPr>
        <p:spPr>
          <a:xfrm>
            <a:off x="6267833" y="2450707"/>
            <a:ext cx="202133" cy="182337"/>
          </a:xfrm>
          <a:prstGeom prst="hexagon">
            <a:avLst/>
          </a:prstGeom>
          <a:solidFill>
            <a:srgbClr val="662E93"/>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307" name="Hexagon 306"/>
          <p:cNvSpPr/>
          <p:nvPr/>
        </p:nvSpPr>
        <p:spPr>
          <a:xfrm>
            <a:off x="6601186" y="2450707"/>
            <a:ext cx="202133" cy="182337"/>
          </a:xfrm>
          <a:prstGeom prst="hexagon">
            <a:avLst/>
          </a:prstGeom>
          <a:solidFill>
            <a:srgbClr val="662E93"/>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308" name="Hexagon 307"/>
          <p:cNvSpPr/>
          <p:nvPr/>
        </p:nvSpPr>
        <p:spPr>
          <a:xfrm>
            <a:off x="6938684" y="2450707"/>
            <a:ext cx="202133" cy="182337"/>
          </a:xfrm>
          <a:prstGeom prst="hexagon">
            <a:avLst/>
          </a:prstGeom>
          <a:solidFill>
            <a:srgbClr val="662E93"/>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309" name="Hexagon 308"/>
          <p:cNvSpPr/>
          <p:nvPr/>
        </p:nvSpPr>
        <p:spPr>
          <a:xfrm>
            <a:off x="7277165" y="2450707"/>
            <a:ext cx="202133" cy="182337"/>
          </a:xfrm>
          <a:prstGeom prst="hexagon">
            <a:avLst/>
          </a:prstGeom>
          <a:solidFill>
            <a:srgbClr val="662E93"/>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310" name="Hexagon 309"/>
          <p:cNvSpPr/>
          <p:nvPr/>
        </p:nvSpPr>
        <p:spPr>
          <a:xfrm>
            <a:off x="7616791" y="2450707"/>
            <a:ext cx="202133" cy="182337"/>
          </a:xfrm>
          <a:prstGeom prst="hexagon">
            <a:avLst/>
          </a:prstGeom>
          <a:solidFill>
            <a:srgbClr val="662E93"/>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311" name="Hexagon 310"/>
          <p:cNvSpPr/>
          <p:nvPr/>
        </p:nvSpPr>
        <p:spPr>
          <a:xfrm>
            <a:off x="7953416" y="2450707"/>
            <a:ext cx="202133" cy="182337"/>
          </a:xfrm>
          <a:prstGeom prst="hexagon">
            <a:avLst/>
          </a:prstGeom>
          <a:solidFill>
            <a:srgbClr val="662E93"/>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312" name="Hexagon 311"/>
          <p:cNvSpPr/>
          <p:nvPr/>
        </p:nvSpPr>
        <p:spPr>
          <a:xfrm>
            <a:off x="8293042" y="2450707"/>
            <a:ext cx="202133" cy="182337"/>
          </a:xfrm>
          <a:prstGeom prst="hexagon">
            <a:avLst/>
          </a:prstGeom>
          <a:solidFill>
            <a:srgbClr val="662E93"/>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314" name="Rectangle 313"/>
          <p:cNvSpPr/>
          <p:nvPr/>
        </p:nvSpPr>
        <p:spPr>
          <a:xfrm>
            <a:off x="498532" y="2536680"/>
            <a:ext cx="8163407" cy="3224142"/>
          </a:xfrm>
          <a:prstGeom prst="rect">
            <a:avLst/>
          </a:prstGeom>
          <a:solidFill>
            <a:srgbClr val="662E93"/>
          </a:solidFill>
          <a:ln w="12700" cap="flat" cmpd="sng" algn="ctr">
            <a:noFill/>
            <a:prstDash val="solid"/>
            <a:miter lim="800000"/>
          </a:ln>
          <a:effectLst/>
        </p:spPr>
        <p:txBody>
          <a:bodyPr rtlCol="0" anchor="ctr"/>
          <a:lstStyle/>
          <a:p>
            <a:pPr algn="ctr" defTabSz="672290">
              <a:defRPr/>
            </a:pPr>
            <a:endParaRPr lang="en-US" sz="1324" kern="0" dirty="0">
              <a:solidFill>
                <a:srgbClr val="FFFFFF"/>
              </a:solidFill>
            </a:endParaRPr>
          </a:p>
        </p:txBody>
      </p:sp>
      <p:sp>
        <p:nvSpPr>
          <p:cNvPr id="315" name="Rectangle 314"/>
          <p:cNvSpPr/>
          <p:nvPr/>
        </p:nvSpPr>
        <p:spPr bwMode="auto">
          <a:xfrm>
            <a:off x="2145469" y="3290392"/>
            <a:ext cx="1575659" cy="908987"/>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324" kern="0" dirty="0">
              <a:gradFill>
                <a:gsLst>
                  <a:gs pos="0">
                    <a:srgbClr val="FFFFFF"/>
                  </a:gs>
                  <a:gs pos="100000">
                    <a:srgbClr val="FFFFFF"/>
                  </a:gs>
                </a:gsLst>
                <a:lin ang="5400000" scaled="0"/>
              </a:gradFill>
              <a:ea typeface="Segoe UI" pitchFamily="34" charset="0"/>
              <a:cs typeface="Segoe UI" pitchFamily="34" charset="0"/>
            </a:endParaRPr>
          </a:p>
          <a:p>
            <a:pPr algn="ctr" defTabSz="685577" fontAlgn="base">
              <a:lnSpc>
                <a:spcPct val="90000"/>
              </a:lnSpc>
              <a:spcBef>
                <a:spcPct val="0"/>
              </a:spcBef>
              <a:spcAft>
                <a:spcPct val="0"/>
              </a:spcAft>
            </a:pPr>
            <a:r>
              <a:rPr lang="en-US" sz="1324" kern="0" dirty="0">
                <a:gradFill>
                  <a:gsLst>
                    <a:gs pos="0">
                      <a:srgbClr val="FFFFFF"/>
                    </a:gs>
                    <a:gs pos="100000">
                      <a:srgbClr val="FFFFFF"/>
                    </a:gs>
                  </a:gsLst>
                  <a:lin ang="5400000" scaled="0"/>
                </a:gradFill>
                <a:ea typeface="Segoe UI" pitchFamily="34" charset="0"/>
                <a:cs typeface="Segoe UI" pitchFamily="34" charset="0"/>
              </a:rPr>
              <a:t>Communication</a:t>
            </a:r>
          </a:p>
          <a:p>
            <a:pPr algn="ctr" defTabSz="685577" fontAlgn="base">
              <a:lnSpc>
                <a:spcPct val="90000"/>
              </a:lnSpc>
              <a:spcBef>
                <a:spcPct val="0"/>
              </a:spcBef>
              <a:spcAft>
                <a:spcPct val="0"/>
              </a:spcAft>
            </a:pPr>
            <a:r>
              <a:rPr lang="en-US" sz="1324" kern="0" dirty="0">
                <a:gradFill>
                  <a:gsLst>
                    <a:gs pos="0">
                      <a:srgbClr val="FFFFFF"/>
                    </a:gs>
                    <a:gs pos="100000">
                      <a:srgbClr val="FFFFFF"/>
                    </a:gs>
                  </a:gsLst>
                  <a:lin ang="5400000" scaled="0"/>
                </a:gradFill>
                <a:ea typeface="Segoe UI" pitchFamily="34" charset="0"/>
                <a:cs typeface="Segoe UI" pitchFamily="34" charset="0"/>
              </a:rPr>
              <a:t>subsystem</a:t>
            </a:r>
          </a:p>
        </p:txBody>
      </p:sp>
      <p:sp>
        <p:nvSpPr>
          <p:cNvPr id="318" name="Rectangle 317"/>
          <p:cNvSpPr/>
          <p:nvPr/>
        </p:nvSpPr>
        <p:spPr bwMode="auto">
          <a:xfrm>
            <a:off x="3792406" y="3290392"/>
            <a:ext cx="1575659" cy="90898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324" kern="0" dirty="0">
              <a:gradFill>
                <a:gsLst>
                  <a:gs pos="0">
                    <a:srgbClr val="FFFFFF"/>
                  </a:gs>
                  <a:gs pos="100000">
                    <a:srgbClr val="FFFFFF"/>
                  </a:gs>
                </a:gsLst>
                <a:lin ang="5400000" scaled="0"/>
              </a:gradFill>
              <a:ea typeface="Segoe UI" pitchFamily="34" charset="0"/>
              <a:cs typeface="Segoe UI" pitchFamily="34" charset="0"/>
            </a:endParaRPr>
          </a:p>
          <a:p>
            <a:pPr algn="ctr" defTabSz="685577" fontAlgn="base">
              <a:lnSpc>
                <a:spcPct val="90000"/>
              </a:lnSpc>
              <a:spcBef>
                <a:spcPct val="0"/>
              </a:spcBef>
              <a:spcAft>
                <a:spcPct val="0"/>
              </a:spcAft>
            </a:pPr>
            <a:r>
              <a:rPr lang="en-US" sz="1324" kern="0" dirty="0">
                <a:gradFill>
                  <a:gsLst>
                    <a:gs pos="0">
                      <a:srgbClr val="FFFFFF"/>
                    </a:gs>
                    <a:gs pos="100000">
                      <a:srgbClr val="FFFFFF"/>
                    </a:gs>
                  </a:gsLst>
                  <a:lin ang="5400000" scaled="0"/>
                </a:gradFill>
                <a:ea typeface="Segoe UI" pitchFamily="34" charset="0"/>
                <a:cs typeface="Segoe UI" pitchFamily="34" charset="0"/>
              </a:rPr>
              <a:t>Reliability</a:t>
            </a:r>
          </a:p>
          <a:p>
            <a:pPr algn="ctr" defTabSz="685577" fontAlgn="base">
              <a:lnSpc>
                <a:spcPct val="90000"/>
              </a:lnSpc>
              <a:spcBef>
                <a:spcPct val="0"/>
              </a:spcBef>
              <a:spcAft>
                <a:spcPct val="0"/>
              </a:spcAft>
            </a:pPr>
            <a:r>
              <a:rPr lang="en-US" sz="1324" kern="0" dirty="0">
                <a:gradFill>
                  <a:gsLst>
                    <a:gs pos="0">
                      <a:srgbClr val="FFFFFF"/>
                    </a:gs>
                    <a:gs pos="100000">
                      <a:srgbClr val="FFFFFF"/>
                    </a:gs>
                  </a:gsLst>
                  <a:lin ang="5400000" scaled="0"/>
                </a:gradFill>
                <a:ea typeface="Segoe UI" pitchFamily="34" charset="0"/>
                <a:cs typeface="Segoe UI" pitchFamily="34" charset="0"/>
              </a:rPr>
              <a:t>subsystem</a:t>
            </a:r>
          </a:p>
        </p:txBody>
      </p:sp>
      <p:sp>
        <p:nvSpPr>
          <p:cNvPr id="319" name="Rectangle 318"/>
          <p:cNvSpPr/>
          <p:nvPr/>
        </p:nvSpPr>
        <p:spPr bwMode="auto">
          <a:xfrm>
            <a:off x="5439343" y="3291362"/>
            <a:ext cx="1575659" cy="90801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324" kern="0" dirty="0">
              <a:gradFill>
                <a:gsLst>
                  <a:gs pos="0">
                    <a:srgbClr val="FFFFFF"/>
                  </a:gs>
                  <a:gs pos="100000">
                    <a:srgbClr val="FFFFFF"/>
                  </a:gs>
                </a:gsLst>
                <a:lin ang="5400000" scaled="0"/>
              </a:gradFill>
              <a:ea typeface="Segoe UI" pitchFamily="34" charset="0"/>
              <a:cs typeface="Segoe UI" pitchFamily="34" charset="0"/>
            </a:endParaRPr>
          </a:p>
          <a:p>
            <a:pPr algn="ctr" defTabSz="685577" fontAlgn="base">
              <a:lnSpc>
                <a:spcPct val="90000"/>
              </a:lnSpc>
              <a:spcBef>
                <a:spcPct val="0"/>
              </a:spcBef>
              <a:spcAft>
                <a:spcPct val="0"/>
              </a:spcAft>
            </a:pPr>
            <a:r>
              <a:rPr lang="en-US" sz="1324" kern="0" dirty="0">
                <a:gradFill>
                  <a:gsLst>
                    <a:gs pos="0">
                      <a:srgbClr val="FFFFFF"/>
                    </a:gs>
                    <a:gs pos="100000">
                      <a:srgbClr val="FFFFFF"/>
                    </a:gs>
                  </a:gsLst>
                  <a:lin ang="5400000" scaled="0"/>
                </a:gradFill>
                <a:ea typeface="Segoe UI" pitchFamily="34" charset="0"/>
                <a:cs typeface="Segoe UI" pitchFamily="34" charset="0"/>
              </a:rPr>
              <a:t>Activation</a:t>
            </a:r>
          </a:p>
          <a:p>
            <a:pPr algn="ctr" defTabSz="685577" fontAlgn="base">
              <a:lnSpc>
                <a:spcPct val="90000"/>
              </a:lnSpc>
              <a:spcBef>
                <a:spcPct val="0"/>
              </a:spcBef>
              <a:spcAft>
                <a:spcPct val="0"/>
              </a:spcAft>
            </a:pPr>
            <a:r>
              <a:rPr lang="en-US" sz="1324" kern="0" dirty="0">
                <a:gradFill>
                  <a:gsLst>
                    <a:gs pos="0">
                      <a:srgbClr val="FFFFFF"/>
                    </a:gs>
                    <a:gs pos="100000">
                      <a:srgbClr val="FFFFFF"/>
                    </a:gs>
                  </a:gsLst>
                  <a:lin ang="5400000" scaled="0"/>
                </a:gradFill>
                <a:ea typeface="Segoe UI" pitchFamily="34" charset="0"/>
                <a:cs typeface="Segoe UI" pitchFamily="34" charset="0"/>
              </a:rPr>
              <a:t>subsystem</a:t>
            </a:r>
          </a:p>
        </p:txBody>
      </p:sp>
      <p:sp>
        <p:nvSpPr>
          <p:cNvPr id="320" name="Rectangle 319"/>
          <p:cNvSpPr/>
          <p:nvPr/>
        </p:nvSpPr>
        <p:spPr bwMode="auto">
          <a:xfrm>
            <a:off x="7086280" y="3286113"/>
            <a:ext cx="1525754" cy="2382523"/>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US" sz="1324" kern="0" dirty="0">
              <a:gradFill>
                <a:gsLst>
                  <a:gs pos="0">
                    <a:srgbClr val="FFFFFF"/>
                  </a:gs>
                  <a:gs pos="100000">
                    <a:srgbClr val="FFFFFF"/>
                  </a:gs>
                </a:gsLst>
                <a:lin ang="5400000" scaled="0"/>
              </a:gradFill>
              <a:ea typeface="Segoe UI" pitchFamily="34" charset="0"/>
              <a:cs typeface="Segoe UI" pitchFamily="34" charset="0"/>
            </a:endParaRPr>
          </a:p>
          <a:p>
            <a:pPr algn="ctr" defTabSz="685577" fontAlgn="base">
              <a:lnSpc>
                <a:spcPct val="90000"/>
              </a:lnSpc>
              <a:spcBef>
                <a:spcPct val="0"/>
              </a:spcBef>
              <a:spcAft>
                <a:spcPct val="0"/>
              </a:spcAft>
            </a:pPr>
            <a:r>
              <a:rPr lang="en-US" sz="1324" kern="0" dirty="0">
                <a:gradFill>
                  <a:gsLst>
                    <a:gs pos="0">
                      <a:srgbClr val="FFFFFF"/>
                    </a:gs>
                    <a:gs pos="100000">
                      <a:srgbClr val="FFFFFF"/>
                    </a:gs>
                  </a:gsLst>
                  <a:lin ang="5400000" scaled="0"/>
                </a:gradFill>
                <a:ea typeface="Segoe UI" pitchFamily="34" charset="0"/>
                <a:cs typeface="Segoe UI" pitchFamily="34" charset="0"/>
              </a:rPr>
              <a:t>Testability</a:t>
            </a:r>
          </a:p>
          <a:p>
            <a:pPr algn="ctr" defTabSz="685577" fontAlgn="base">
              <a:lnSpc>
                <a:spcPct val="90000"/>
              </a:lnSpc>
              <a:spcBef>
                <a:spcPct val="0"/>
              </a:spcBef>
              <a:spcAft>
                <a:spcPct val="0"/>
              </a:spcAft>
            </a:pPr>
            <a:r>
              <a:rPr lang="en-US" sz="1324" kern="0" dirty="0">
                <a:gradFill>
                  <a:gsLst>
                    <a:gs pos="0">
                      <a:srgbClr val="FFFFFF"/>
                    </a:gs>
                    <a:gs pos="100000">
                      <a:srgbClr val="FFFFFF"/>
                    </a:gs>
                  </a:gsLst>
                  <a:lin ang="5400000" scaled="0"/>
                </a:gradFill>
                <a:ea typeface="Segoe UI" pitchFamily="34" charset="0"/>
                <a:cs typeface="Segoe UI" pitchFamily="34" charset="0"/>
              </a:rPr>
              <a:t>subsystem</a:t>
            </a:r>
          </a:p>
        </p:txBody>
      </p:sp>
      <p:sp>
        <p:nvSpPr>
          <p:cNvPr id="322" name="Rectangle 321"/>
          <p:cNvSpPr/>
          <p:nvPr/>
        </p:nvSpPr>
        <p:spPr bwMode="auto">
          <a:xfrm>
            <a:off x="2145468" y="4255405"/>
            <a:ext cx="4869535" cy="66501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324" kern="0" dirty="0">
              <a:gradFill>
                <a:gsLst>
                  <a:gs pos="0">
                    <a:srgbClr val="FFFFFF"/>
                  </a:gs>
                  <a:gs pos="100000">
                    <a:srgbClr val="FFFFFF"/>
                  </a:gs>
                </a:gsLst>
                <a:lin ang="5400000" scaled="0"/>
              </a:gradFill>
              <a:ea typeface="Segoe UI" pitchFamily="34" charset="0"/>
              <a:cs typeface="Segoe UI" pitchFamily="34" charset="0"/>
            </a:endParaRPr>
          </a:p>
          <a:p>
            <a:pPr algn="ctr" defTabSz="685577" fontAlgn="base">
              <a:lnSpc>
                <a:spcPct val="90000"/>
              </a:lnSpc>
              <a:spcBef>
                <a:spcPct val="0"/>
              </a:spcBef>
              <a:spcAft>
                <a:spcPct val="0"/>
              </a:spcAft>
            </a:pPr>
            <a:r>
              <a:rPr lang="en-US" sz="1324" kern="0" dirty="0">
                <a:gradFill>
                  <a:gsLst>
                    <a:gs pos="0">
                      <a:srgbClr val="FFFFFF"/>
                    </a:gs>
                    <a:gs pos="100000">
                      <a:srgbClr val="FFFFFF"/>
                    </a:gs>
                  </a:gsLst>
                  <a:lin ang="5400000" scaled="0"/>
                </a:gradFill>
                <a:ea typeface="Segoe UI" pitchFamily="34" charset="0"/>
                <a:cs typeface="Segoe UI" pitchFamily="34" charset="0"/>
              </a:rPr>
              <a:t>Federation </a:t>
            </a:r>
          </a:p>
        </p:txBody>
      </p:sp>
      <p:sp>
        <p:nvSpPr>
          <p:cNvPr id="324" name="Rectangle 323"/>
          <p:cNvSpPr/>
          <p:nvPr/>
        </p:nvSpPr>
        <p:spPr bwMode="auto">
          <a:xfrm>
            <a:off x="2145467" y="4976449"/>
            <a:ext cx="4862177" cy="69218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324" kern="0" dirty="0">
              <a:gradFill>
                <a:gsLst>
                  <a:gs pos="0">
                    <a:srgbClr val="FFFFFF"/>
                  </a:gs>
                  <a:gs pos="100000">
                    <a:srgbClr val="FFFFFF"/>
                  </a:gs>
                </a:gsLst>
                <a:lin ang="5400000" scaled="0"/>
              </a:gradFill>
              <a:ea typeface="Segoe UI" pitchFamily="34" charset="0"/>
              <a:cs typeface="Segoe UI" pitchFamily="34" charset="0"/>
            </a:endParaRPr>
          </a:p>
          <a:p>
            <a:pPr algn="ctr" defTabSz="685577" fontAlgn="base">
              <a:lnSpc>
                <a:spcPct val="90000"/>
              </a:lnSpc>
              <a:spcBef>
                <a:spcPct val="0"/>
              </a:spcBef>
              <a:spcAft>
                <a:spcPct val="0"/>
              </a:spcAft>
            </a:pPr>
            <a:r>
              <a:rPr lang="en-US" sz="1324" kern="0" dirty="0">
                <a:gradFill>
                  <a:gsLst>
                    <a:gs pos="0">
                      <a:srgbClr val="FFFFFF"/>
                    </a:gs>
                    <a:gs pos="100000">
                      <a:srgbClr val="FFFFFF"/>
                    </a:gs>
                  </a:gsLst>
                  <a:lin ang="5400000" scaled="0"/>
                </a:gradFill>
                <a:ea typeface="Segoe UI" pitchFamily="34" charset="0"/>
                <a:cs typeface="Segoe UI" pitchFamily="34" charset="0"/>
              </a:rPr>
              <a:t>Transport</a:t>
            </a:r>
          </a:p>
        </p:txBody>
      </p:sp>
      <p:sp>
        <p:nvSpPr>
          <p:cNvPr id="328" name="Freeform 17"/>
          <p:cNvSpPr>
            <a:spLocks noChangeAspect="1" noEditPoints="1"/>
          </p:cNvSpPr>
          <p:nvPr/>
        </p:nvSpPr>
        <p:spPr bwMode="black">
          <a:xfrm>
            <a:off x="2862719" y="3375156"/>
            <a:ext cx="217104" cy="217355"/>
          </a:xfrm>
          <a:custGeom>
            <a:avLst/>
            <a:gdLst>
              <a:gd name="T0" fmla="*/ 112 w 300"/>
              <a:gd name="T1" fmla="*/ 75 h 300"/>
              <a:gd name="T2" fmla="*/ 187 w 300"/>
              <a:gd name="T3" fmla="*/ 0 h 300"/>
              <a:gd name="T4" fmla="*/ 150 w 300"/>
              <a:gd name="T5" fmla="*/ 225 h 300"/>
              <a:gd name="T6" fmla="*/ 150 w 300"/>
              <a:gd name="T7" fmla="*/ 300 h 300"/>
              <a:gd name="T8" fmla="*/ 150 w 300"/>
              <a:gd name="T9" fmla="*/ 225 h 300"/>
              <a:gd name="T10" fmla="*/ 217 w 300"/>
              <a:gd name="T11" fmla="*/ 152 h 300"/>
              <a:gd name="T12" fmla="*/ 197 w 300"/>
              <a:gd name="T13" fmla="*/ 168 h 300"/>
              <a:gd name="T14" fmla="*/ 196 w 300"/>
              <a:gd name="T15" fmla="*/ 160 h 300"/>
              <a:gd name="T16" fmla="*/ 159 w 300"/>
              <a:gd name="T17" fmla="*/ 196 h 300"/>
              <a:gd name="T18" fmla="*/ 168 w 300"/>
              <a:gd name="T19" fmla="*/ 198 h 300"/>
              <a:gd name="T20" fmla="*/ 151 w 300"/>
              <a:gd name="T21" fmla="*/ 217 h 300"/>
              <a:gd name="T22" fmla="*/ 131 w 300"/>
              <a:gd name="T23" fmla="*/ 200 h 300"/>
              <a:gd name="T24" fmla="*/ 139 w 300"/>
              <a:gd name="T25" fmla="*/ 198 h 300"/>
              <a:gd name="T26" fmla="*/ 140 w 300"/>
              <a:gd name="T27" fmla="*/ 160 h 300"/>
              <a:gd name="T28" fmla="*/ 103 w 300"/>
              <a:gd name="T29" fmla="*/ 161 h 300"/>
              <a:gd name="T30" fmla="*/ 100 w 300"/>
              <a:gd name="T31" fmla="*/ 169 h 300"/>
              <a:gd name="T32" fmla="*/ 83 w 300"/>
              <a:gd name="T33" fmla="*/ 149 h 300"/>
              <a:gd name="T34" fmla="*/ 103 w 300"/>
              <a:gd name="T35" fmla="*/ 133 h 300"/>
              <a:gd name="T36" fmla="*/ 104 w 300"/>
              <a:gd name="T37" fmla="*/ 141 h 300"/>
              <a:gd name="T38" fmla="*/ 140 w 300"/>
              <a:gd name="T39" fmla="*/ 104 h 300"/>
              <a:gd name="T40" fmla="*/ 132 w 300"/>
              <a:gd name="T41" fmla="*/ 103 h 300"/>
              <a:gd name="T42" fmla="*/ 148 w 300"/>
              <a:gd name="T43" fmla="*/ 84 h 300"/>
              <a:gd name="T44" fmla="*/ 169 w 300"/>
              <a:gd name="T45" fmla="*/ 101 h 300"/>
              <a:gd name="T46" fmla="*/ 160 w 300"/>
              <a:gd name="T47" fmla="*/ 103 h 300"/>
              <a:gd name="T48" fmla="*/ 159 w 300"/>
              <a:gd name="T49" fmla="*/ 141 h 300"/>
              <a:gd name="T50" fmla="*/ 197 w 300"/>
              <a:gd name="T51" fmla="*/ 140 h 300"/>
              <a:gd name="T52" fmla="*/ 200 w 300"/>
              <a:gd name="T53" fmla="*/ 132 h 300"/>
              <a:gd name="T54" fmla="*/ 150 w 300"/>
              <a:gd name="T55" fmla="*/ 150 h 300"/>
              <a:gd name="T56" fmla="*/ 150 w 300"/>
              <a:gd name="T57" fmla="*/ 150 h 300"/>
              <a:gd name="T58" fmla="*/ 0 w 300"/>
              <a:gd name="T59" fmla="*/ 183 h 300"/>
              <a:gd name="T60" fmla="*/ 37 w 300"/>
              <a:gd name="T61" fmla="*/ 118 h 300"/>
              <a:gd name="T62" fmla="*/ 281 w 300"/>
              <a:gd name="T63" fmla="*/ 183 h 300"/>
              <a:gd name="T64" fmla="*/ 281 w 300"/>
              <a:gd name="T65" fmla="*/ 118 h 300"/>
              <a:gd name="T66" fmla="*/ 225 w 300"/>
              <a:gd name="T67" fmla="*/ 150 h 300"/>
              <a:gd name="T68" fmla="*/ 281 w 300"/>
              <a:gd name="T69" fmla="*/ 183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00" h="300">
                <a:moveTo>
                  <a:pt x="187" y="75"/>
                </a:moveTo>
                <a:cubicBezTo>
                  <a:pt x="112" y="75"/>
                  <a:pt x="112" y="75"/>
                  <a:pt x="112" y="75"/>
                </a:cubicBezTo>
                <a:cubicBezTo>
                  <a:pt x="112" y="0"/>
                  <a:pt x="112" y="0"/>
                  <a:pt x="112" y="0"/>
                </a:cubicBezTo>
                <a:cubicBezTo>
                  <a:pt x="187" y="0"/>
                  <a:pt x="187" y="0"/>
                  <a:pt x="187" y="0"/>
                </a:cubicBezTo>
                <a:lnTo>
                  <a:pt x="187" y="75"/>
                </a:lnTo>
                <a:close/>
                <a:moveTo>
                  <a:pt x="150" y="225"/>
                </a:moveTo>
                <a:cubicBezTo>
                  <a:pt x="129" y="225"/>
                  <a:pt x="112" y="242"/>
                  <a:pt x="112" y="263"/>
                </a:cubicBezTo>
                <a:cubicBezTo>
                  <a:pt x="112" y="284"/>
                  <a:pt x="129" y="300"/>
                  <a:pt x="150" y="300"/>
                </a:cubicBezTo>
                <a:cubicBezTo>
                  <a:pt x="171" y="300"/>
                  <a:pt x="187" y="284"/>
                  <a:pt x="187" y="263"/>
                </a:cubicBezTo>
                <a:cubicBezTo>
                  <a:pt x="187" y="242"/>
                  <a:pt x="171" y="225"/>
                  <a:pt x="150" y="225"/>
                </a:cubicBezTo>
                <a:close/>
                <a:moveTo>
                  <a:pt x="217" y="149"/>
                </a:moveTo>
                <a:cubicBezTo>
                  <a:pt x="218" y="150"/>
                  <a:pt x="218" y="151"/>
                  <a:pt x="217" y="152"/>
                </a:cubicBezTo>
                <a:cubicBezTo>
                  <a:pt x="200" y="169"/>
                  <a:pt x="200" y="169"/>
                  <a:pt x="200" y="169"/>
                </a:cubicBezTo>
                <a:cubicBezTo>
                  <a:pt x="198" y="171"/>
                  <a:pt x="197" y="170"/>
                  <a:pt x="197" y="168"/>
                </a:cubicBezTo>
                <a:cubicBezTo>
                  <a:pt x="197" y="161"/>
                  <a:pt x="197" y="161"/>
                  <a:pt x="197" y="161"/>
                </a:cubicBezTo>
                <a:cubicBezTo>
                  <a:pt x="197" y="160"/>
                  <a:pt x="197" y="160"/>
                  <a:pt x="196" y="160"/>
                </a:cubicBezTo>
                <a:cubicBezTo>
                  <a:pt x="159" y="160"/>
                  <a:pt x="159" y="160"/>
                  <a:pt x="159" y="160"/>
                </a:cubicBezTo>
                <a:cubicBezTo>
                  <a:pt x="159" y="196"/>
                  <a:pt x="159" y="196"/>
                  <a:pt x="159" y="196"/>
                </a:cubicBezTo>
                <a:cubicBezTo>
                  <a:pt x="159" y="197"/>
                  <a:pt x="160" y="198"/>
                  <a:pt x="160" y="198"/>
                </a:cubicBezTo>
                <a:cubicBezTo>
                  <a:pt x="168" y="198"/>
                  <a:pt x="168" y="198"/>
                  <a:pt x="168" y="198"/>
                </a:cubicBezTo>
                <a:cubicBezTo>
                  <a:pt x="169" y="198"/>
                  <a:pt x="170" y="199"/>
                  <a:pt x="169" y="200"/>
                </a:cubicBezTo>
                <a:cubicBezTo>
                  <a:pt x="151" y="217"/>
                  <a:pt x="151" y="217"/>
                  <a:pt x="151" y="217"/>
                </a:cubicBezTo>
                <a:cubicBezTo>
                  <a:pt x="151" y="218"/>
                  <a:pt x="149" y="218"/>
                  <a:pt x="148" y="217"/>
                </a:cubicBezTo>
                <a:cubicBezTo>
                  <a:pt x="131" y="200"/>
                  <a:pt x="131" y="200"/>
                  <a:pt x="131" y="200"/>
                </a:cubicBezTo>
                <a:cubicBezTo>
                  <a:pt x="130" y="199"/>
                  <a:pt x="130" y="198"/>
                  <a:pt x="132" y="198"/>
                </a:cubicBezTo>
                <a:cubicBezTo>
                  <a:pt x="139" y="198"/>
                  <a:pt x="139" y="198"/>
                  <a:pt x="139" y="198"/>
                </a:cubicBezTo>
                <a:cubicBezTo>
                  <a:pt x="140" y="198"/>
                  <a:pt x="140" y="197"/>
                  <a:pt x="140" y="196"/>
                </a:cubicBezTo>
                <a:cubicBezTo>
                  <a:pt x="140" y="160"/>
                  <a:pt x="140" y="160"/>
                  <a:pt x="140" y="160"/>
                </a:cubicBezTo>
                <a:cubicBezTo>
                  <a:pt x="104" y="160"/>
                  <a:pt x="104" y="160"/>
                  <a:pt x="104" y="160"/>
                </a:cubicBezTo>
                <a:cubicBezTo>
                  <a:pt x="103" y="160"/>
                  <a:pt x="103" y="160"/>
                  <a:pt x="103" y="161"/>
                </a:cubicBezTo>
                <a:cubicBezTo>
                  <a:pt x="103" y="168"/>
                  <a:pt x="103" y="168"/>
                  <a:pt x="103" y="168"/>
                </a:cubicBezTo>
                <a:cubicBezTo>
                  <a:pt x="103" y="170"/>
                  <a:pt x="101" y="171"/>
                  <a:pt x="100" y="169"/>
                </a:cubicBezTo>
                <a:cubicBezTo>
                  <a:pt x="83" y="152"/>
                  <a:pt x="83" y="152"/>
                  <a:pt x="83" y="152"/>
                </a:cubicBezTo>
                <a:cubicBezTo>
                  <a:pt x="82" y="151"/>
                  <a:pt x="82" y="150"/>
                  <a:pt x="83" y="149"/>
                </a:cubicBezTo>
                <a:cubicBezTo>
                  <a:pt x="100" y="132"/>
                  <a:pt x="100" y="132"/>
                  <a:pt x="100" y="132"/>
                </a:cubicBezTo>
                <a:cubicBezTo>
                  <a:pt x="101" y="130"/>
                  <a:pt x="103" y="131"/>
                  <a:pt x="103" y="133"/>
                </a:cubicBezTo>
                <a:cubicBezTo>
                  <a:pt x="103" y="140"/>
                  <a:pt x="103" y="140"/>
                  <a:pt x="103" y="140"/>
                </a:cubicBezTo>
                <a:cubicBezTo>
                  <a:pt x="103" y="140"/>
                  <a:pt x="103" y="141"/>
                  <a:pt x="104" y="141"/>
                </a:cubicBezTo>
                <a:cubicBezTo>
                  <a:pt x="140" y="141"/>
                  <a:pt x="140" y="141"/>
                  <a:pt x="140" y="141"/>
                </a:cubicBezTo>
                <a:cubicBezTo>
                  <a:pt x="140" y="104"/>
                  <a:pt x="140" y="104"/>
                  <a:pt x="140" y="104"/>
                </a:cubicBezTo>
                <a:cubicBezTo>
                  <a:pt x="140" y="104"/>
                  <a:pt x="140" y="103"/>
                  <a:pt x="139" y="103"/>
                </a:cubicBezTo>
                <a:cubicBezTo>
                  <a:pt x="132" y="103"/>
                  <a:pt x="132" y="103"/>
                  <a:pt x="132" y="103"/>
                </a:cubicBezTo>
                <a:cubicBezTo>
                  <a:pt x="130" y="103"/>
                  <a:pt x="130" y="102"/>
                  <a:pt x="131" y="101"/>
                </a:cubicBezTo>
                <a:cubicBezTo>
                  <a:pt x="148" y="84"/>
                  <a:pt x="148" y="84"/>
                  <a:pt x="148" y="84"/>
                </a:cubicBezTo>
                <a:cubicBezTo>
                  <a:pt x="149" y="83"/>
                  <a:pt x="151" y="83"/>
                  <a:pt x="151" y="84"/>
                </a:cubicBezTo>
                <a:cubicBezTo>
                  <a:pt x="169" y="101"/>
                  <a:pt x="169" y="101"/>
                  <a:pt x="169" y="101"/>
                </a:cubicBezTo>
                <a:cubicBezTo>
                  <a:pt x="170" y="102"/>
                  <a:pt x="169" y="103"/>
                  <a:pt x="168" y="103"/>
                </a:cubicBezTo>
                <a:cubicBezTo>
                  <a:pt x="160" y="103"/>
                  <a:pt x="160" y="103"/>
                  <a:pt x="160" y="103"/>
                </a:cubicBezTo>
                <a:cubicBezTo>
                  <a:pt x="160" y="103"/>
                  <a:pt x="159" y="104"/>
                  <a:pt x="159" y="104"/>
                </a:cubicBezTo>
                <a:cubicBezTo>
                  <a:pt x="159" y="141"/>
                  <a:pt x="159" y="141"/>
                  <a:pt x="159" y="141"/>
                </a:cubicBezTo>
                <a:cubicBezTo>
                  <a:pt x="196" y="141"/>
                  <a:pt x="196" y="141"/>
                  <a:pt x="196" y="141"/>
                </a:cubicBezTo>
                <a:cubicBezTo>
                  <a:pt x="197" y="141"/>
                  <a:pt x="197" y="140"/>
                  <a:pt x="197" y="140"/>
                </a:cubicBezTo>
                <a:cubicBezTo>
                  <a:pt x="197" y="133"/>
                  <a:pt x="197" y="133"/>
                  <a:pt x="197" y="133"/>
                </a:cubicBezTo>
                <a:cubicBezTo>
                  <a:pt x="197" y="131"/>
                  <a:pt x="198" y="130"/>
                  <a:pt x="200" y="132"/>
                </a:cubicBezTo>
                <a:lnTo>
                  <a:pt x="217" y="149"/>
                </a:lnTo>
                <a:close/>
                <a:moveTo>
                  <a:pt x="150" y="150"/>
                </a:moveTo>
                <a:cubicBezTo>
                  <a:pt x="150" y="150"/>
                  <a:pt x="150" y="150"/>
                  <a:pt x="150" y="150"/>
                </a:cubicBezTo>
                <a:cubicBezTo>
                  <a:pt x="150" y="150"/>
                  <a:pt x="150" y="150"/>
                  <a:pt x="150" y="150"/>
                </a:cubicBezTo>
                <a:cubicBezTo>
                  <a:pt x="150" y="150"/>
                  <a:pt x="150" y="150"/>
                  <a:pt x="150" y="150"/>
                </a:cubicBezTo>
                <a:close/>
                <a:moveTo>
                  <a:pt x="0" y="183"/>
                </a:moveTo>
                <a:cubicBezTo>
                  <a:pt x="75" y="183"/>
                  <a:pt x="75" y="183"/>
                  <a:pt x="75" y="183"/>
                </a:cubicBezTo>
                <a:cubicBezTo>
                  <a:pt x="37" y="118"/>
                  <a:pt x="37" y="118"/>
                  <a:pt x="37" y="118"/>
                </a:cubicBezTo>
                <a:lnTo>
                  <a:pt x="0" y="183"/>
                </a:lnTo>
                <a:close/>
                <a:moveTo>
                  <a:pt x="281" y="183"/>
                </a:moveTo>
                <a:cubicBezTo>
                  <a:pt x="300" y="150"/>
                  <a:pt x="300" y="150"/>
                  <a:pt x="300" y="150"/>
                </a:cubicBezTo>
                <a:cubicBezTo>
                  <a:pt x="281" y="118"/>
                  <a:pt x="281" y="118"/>
                  <a:pt x="281" y="118"/>
                </a:cubicBezTo>
                <a:cubicBezTo>
                  <a:pt x="244" y="118"/>
                  <a:pt x="244" y="118"/>
                  <a:pt x="244" y="118"/>
                </a:cubicBezTo>
                <a:cubicBezTo>
                  <a:pt x="225" y="150"/>
                  <a:pt x="225" y="150"/>
                  <a:pt x="225" y="150"/>
                </a:cubicBezTo>
                <a:cubicBezTo>
                  <a:pt x="244" y="183"/>
                  <a:pt x="244" y="183"/>
                  <a:pt x="244" y="183"/>
                </a:cubicBezTo>
                <a:lnTo>
                  <a:pt x="281" y="183"/>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324" kern="0" dirty="0">
              <a:gradFill>
                <a:gsLst>
                  <a:gs pos="0">
                    <a:srgbClr val="FFFFFF"/>
                  </a:gs>
                  <a:gs pos="100000">
                    <a:srgbClr val="FFFFFF"/>
                  </a:gs>
                </a:gsLst>
                <a:lin ang="5400000" scaled="0"/>
              </a:gradFill>
              <a:ea typeface="Segoe UI" pitchFamily="34" charset="0"/>
              <a:cs typeface="Segoe UI" pitchFamily="34" charset="0"/>
            </a:endParaRPr>
          </a:p>
        </p:txBody>
      </p:sp>
      <p:sp>
        <p:nvSpPr>
          <p:cNvPr id="329" name="Freeform 15"/>
          <p:cNvSpPr>
            <a:spLocks noChangeAspect="1" noEditPoints="1"/>
          </p:cNvSpPr>
          <p:nvPr/>
        </p:nvSpPr>
        <p:spPr bwMode="black">
          <a:xfrm>
            <a:off x="6098000" y="3365527"/>
            <a:ext cx="207518" cy="207756"/>
          </a:xfrm>
          <a:custGeom>
            <a:avLst/>
            <a:gdLst>
              <a:gd name="T0" fmla="*/ 455 w 708"/>
              <a:gd name="T1" fmla="*/ 121 h 709"/>
              <a:gd name="T2" fmla="*/ 392 w 708"/>
              <a:gd name="T3" fmla="*/ 121 h 709"/>
              <a:gd name="T4" fmla="*/ 392 w 708"/>
              <a:gd name="T5" fmla="*/ 206 h 709"/>
              <a:gd name="T6" fmla="*/ 316 w 708"/>
              <a:gd name="T7" fmla="*/ 206 h 709"/>
              <a:gd name="T8" fmla="*/ 316 w 708"/>
              <a:gd name="T9" fmla="*/ 121 h 709"/>
              <a:gd name="T10" fmla="*/ 250 w 708"/>
              <a:gd name="T11" fmla="*/ 121 h 709"/>
              <a:gd name="T12" fmla="*/ 354 w 708"/>
              <a:gd name="T13" fmla="*/ 0 h 709"/>
              <a:gd name="T14" fmla="*/ 455 w 708"/>
              <a:gd name="T15" fmla="*/ 121 h 709"/>
              <a:gd name="T16" fmla="*/ 205 w 708"/>
              <a:gd name="T17" fmla="*/ 371 h 709"/>
              <a:gd name="T18" fmla="*/ 139 w 708"/>
              <a:gd name="T19" fmla="*/ 371 h 709"/>
              <a:gd name="T20" fmla="*/ 139 w 708"/>
              <a:gd name="T21" fmla="*/ 456 h 709"/>
              <a:gd name="T22" fmla="*/ 63 w 708"/>
              <a:gd name="T23" fmla="*/ 456 h 709"/>
              <a:gd name="T24" fmla="*/ 63 w 708"/>
              <a:gd name="T25" fmla="*/ 371 h 709"/>
              <a:gd name="T26" fmla="*/ 0 w 708"/>
              <a:gd name="T27" fmla="*/ 371 h 709"/>
              <a:gd name="T28" fmla="*/ 101 w 708"/>
              <a:gd name="T29" fmla="*/ 251 h 709"/>
              <a:gd name="T30" fmla="*/ 205 w 708"/>
              <a:gd name="T31" fmla="*/ 371 h 709"/>
              <a:gd name="T32" fmla="*/ 205 w 708"/>
              <a:gd name="T33" fmla="*/ 503 h 709"/>
              <a:gd name="T34" fmla="*/ 0 w 708"/>
              <a:gd name="T35" fmla="*/ 503 h 709"/>
              <a:gd name="T36" fmla="*/ 0 w 708"/>
              <a:gd name="T37" fmla="*/ 709 h 709"/>
              <a:gd name="T38" fmla="*/ 205 w 708"/>
              <a:gd name="T39" fmla="*/ 709 h 709"/>
              <a:gd name="T40" fmla="*/ 205 w 708"/>
              <a:gd name="T41" fmla="*/ 503 h 709"/>
              <a:gd name="T42" fmla="*/ 708 w 708"/>
              <a:gd name="T43" fmla="*/ 503 h 709"/>
              <a:gd name="T44" fmla="*/ 503 w 708"/>
              <a:gd name="T45" fmla="*/ 503 h 709"/>
              <a:gd name="T46" fmla="*/ 503 w 708"/>
              <a:gd name="T47" fmla="*/ 709 h 709"/>
              <a:gd name="T48" fmla="*/ 708 w 708"/>
              <a:gd name="T49" fmla="*/ 709 h 709"/>
              <a:gd name="T50" fmla="*/ 708 w 708"/>
              <a:gd name="T51" fmla="*/ 503 h 709"/>
              <a:gd name="T52" fmla="*/ 708 w 708"/>
              <a:gd name="T53" fmla="*/ 0 h 709"/>
              <a:gd name="T54" fmla="*/ 503 w 708"/>
              <a:gd name="T55" fmla="*/ 0 h 709"/>
              <a:gd name="T56" fmla="*/ 503 w 708"/>
              <a:gd name="T57" fmla="*/ 206 h 709"/>
              <a:gd name="T58" fmla="*/ 708 w 708"/>
              <a:gd name="T59" fmla="*/ 206 h 709"/>
              <a:gd name="T60" fmla="*/ 708 w 708"/>
              <a:gd name="T61" fmla="*/ 0 h 709"/>
              <a:gd name="T62" fmla="*/ 708 w 708"/>
              <a:gd name="T63" fmla="*/ 251 h 709"/>
              <a:gd name="T64" fmla="*/ 503 w 708"/>
              <a:gd name="T65" fmla="*/ 251 h 709"/>
              <a:gd name="T66" fmla="*/ 503 w 708"/>
              <a:gd name="T67" fmla="*/ 456 h 709"/>
              <a:gd name="T68" fmla="*/ 708 w 708"/>
              <a:gd name="T69" fmla="*/ 456 h 709"/>
              <a:gd name="T70" fmla="*/ 708 w 708"/>
              <a:gd name="T71" fmla="*/ 251 h 709"/>
              <a:gd name="T72" fmla="*/ 455 w 708"/>
              <a:gd name="T73" fmla="*/ 251 h 709"/>
              <a:gd name="T74" fmla="*/ 250 w 708"/>
              <a:gd name="T75" fmla="*/ 251 h 709"/>
              <a:gd name="T76" fmla="*/ 250 w 708"/>
              <a:gd name="T77" fmla="*/ 456 h 709"/>
              <a:gd name="T78" fmla="*/ 455 w 708"/>
              <a:gd name="T79" fmla="*/ 456 h 709"/>
              <a:gd name="T80" fmla="*/ 455 w 708"/>
              <a:gd name="T81" fmla="*/ 251 h 709"/>
              <a:gd name="T82" fmla="*/ 455 w 708"/>
              <a:gd name="T83" fmla="*/ 503 h 709"/>
              <a:gd name="T84" fmla="*/ 250 w 708"/>
              <a:gd name="T85" fmla="*/ 503 h 709"/>
              <a:gd name="T86" fmla="*/ 250 w 708"/>
              <a:gd name="T87" fmla="*/ 709 h 709"/>
              <a:gd name="T88" fmla="*/ 455 w 708"/>
              <a:gd name="T89" fmla="*/ 709 h 709"/>
              <a:gd name="T90" fmla="*/ 455 w 708"/>
              <a:gd name="T91" fmla="*/ 503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08" h="709">
                <a:moveTo>
                  <a:pt x="455" y="121"/>
                </a:moveTo>
                <a:lnTo>
                  <a:pt x="392" y="121"/>
                </a:lnTo>
                <a:lnTo>
                  <a:pt x="392" y="206"/>
                </a:lnTo>
                <a:lnTo>
                  <a:pt x="316" y="206"/>
                </a:lnTo>
                <a:lnTo>
                  <a:pt x="316" y="121"/>
                </a:lnTo>
                <a:lnTo>
                  <a:pt x="250" y="121"/>
                </a:lnTo>
                <a:lnTo>
                  <a:pt x="354" y="0"/>
                </a:lnTo>
                <a:lnTo>
                  <a:pt x="455" y="121"/>
                </a:lnTo>
                <a:close/>
                <a:moveTo>
                  <a:pt x="205" y="371"/>
                </a:moveTo>
                <a:lnTo>
                  <a:pt x="139" y="371"/>
                </a:lnTo>
                <a:lnTo>
                  <a:pt x="139" y="456"/>
                </a:lnTo>
                <a:lnTo>
                  <a:pt x="63" y="456"/>
                </a:lnTo>
                <a:lnTo>
                  <a:pt x="63" y="371"/>
                </a:lnTo>
                <a:lnTo>
                  <a:pt x="0" y="371"/>
                </a:lnTo>
                <a:lnTo>
                  <a:pt x="101" y="251"/>
                </a:lnTo>
                <a:lnTo>
                  <a:pt x="205" y="371"/>
                </a:lnTo>
                <a:close/>
                <a:moveTo>
                  <a:pt x="205" y="503"/>
                </a:moveTo>
                <a:lnTo>
                  <a:pt x="0" y="503"/>
                </a:lnTo>
                <a:lnTo>
                  <a:pt x="0" y="709"/>
                </a:lnTo>
                <a:lnTo>
                  <a:pt x="205" y="709"/>
                </a:lnTo>
                <a:lnTo>
                  <a:pt x="205" y="503"/>
                </a:lnTo>
                <a:close/>
                <a:moveTo>
                  <a:pt x="708" y="503"/>
                </a:moveTo>
                <a:lnTo>
                  <a:pt x="503" y="503"/>
                </a:lnTo>
                <a:lnTo>
                  <a:pt x="503" y="709"/>
                </a:lnTo>
                <a:lnTo>
                  <a:pt x="708" y="709"/>
                </a:lnTo>
                <a:lnTo>
                  <a:pt x="708" y="503"/>
                </a:lnTo>
                <a:close/>
                <a:moveTo>
                  <a:pt x="708" y="0"/>
                </a:moveTo>
                <a:lnTo>
                  <a:pt x="503" y="0"/>
                </a:lnTo>
                <a:lnTo>
                  <a:pt x="503" y="206"/>
                </a:lnTo>
                <a:lnTo>
                  <a:pt x="708" y="206"/>
                </a:lnTo>
                <a:lnTo>
                  <a:pt x="708" y="0"/>
                </a:lnTo>
                <a:close/>
                <a:moveTo>
                  <a:pt x="708" y="251"/>
                </a:moveTo>
                <a:lnTo>
                  <a:pt x="503" y="251"/>
                </a:lnTo>
                <a:lnTo>
                  <a:pt x="503" y="456"/>
                </a:lnTo>
                <a:lnTo>
                  <a:pt x="708" y="456"/>
                </a:lnTo>
                <a:lnTo>
                  <a:pt x="708" y="251"/>
                </a:lnTo>
                <a:close/>
                <a:moveTo>
                  <a:pt x="455" y="251"/>
                </a:moveTo>
                <a:lnTo>
                  <a:pt x="250" y="251"/>
                </a:lnTo>
                <a:lnTo>
                  <a:pt x="250" y="456"/>
                </a:lnTo>
                <a:lnTo>
                  <a:pt x="455" y="456"/>
                </a:lnTo>
                <a:lnTo>
                  <a:pt x="455" y="251"/>
                </a:lnTo>
                <a:close/>
                <a:moveTo>
                  <a:pt x="455" y="503"/>
                </a:moveTo>
                <a:lnTo>
                  <a:pt x="250" y="503"/>
                </a:lnTo>
                <a:lnTo>
                  <a:pt x="250" y="709"/>
                </a:lnTo>
                <a:lnTo>
                  <a:pt x="455" y="709"/>
                </a:lnTo>
                <a:lnTo>
                  <a:pt x="455" y="503"/>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324"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332" name="Group 331"/>
          <p:cNvGrpSpPr/>
          <p:nvPr/>
        </p:nvGrpSpPr>
        <p:grpSpPr>
          <a:xfrm>
            <a:off x="4469844" y="4303091"/>
            <a:ext cx="218922" cy="219921"/>
            <a:chOff x="513213" y="1516062"/>
            <a:chExt cx="4163327" cy="4158599"/>
          </a:xfrm>
          <a:solidFill>
            <a:schemeClr val="tx1"/>
          </a:solidFill>
        </p:grpSpPr>
        <p:sp>
          <p:nvSpPr>
            <p:cNvPr id="334" name="Oval 333"/>
            <p:cNvSpPr/>
            <p:nvPr/>
          </p:nvSpPr>
          <p:spPr bwMode="auto">
            <a:xfrm>
              <a:off x="1943819" y="1516062"/>
              <a:ext cx="1294216" cy="133290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324"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35" name="Oval 334"/>
            <p:cNvSpPr/>
            <p:nvPr/>
          </p:nvSpPr>
          <p:spPr bwMode="auto">
            <a:xfrm>
              <a:off x="3382324" y="2583244"/>
              <a:ext cx="1294216" cy="133290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324"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36" name="Oval 335"/>
            <p:cNvSpPr/>
            <p:nvPr/>
          </p:nvSpPr>
          <p:spPr bwMode="auto">
            <a:xfrm>
              <a:off x="2823741" y="4341760"/>
              <a:ext cx="1294216" cy="133290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324"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37" name="Oval 336"/>
            <p:cNvSpPr/>
            <p:nvPr/>
          </p:nvSpPr>
          <p:spPr bwMode="auto">
            <a:xfrm>
              <a:off x="1076574" y="4340020"/>
              <a:ext cx="1294216" cy="133290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324"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38" name="Oval 337"/>
            <p:cNvSpPr/>
            <p:nvPr/>
          </p:nvSpPr>
          <p:spPr bwMode="auto">
            <a:xfrm>
              <a:off x="513213" y="2605980"/>
              <a:ext cx="1294216" cy="133290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324"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39" name="Rectangle 338"/>
            <p:cNvSpPr/>
            <p:nvPr/>
          </p:nvSpPr>
          <p:spPr bwMode="auto">
            <a:xfrm rot="6441055">
              <a:off x="3148580" y="3866168"/>
              <a:ext cx="1295400" cy="3944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324"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40" name="Rectangle 339"/>
            <p:cNvSpPr/>
            <p:nvPr/>
          </p:nvSpPr>
          <p:spPr bwMode="auto">
            <a:xfrm rot="8563381">
              <a:off x="1215635" y="2519037"/>
              <a:ext cx="1295400" cy="3944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324"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41" name="Rectangle 340"/>
            <p:cNvSpPr/>
            <p:nvPr/>
          </p:nvSpPr>
          <p:spPr bwMode="auto">
            <a:xfrm rot="4358614">
              <a:off x="746155" y="3910234"/>
              <a:ext cx="1295400" cy="3944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324"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42" name="Rectangle 341"/>
            <p:cNvSpPr/>
            <p:nvPr/>
          </p:nvSpPr>
          <p:spPr bwMode="auto">
            <a:xfrm>
              <a:off x="1870237" y="4862094"/>
              <a:ext cx="1295400" cy="3944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324"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43" name="Rectangle 342"/>
            <p:cNvSpPr/>
            <p:nvPr/>
          </p:nvSpPr>
          <p:spPr bwMode="auto">
            <a:xfrm rot="13043729" flipH="1">
              <a:off x="2710216" y="2544992"/>
              <a:ext cx="1295400" cy="3944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324" kern="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345" name="Freeform 139"/>
          <p:cNvSpPr>
            <a:spLocks noChangeAspect="1" noEditPoints="1"/>
          </p:cNvSpPr>
          <p:nvPr/>
        </p:nvSpPr>
        <p:spPr bwMode="black">
          <a:xfrm>
            <a:off x="4492541" y="5034310"/>
            <a:ext cx="175236" cy="211037"/>
          </a:xfrm>
          <a:custGeom>
            <a:avLst/>
            <a:gdLst>
              <a:gd name="T0" fmla="*/ 1081 w 1081"/>
              <a:gd name="T1" fmla="*/ 1302 h 1302"/>
              <a:gd name="T2" fmla="*/ 850 w 1081"/>
              <a:gd name="T3" fmla="*/ 1110 h 1302"/>
              <a:gd name="T4" fmla="*/ 831 w 1081"/>
              <a:gd name="T5" fmla="*/ 1096 h 1302"/>
              <a:gd name="T6" fmla="*/ 1058 w 1081"/>
              <a:gd name="T7" fmla="*/ 942 h 1302"/>
              <a:gd name="T8" fmla="*/ 905 w 1081"/>
              <a:gd name="T9" fmla="*/ 0 h 1302"/>
              <a:gd name="T10" fmla="*/ 23 w 1081"/>
              <a:gd name="T11" fmla="*/ 153 h 1302"/>
              <a:gd name="T12" fmla="*/ 177 w 1081"/>
              <a:gd name="T13" fmla="*/ 1096 h 1302"/>
              <a:gd name="T14" fmla="*/ 0 w 1081"/>
              <a:gd name="T15" fmla="*/ 1302 h 1302"/>
              <a:gd name="T16" fmla="*/ 174 w 1081"/>
              <a:gd name="T17" fmla="*/ 1240 h 1302"/>
              <a:gd name="T18" fmla="*/ 971 w 1081"/>
              <a:gd name="T19" fmla="*/ 1302 h 1302"/>
              <a:gd name="T20" fmla="*/ 934 w 1081"/>
              <a:gd name="T21" fmla="*/ 291 h 1302"/>
              <a:gd name="T22" fmla="*/ 896 w 1081"/>
              <a:gd name="T23" fmla="*/ 763 h 1302"/>
              <a:gd name="T24" fmla="*/ 147 w 1081"/>
              <a:gd name="T25" fmla="*/ 730 h 1302"/>
              <a:gd name="T26" fmla="*/ 186 w 1081"/>
              <a:gd name="T27" fmla="*/ 259 h 1302"/>
              <a:gd name="T28" fmla="*/ 312 w 1081"/>
              <a:gd name="T29" fmla="*/ 172 h 1302"/>
              <a:gd name="T30" fmla="*/ 331 w 1081"/>
              <a:gd name="T31" fmla="*/ 115 h 1302"/>
              <a:gd name="T32" fmla="*/ 598 w 1081"/>
              <a:gd name="T33" fmla="*/ 115 h 1302"/>
              <a:gd name="T34" fmla="*/ 769 w 1081"/>
              <a:gd name="T35" fmla="*/ 134 h 1302"/>
              <a:gd name="T36" fmla="*/ 750 w 1081"/>
              <a:gd name="T37" fmla="*/ 191 h 1302"/>
              <a:gd name="T38" fmla="*/ 483 w 1081"/>
              <a:gd name="T39" fmla="*/ 191 h 1302"/>
              <a:gd name="T40" fmla="*/ 312 w 1081"/>
              <a:gd name="T41" fmla="*/ 172 h 1302"/>
              <a:gd name="T42" fmla="*/ 788 w 1081"/>
              <a:gd name="T43" fmla="*/ 904 h 1302"/>
              <a:gd name="T44" fmla="*/ 936 w 1081"/>
              <a:gd name="T45" fmla="*/ 904 h 1302"/>
              <a:gd name="T46" fmla="*/ 219 w 1081"/>
              <a:gd name="T47" fmla="*/ 830 h 1302"/>
              <a:gd name="T48" fmla="*/ 219 w 1081"/>
              <a:gd name="T49" fmla="*/ 977 h 1302"/>
              <a:gd name="T50" fmla="*/ 219 w 1081"/>
              <a:gd name="T51" fmla="*/ 830 h 1302"/>
              <a:gd name="T52" fmla="*/ 415 w 1081"/>
              <a:gd name="T53" fmla="*/ 966 h 1302"/>
              <a:gd name="T54" fmla="*/ 644 w 1081"/>
              <a:gd name="T55" fmla="*/ 943 h 1302"/>
              <a:gd name="T56" fmla="*/ 666 w 1081"/>
              <a:gd name="T57" fmla="*/ 1023 h 1302"/>
              <a:gd name="T58" fmla="*/ 438 w 1081"/>
              <a:gd name="T59" fmla="*/ 1046 h 1302"/>
              <a:gd name="T60" fmla="*/ 758 w 1081"/>
              <a:gd name="T61" fmla="*/ 1096 h 1302"/>
              <a:gd name="T62" fmla="*/ 309 w 1081"/>
              <a:gd name="T63" fmla="*/ 1110 h 1302"/>
              <a:gd name="T64" fmla="*/ 758 w 1081"/>
              <a:gd name="T65" fmla="*/ 1096 h 1302"/>
              <a:gd name="T66" fmla="*/ 279 w 1081"/>
              <a:gd name="T67" fmla="*/ 1138 h 1302"/>
              <a:gd name="T68" fmla="*/ 868 w 1081"/>
              <a:gd name="T69" fmla="*/ 1202 h 1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81" h="1302">
                <a:moveTo>
                  <a:pt x="971" y="1302"/>
                </a:moveTo>
                <a:cubicBezTo>
                  <a:pt x="1081" y="1302"/>
                  <a:pt x="1081" y="1302"/>
                  <a:pt x="1081" y="1302"/>
                </a:cubicBezTo>
                <a:cubicBezTo>
                  <a:pt x="850" y="1111"/>
                  <a:pt x="850" y="1111"/>
                  <a:pt x="850" y="1111"/>
                </a:cubicBezTo>
                <a:cubicBezTo>
                  <a:pt x="850" y="1110"/>
                  <a:pt x="850" y="1110"/>
                  <a:pt x="850" y="1110"/>
                </a:cubicBezTo>
                <a:cubicBezTo>
                  <a:pt x="848" y="1110"/>
                  <a:pt x="848" y="1110"/>
                  <a:pt x="848" y="1110"/>
                </a:cubicBezTo>
                <a:cubicBezTo>
                  <a:pt x="831" y="1096"/>
                  <a:pt x="831" y="1096"/>
                  <a:pt x="831" y="1096"/>
                </a:cubicBezTo>
                <a:cubicBezTo>
                  <a:pt x="905" y="1096"/>
                  <a:pt x="905" y="1096"/>
                  <a:pt x="905" y="1096"/>
                </a:cubicBezTo>
                <a:cubicBezTo>
                  <a:pt x="989" y="1096"/>
                  <a:pt x="1058" y="1027"/>
                  <a:pt x="1058" y="942"/>
                </a:cubicBezTo>
                <a:cubicBezTo>
                  <a:pt x="1058" y="153"/>
                  <a:pt x="1058" y="153"/>
                  <a:pt x="1058" y="153"/>
                </a:cubicBezTo>
                <a:cubicBezTo>
                  <a:pt x="1058" y="68"/>
                  <a:pt x="989" y="0"/>
                  <a:pt x="905" y="0"/>
                </a:cubicBezTo>
                <a:cubicBezTo>
                  <a:pt x="177" y="0"/>
                  <a:pt x="177" y="0"/>
                  <a:pt x="177" y="0"/>
                </a:cubicBezTo>
                <a:cubicBezTo>
                  <a:pt x="92" y="0"/>
                  <a:pt x="23" y="68"/>
                  <a:pt x="23" y="153"/>
                </a:cubicBezTo>
                <a:cubicBezTo>
                  <a:pt x="23" y="942"/>
                  <a:pt x="23" y="942"/>
                  <a:pt x="23" y="942"/>
                </a:cubicBezTo>
                <a:cubicBezTo>
                  <a:pt x="23" y="1027"/>
                  <a:pt x="92" y="1096"/>
                  <a:pt x="177" y="1096"/>
                </a:cubicBezTo>
                <a:cubicBezTo>
                  <a:pt x="250" y="1096"/>
                  <a:pt x="250" y="1096"/>
                  <a:pt x="250" y="1096"/>
                </a:cubicBezTo>
                <a:cubicBezTo>
                  <a:pt x="0" y="1302"/>
                  <a:pt x="0" y="1302"/>
                  <a:pt x="0" y="1302"/>
                </a:cubicBezTo>
                <a:cubicBezTo>
                  <a:pt x="110" y="1302"/>
                  <a:pt x="110" y="1302"/>
                  <a:pt x="110" y="1302"/>
                </a:cubicBezTo>
                <a:cubicBezTo>
                  <a:pt x="174" y="1240"/>
                  <a:pt x="174" y="1240"/>
                  <a:pt x="174" y="1240"/>
                </a:cubicBezTo>
                <a:cubicBezTo>
                  <a:pt x="907" y="1240"/>
                  <a:pt x="907" y="1240"/>
                  <a:pt x="907" y="1240"/>
                </a:cubicBezTo>
                <a:lnTo>
                  <a:pt x="971" y="1302"/>
                </a:lnTo>
                <a:close/>
                <a:moveTo>
                  <a:pt x="896" y="259"/>
                </a:moveTo>
                <a:cubicBezTo>
                  <a:pt x="917" y="259"/>
                  <a:pt x="934" y="273"/>
                  <a:pt x="934" y="291"/>
                </a:cubicBezTo>
                <a:cubicBezTo>
                  <a:pt x="934" y="730"/>
                  <a:pt x="934" y="730"/>
                  <a:pt x="934" y="730"/>
                </a:cubicBezTo>
                <a:cubicBezTo>
                  <a:pt x="934" y="748"/>
                  <a:pt x="917" y="763"/>
                  <a:pt x="896" y="763"/>
                </a:cubicBezTo>
                <a:cubicBezTo>
                  <a:pt x="186" y="763"/>
                  <a:pt x="186" y="763"/>
                  <a:pt x="186" y="763"/>
                </a:cubicBezTo>
                <a:cubicBezTo>
                  <a:pt x="164" y="763"/>
                  <a:pt x="147" y="748"/>
                  <a:pt x="147" y="730"/>
                </a:cubicBezTo>
                <a:cubicBezTo>
                  <a:pt x="147" y="291"/>
                  <a:pt x="147" y="291"/>
                  <a:pt x="147" y="291"/>
                </a:cubicBezTo>
                <a:cubicBezTo>
                  <a:pt x="147" y="273"/>
                  <a:pt x="164" y="259"/>
                  <a:pt x="186" y="259"/>
                </a:cubicBezTo>
                <a:lnTo>
                  <a:pt x="896" y="259"/>
                </a:lnTo>
                <a:close/>
                <a:moveTo>
                  <a:pt x="312" y="172"/>
                </a:moveTo>
                <a:cubicBezTo>
                  <a:pt x="312" y="134"/>
                  <a:pt x="312" y="134"/>
                  <a:pt x="312" y="134"/>
                </a:cubicBezTo>
                <a:cubicBezTo>
                  <a:pt x="312" y="124"/>
                  <a:pt x="320" y="115"/>
                  <a:pt x="331" y="115"/>
                </a:cubicBezTo>
                <a:cubicBezTo>
                  <a:pt x="483" y="115"/>
                  <a:pt x="483" y="115"/>
                  <a:pt x="483" y="115"/>
                </a:cubicBezTo>
                <a:cubicBezTo>
                  <a:pt x="598" y="115"/>
                  <a:pt x="598" y="115"/>
                  <a:pt x="598" y="115"/>
                </a:cubicBezTo>
                <a:cubicBezTo>
                  <a:pt x="750" y="115"/>
                  <a:pt x="750" y="115"/>
                  <a:pt x="750" y="115"/>
                </a:cubicBezTo>
                <a:cubicBezTo>
                  <a:pt x="761" y="115"/>
                  <a:pt x="769" y="124"/>
                  <a:pt x="769" y="134"/>
                </a:cubicBezTo>
                <a:cubicBezTo>
                  <a:pt x="769" y="172"/>
                  <a:pt x="769" y="172"/>
                  <a:pt x="769" y="172"/>
                </a:cubicBezTo>
                <a:cubicBezTo>
                  <a:pt x="769" y="183"/>
                  <a:pt x="761" y="191"/>
                  <a:pt x="750" y="191"/>
                </a:cubicBezTo>
                <a:cubicBezTo>
                  <a:pt x="598" y="191"/>
                  <a:pt x="598" y="191"/>
                  <a:pt x="598" y="191"/>
                </a:cubicBezTo>
                <a:cubicBezTo>
                  <a:pt x="483" y="191"/>
                  <a:pt x="483" y="191"/>
                  <a:pt x="483" y="191"/>
                </a:cubicBezTo>
                <a:cubicBezTo>
                  <a:pt x="331" y="191"/>
                  <a:pt x="331" y="191"/>
                  <a:pt x="331" y="191"/>
                </a:cubicBezTo>
                <a:cubicBezTo>
                  <a:pt x="320" y="191"/>
                  <a:pt x="312" y="183"/>
                  <a:pt x="312" y="172"/>
                </a:cubicBezTo>
                <a:close/>
                <a:moveTo>
                  <a:pt x="862" y="977"/>
                </a:moveTo>
                <a:cubicBezTo>
                  <a:pt x="822" y="977"/>
                  <a:pt x="788" y="944"/>
                  <a:pt x="788" y="904"/>
                </a:cubicBezTo>
                <a:cubicBezTo>
                  <a:pt x="788" y="863"/>
                  <a:pt x="822" y="830"/>
                  <a:pt x="862" y="830"/>
                </a:cubicBezTo>
                <a:cubicBezTo>
                  <a:pt x="903" y="830"/>
                  <a:pt x="936" y="863"/>
                  <a:pt x="936" y="904"/>
                </a:cubicBezTo>
                <a:cubicBezTo>
                  <a:pt x="936" y="944"/>
                  <a:pt x="903" y="977"/>
                  <a:pt x="862" y="977"/>
                </a:cubicBezTo>
                <a:close/>
                <a:moveTo>
                  <a:pt x="219" y="830"/>
                </a:moveTo>
                <a:cubicBezTo>
                  <a:pt x="260" y="830"/>
                  <a:pt x="293" y="863"/>
                  <a:pt x="293" y="904"/>
                </a:cubicBezTo>
                <a:cubicBezTo>
                  <a:pt x="293" y="944"/>
                  <a:pt x="260" y="977"/>
                  <a:pt x="219" y="977"/>
                </a:cubicBezTo>
                <a:cubicBezTo>
                  <a:pt x="178" y="977"/>
                  <a:pt x="145" y="944"/>
                  <a:pt x="145" y="904"/>
                </a:cubicBezTo>
                <a:cubicBezTo>
                  <a:pt x="145" y="863"/>
                  <a:pt x="178" y="830"/>
                  <a:pt x="219" y="830"/>
                </a:cubicBezTo>
                <a:close/>
                <a:moveTo>
                  <a:pt x="415" y="1023"/>
                </a:moveTo>
                <a:cubicBezTo>
                  <a:pt x="415" y="966"/>
                  <a:pt x="415" y="966"/>
                  <a:pt x="415" y="966"/>
                </a:cubicBezTo>
                <a:cubicBezTo>
                  <a:pt x="415" y="953"/>
                  <a:pt x="425" y="943"/>
                  <a:pt x="438" y="943"/>
                </a:cubicBezTo>
                <a:cubicBezTo>
                  <a:pt x="644" y="943"/>
                  <a:pt x="644" y="943"/>
                  <a:pt x="644" y="943"/>
                </a:cubicBezTo>
                <a:cubicBezTo>
                  <a:pt x="656" y="943"/>
                  <a:pt x="666" y="953"/>
                  <a:pt x="666" y="966"/>
                </a:cubicBezTo>
                <a:cubicBezTo>
                  <a:pt x="666" y="1023"/>
                  <a:pt x="666" y="1023"/>
                  <a:pt x="666" y="1023"/>
                </a:cubicBezTo>
                <a:cubicBezTo>
                  <a:pt x="666" y="1036"/>
                  <a:pt x="656" y="1046"/>
                  <a:pt x="644" y="1046"/>
                </a:cubicBezTo>
                <a:cubicBezTo>
                  <a:pt x="438" y="1046"/>
                  <a:pt x="438" y="1046"/>
                  <a:pt x="438" y="1046"/>
                </a:cubicBezTo>
                <a:cubicBezTo>
                  <a:pt x="425" y="1046"/>
                  <a:pt x="415" y="1036"/>
                  <a:pt x="415" y="1023"/>
                </a:cubicBezTo>
                <a:close/>
                <a:moveTo>
                  <a:pt x="758" y="1096"/>
                </a:moveTo>
                <a:cubicBezTo>
                  <a:pt x="773" y="1110"/>
                  <a:pt x="773" y="1110"/>
                  <a:pt x="773" y="1110"/>
                </a:cubicBezTo>
                <a:cubicBezTo>
                  <a:pt x="309" y="1110"/>
                  <a:pt x="309" y="1110"/>
                  <a:pt x="309" y="1110"/>
                </a:cubicBezTo>
                <a:cubicBezTo>
                  <a:pt x="323" y="1096"/>
                  <a:pt x="323" y="1096"/>
                  <a:pt x="323" y="1096"/>
                </a:cubicBezTo>
                <a:lnTo>
                  <a:pt x="758" y="1096"/>
                </a:lnTo>
                <a:close/>
                <a:moveTo>
                  <a:pt x="213" y="1202"/>
                </a:moveTo>
                <a:cubicBezTo>
                  <a:pt x="279" y="1138"/>
                  <a:pt x="279" y="1138"/>
                  <a:pt x="279" y="1138"/>
                </a:cubicBezTo>
                <a:cubicBezTo>
                  <a:pt x="802" y="1138"/>
                  <a:pt x="802" y="1138"/>
                  <a:pt x="802" y="1138"/>
                </a:cubicBezTo>
                <a:cubicBezTo>
                  <a:pt x="868" y="1202"/>
                  <a:pt x="868" y="1202"/>
                  <a:pt x="868" y="1202"/>
                </a:cubicBezTo>
                <a:lnTo>
                  <a:pt x="213" y="1202"/>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324" kern="0" dirty="0">
              <a:gradFill>
                <a:gsLst>
                  <a:gs pos="0">
                    <a:srgbClr val="FFFFFF"/>
                  </a:gs>
                  <a:gs pos="100000">
                    <a:srgbClr val="FFFFFF"/>
                  </a:gs>
                </a:gsLst>
                <a:lin ang="5400000" scaled="0"/>
              </a:gradFill>
              <a:ea typeface="Segoe UI" pitchFamily="34" charset="0"/>
              <a:cs typeface="Segoe UI" pitchFamily="34" charset="0"/>
            </a:endParaRPr>
          </a:p>
        </p:txBody>
      </p:sp>
      <p:sp>
        <p:nvSpPr>
          <p:cNvPr id="347" name="Rectangle 346"/>
          <p:cNvSpPr/>
          <p:nvPr/>
        </p:nvSpPr>
        <p:spPr bwMode="auto">
          <a:xfrm>
            <a:off x="551378" y="2562431"/>
            <a:ext cx="8060656" cy="665018"/>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324" kern="0" dirty="0">
              <a:gradFill>
                <a:gsLst>
                  <a:gs pos="0">
                    <a:srgbClr val="FFFFFF"/>
                  </a:gs>
                  <a:gs pos="100000">
                    <a:srgbClr val="FFFFFF"/>
                  </a:gs>
                </a:gsLst>
                <a:lin ang="5400000" scaled="0"/>
              </a:gradFill>
              <a:ea typeface="Segoe UI" pitchFamily="34" charset="0"/>
              <a:cs typeface="Segoe UI" pitchFamily="34" charset="0"/>
            </a:endParaRPr>
          </a:p>
          <a:p>
            <a:pPr algn="ctr" defTabSz="685577" fontAlgn="base">
              <a:lnSpc>
                <a:spcPct val="90000"/>
              </a:lnSpc>
              <a:spcBef>
                <a:spcPct val="0"/>
              </a:spcBef>
              <a:spcAft>
                <a:spcPct val="0"/>
              </a:spcAft>
            </a:pPr>
            <a:r>
              <a:rPr lang="en-US" sz="1324" kern="0" dirty="0">
                <a:gradFill>
                  <a:gsLst>
                    <a:gs pos="0">
                      <a:srgbClr val="FFFFFF"/>
                    </a:gs>
                    <a:gs pos="100000">
                      <a:srgbClr val="FFFFFF"/>
                    </a:gs>
                  </a:gsLst>
                  <a:lin ang="5400000" scaled="0"/>
                </a:gradFill>
                <a:ea typeface="Segoe UI" pitchFamily="34" charset="0"/>
                <a:cs typeface="Segoe UI" pitchFamily="34" charset="0"/>
              </a:rPr>
              <a:t>Application Programming Models </a:t>
            </a:r>
          </a:p>
        </p:txBody>
      </p:sp>
      <p:sp>
        <p:nvSpPr>
          <p:cNvPr id="348" name="Freeform 5"/>
          <p:cNvSpPr>
            <a:spLocks noEditPoints="1"/>
          </p:cNvSpPr>
          <p:nvPr/>
        </p:nvSpPr>
        <p:spPr bwMode="black">
          <a:xfrm>
            <a:off x="4448855" y="2644628"/>
            <a:ext cx="276376" cy="236214"/>
          </a:xfrm>
          <a:custGeom>
            <a:avLst/>
            <a:gdLst>
              <a:gd name="T0" fmla="*/ 22 w 277"/>
              <a:gd name="T1" fmla="*/ 1 h 215"/>
              <a:gd name="T2" fmla="*/ 22 w 277"/>
              <a:gd name="T3" fmla="*/ 10 h 215"/>
              <a:gd name="T4" fmla="*/ 22 w 277"/>
              <a:gd name="T5" fmla="*/ 10 h 215"/>
              <a:gd name="T6" fmla="*/ 66 w 277"/>
              <a:gd name="T7" fmla="*/ 15 h 215"/>
              <a:gd name="T8" fmla="*/ 54 w 277"/>
              <a:gd name="T9" fmla="*/ 20 h 215"/>
              <a:gd name="T10" fmla="*/ 79 w 277"/>
              <a:gd name="T11" fmla="*/ 0 h 215"/>
              <a:gd name="T12" fmla="*/ 118 w 277"/>
              <a:gd name="T13" fmla="*/ 1 h 215"/>
              <a:gd name="T14" fmla="*/ 118 w 277"/>
              <a:gd name="T15" fmla="*/ 10 h 215"/>
              <a:gd name="T16" fmla="*/ 118 w 277"/>
              <a:gd name="T17" fmla="*/ 10 h 215"/>
              <a:gd name="T18" fmla="*/ 163 w 277"/>
              <a:gd name="T19" fmla="*/ 15 h 215"/>
              <a:gd name="T20" fmla="*/ 150 w 277"/>
              <a:gd name="T21" fmla="*/ 20 h 215"/>
              <a:gd name="T22" fmla="*/ 176 w 277"/>
              <a:gd name="T23" fmla="*/ 0 h 215"/>
              <a:gd name="T24" fmla="*/ 215 w 277"/>
              <a:gd name="T25" fmla="*/ 1 h 215"/>
              <a:gd name="T26" fmla="*/ 214 w 277"/>
              <a:gd name="T27" fmla="*/ 10 h 215"/>
              <a:gd name="T28" fmla="*/ 214 w 277"/>
              <a:gd name="T29" fmla="*/ 10 h 215"/>
              <a:gd name="T30" fmla="*/ 259 w 277"/>
              <a:gd name="T31" fmla="*/ 15 h 215"/>
              <a:gd name="T32" fmla="*/ 247 w 277"/>
              <a:gd name="T33" fmla="*/ 20 h 215"/>
              <a:gd name="T34" fmla="*/ 272 w 277"/>
              <a:gd name="T35" fmla="*/ 0 h 215"/>
              <a:gd name="T36" fmla="*/ 12 w 277"/>
              <a:gd name="T37" fmla="*/ 92 h 215"/>
              <a:gd name="T38" fmla="*/ 0 w 277"/>
              <a:gd name="T39" fmla="*/ 97 h 215"/>
              <a:gd name="T40" fmla="*/ 25 w 277"/>
              <a:gd name="T41" fmla="*/ 77 h 215"/>
              <a:gd name="T42" fmla="*/ 64 w 277"/>
              <a:gd name="T43" fmla="*/ 77 h 215"/>
              <a:gd name="T44" fmla="*/ 64 w 277"/>
              <a:gd name="T45" fmla="*/ 87 h 215"/>
              <a:gd name="T46" fmla="*/ 64 w 277"/>
              <a:gd name="T47" fmla="*/ 87 h 215"/>
              <a:gd name="T48" fmla="*/ 109 w 277"/>
              <a:gd name="T49" fmla="*/ 92 h 215"/>
              <a:gd name="T50" fmla="*/ 96 w 277"/>
              <a:gd name="T51" fmla="*/ 97 h 215"/>
              <a:gd name="T52" fmla="*/ 122 w 277"/>
              <a:gd name="T53" fmla="*/ 77 h 215"/>
              <a:gd name="T54" fmla="*/ 161 w 277"/>
              <a:gd name="T55" fmla="*/ 77 h 215"/>
              <a:gd name="T56" fmla="*/ 160 w 277"/>
              <a:gd name="T57" fmla="*/ 87 h 215"/>
              <a:gd name="T58" fmla="*/ 160 w 277"/>
              <a:gd name="T59" fmla="*/ 87 h 215"/>
              <a:gd name="T60" fmla="*/ 205 w 277"/>
              <a:gd name="T61" fmla="*/ 92 h 215"/>
              <a:gd name="T62" fmla="*/ 192 w 277"/>
              <a:gd name="T63" fmla="*/ 97 h 215"/>
              <a:gd name="T64" fmla="*/ 218 w 277"/>
              <a:gd name="T65" fmla="*/ 77 h 215"/>
              <a:gd name="T66" fmla="*/ 257 w 277"/>
              <a:gd name="T67" fmla="*/ 77 h 215"/>
              <a:gd name="T68" fmla="*/ 256 w 277"/>
              <a:gd name="T69" fmla="*/ 87 h 215"/>
              <a:gd name="T70" fmla="*/ 256 w 277"/>
              <a:gd name="T71" fmla="*/ 87 h 215"/>
              <a:gd name="T72" fmla="*/ 22 w 277"/>
              <a:gd name="T73" fmla="*/ 154 h 215"/>
              <a:gd name="T74" fmla="*/ 22 w 277"/>
              <a:gd name="T75" fmla="*/ 164 h 215"/>
              <a:gd name="T76" fmla="*/ 22 w 277"/>
              <a:gd name="T77" fmla="*/ 164 h 215"/>
              <a:gd name="T78" fmla="*/ 66 w 277"/>
              <a:gd name="T79" fmla="*/ 168 h 215"/>
              <a:gd name="T80" fmla="*/ 54 w 277"/>
              <a:gd name="T81" fmla="*/ 173 h 215"/>
              <a:gd name="T82" fmla="*/ 79 w 277"/>
              <a:gd name="T83" fmla="*/ 154 h 215"/>
              <a:gd name="T84" fmla="*/ 118 w 277"/>
              <a:gd name="T85" fmla="*/ 154 h 215"/>
              <a:gd name="T86" fmla="*/ 118 w 277"/>
              <a:gd name="T87" fmla="*/ 164 h 215"/>
              <a:gd name="T88" fmla="*/ 118 w 277"/>
              <a:gd name="T89" fmla="*/ 164 h 215"/>
              <a:gd name="T90" fmla="*/ 163 w 277"/>
              <a:gd name="T91" fmla="*/ 168 h 215"/>
              <a:gd name="T92" fmla="*/ 150 w 277"/>
              <a:gd name="T93" fmla="*/ 173 h 215"/>
              <a:gd name="T94" fmla="*/ 176 w 277"/>
              <a:gd name="T95" fmla="*/ 154 h 215"/>
              <a:gd name="T96" fmla="*/ 215 w 277"/>
              <a:gd name="T97" fmla="*/ 154 h 215"/>
              <a:gd name="T98" fmla="*/ 214 w 277"/>
              <a:gd name="T99" fmla="*/ 164 h 215"/>
              <a:gd name="T100" fmla="*/ 214 w 277"/>
              <a:gd name="T101" fmla="*/ 164 h 215"/>
              <a:gd name="T102" fmla="*/ 259 w 277"/>
              <a:gd name="T103" fmla="*/ 168 h 215"/>
              <a:gd name="T104" fmla="*/ 247 w 277"/>
              <a:gd name="T105" fmla="*/ 173 h 215"/>
              <a:gd name="T106" fmla="*/ 272 w 277"/>
              <a:gd name="T107" fmla="*/ 154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77" h="215">
                <a:moveTo>
                  <a:pt x="21" y="61"/>
                </a:moveTo>
                <a:cubicBezTo>
                  <a:pt x="7" y="61"/>
                  <a:pt x="0" y="51"/>
                  <a:pt x="0" y="32"/>
                </a:cubicBezTo>
                <a:cubicBezTo>
                  <a:pt x="0" y="22"/>
                  <a:pt x="2" y="14"/>
                  <a:pt x="6" y="9"/>
                </a:cubicBezTo>
                <a:cubicBezTo>
                  <a:pt x="9" y="3"/>
                  <a:pt x="15" y="1"/>
                  <a:pt x="22" y="1"/>
                </a:cubicBezTo>
                <a:cubicBezTo>
                  <a:pt x="36" y="1"/>
                  <a:pt x="43" y="11"/>
                  <a:pt x="43" y="30"/>
                </a:cubicBezTo>
                <a:cubicBezTo>
                  <a:pt x="43" y="40"/>
                  <a:pt x="41" y="48"/>
                  <a:pt x="37" y="53"/>
                </a:cubicBezTo>
                <a:cubicBezTo>
                  <a:pt x="33" y="59"/>
                  <a:pt x="28" y="61"/>
                  <a:pt x="21" y="61"/>
                </a:cubicBezTo>
                <a:close/>
                <a:moveTo>
                  <a:pt x="22" y="10"/>
                </a:moveTo>
                <a:cubicBezTo>
                  <a:pt x="16" y="10"/>
                  <a:pt x="13" y="17"/>
                  <a:pt x="13" y="32"/>
                </a:cubicBezTo>
                <a:cubicBezTo>
                  <a:pt x="13" y="45"/>
                  <a:pt x="16" y="51"/>
                  <a:pt x="21" y="51"/>
                </a:cubicBezTo>
                <a:cubicBezTo>
                  <a:pt x="27" y="51"/>
                  <a:pt x="29" y="45"/>
                  <a:pt x="29" y="31"/>
                </a:cubicBezTo>
                <a:cubicBezTo>
                  <a:pt x="29" y="17"/>
                  <a:pt x="27" y="10"/>
                  <a:pt x="22" y="10"/>
                </a:cubicBezTo>
                <a:close/>
                <a:moveTo>
                  <a:pt x="79" y="0"/>
                </a:moveTo>
                <a:cubicBezTo>
                  <a:pt x="79" y="60"/>
                  <a:pt x="79" y="60"/>
                  <a:pt x="79" y="60"/>
                </a:cubicBezTo>
                <a:cubicBezTo>
                  <a:pt x="66" y="60"/>
                  <a:pt x="66" y="60"/>
                  <a:pt x="66" y="60"/>
                </a:cubicBezTo>
                <a:cubicBezTo>
                  <a:pt x="66" y="15"/>
                  <a:pt x="66" y="15"/>
                  <a:pt x="66" y="15"/>
                </a:cubicBezTo>
                <a:cubicBezTo>
                  <a:pt x="66" y="15"/>
                  <a:pt x="65" y="16"/>
                  <a:pt x="64" y="17"/>
                </a:cubicBezTo>
                <a:cubicBezTo>
                  <a:pt x="63" y="17"/>
                  <a:pt x="62" y="18"/>
                  <a:pt x="61" y="18"/>
                </a:cubicBezTo>
                <a:cubicBezTo>
                  <a:pt x="60" y="19"/>
                  <a:pt x="59" y="19"/>
                  <a:pt x="57" y="19"/>
                </a:cubicBezTo>
                <a:cubicBezTo>
                  <a:pt x="56" y="20"/>
                  <a:pt x="55" y="20"/>
                  <a:pt x="54" y="20"/>
                </a:cubicBezTo>
                <a:cubicBezTo>
                  <a:pt x="54" y="9"/>
                  <a:pt x="54" y="9"/>
                  <a:pt x="54" y="9"/>
                </a:cubicBezTo>
                <a:cubicBezTo>
                  <a:pt x="57" y="8"/>
                  <a:pt x="61" y="7"/>
                  <a:pt x="64" y="5"/>
                </a:cubicBezTo>
                <a:cubicBezTo>
                  <a:pt x="66" y="4"/>
                  <a:pt x="69" y="2"/>
                  <a:pt x="72" y="0"/>
                </a:cubicBezTo>
                <a:lnTo>
                  <a:pt x="79" y="0"/>
                </a:lnTo>
                <a:close/>
                <a:moveTo>
                  <a:pt x="117" y="61"/>
                </a:moveTo>
                <a:cubicBezTo>
                  <a:pt x="103" y="61"/>
                  <a:pt x="96" y="51"/>
                  <a:pt x="96" y="32"/>
                </a:cubicBezTo>
                <a:cubicBezTo>
                  <a:pt x="96" y="22"/>
                  <a:pt x="98" y="14"/>
                  <a:pt x="102" y="9"/>
                </a:cubicBezTo>
                <a:cubicBezTo>
                  <a:pt x="106" y="3"/>
                  <a:pt x="111" y="1"/>
                  <a:pt x="118" y="1"/>
                </a:cubicBezTo>
                <a:cubicBezTo>
                  <a:pt x="132" y="1"/>
                  <a:pt x="139" y="11"/>
                  <a:pt x="139" y="30"/>
                </a:cubicBezTo>
                <a:cubicBezTo>
                  <a:pt x="139" y="40"/>
                  <a:pt x="137" y="48"/>
                  <a:pt x="133" y="53"/>
                </a:cubicBezTo>
                <a:cubicBezTo>
                  <a:pt x="130" y="59"/>
                  <a:pt x="124" y="61"/>
                  <a:pt x="117" y="61"/>
                </a:cubicBezTo>
                <a:close/>
                <a:moveTo>
                  <a:pt x="118" y="10"/>
                </a:moveTo>
                <a:cubicBezTo>
                  <a:pt x="112" y="10"/>
                  <a:pt x="109" y="17"/>
                  <a:pt x="109" y="32"/>
                </a:cubicBezTo>
                <a:cubicBezTo>
                  <a:pt x="109" y="45"/>
                  <a:pt x="112" y="51"/>
                  <a:pt x="118" y="51"/>
                </a:cubicBezTo>
                <a:cubicBezTo>
                  <a:pt x="123" y="51"/>
                  <a:pt x="126" y="45"/>
                  <a:pt x="126" y="31"/>
                </a:cubicBezTo>
                <a:cubicBezTo>
                  <a:pt x="126" y="17"/>
                  <a:pt x="123" y="10"/>
                  <a:pt x="118" y="10"/>
                </a:cubicBezTo>
                <a:close/>
                <a:moveTo>
                  <a:pt x="176" y="0"/>
                </a:moveTo>
                <a:cubicBezTo>
                  <a:pt x="176" y="60"/>
                  <a:pt x="176" y="60"/>
                  <a:pt x="176" y="60"/>
                </a:cubicBezTo>
                <a:cubicBezTo>
                  <a:pt x="163" y="60"/>
                  <a:pt x="163" y="60"/>
                  <a:pt x="163" y="60"/>
                </a:cubicBezTo>
                <a:cubicBezTo>
                  <a:pt x="163" y="15"/>
                  <a:pt x="163" y="15"/>
                  <a:pt x="163" y="15"/>
                </a:cubicBezTo>
                <a:cubicBezTo>
                  <a:pt x="162" y="15"/>
                  <a:pt x="161" y="16"/>
                  <a:pt x="160" y="17"/>
                </a:cubicBezTo>
                <a:cubicBezTo>
                  <a:pt x="159" y="17"/>
                  <a:pt x="158" y="18"/>
                  <a:pt x="157" y="18"/>
                </a:cubicBezTo>
                <a:cubicBezTo>
                  <a:pt x="156" y="19"/>
                  <a:pt x="155" y="19"/>
                  <a:pt x="154" y="19"/>
                </a:cubicBezTo>
                <a:cubicBezTo>
                  <a:pt x="153" y="20"/>
                  <a:pt x="151" y="20"/>
                  <a:pt x="150" y="20"/>
                </a:cubicBezTo>
                <a:cubicBezTo>
                  <a:pt x="150" y="9"/>
                  <a:pt x="150" y="9"/>
                  <a:pt x="150" y="9"/>
                </a:cubicBezTo>
                <a:cubicBezTo>
                  <a:pt x="154" y="8"/>
                  <a:pt x="157" y="7"/>
                  <a:pt x="160" y="5"/>
                </a:cubicBezTo>
                <a:cubicBezTo>
                  <a:pt x="163" y="4"/>
                  <a:pt x="165" y="2"/>
                  <a:pt x="168" y="0"/>
                </a:cubicBezTo>
                <a:lnTo>
                  <a:pt x="176" y="0"/>
                </a:lnTo>
                <a:close/>
                <a:moveTo>
                  <a:pt x="214" y="61"/>
                </a:moveTo>
                <a:cubicBezTo>
                  <a:pt x="200" y="61"/>
                  <a:pt x="193" y="51"/>
                  <a:pt x="193" y="32"/>
                </a:cubicBezTo>
                <a:cubicBezTo>
                  <a:pt x="193" y="22"/>
                  <a:pt x="195" y="14"/>
                  <a:pt x="198" y="9"/>
                </a:cubicBezTo>
                <a:cubicBezTo>
                  <a:pt x="202" y="3"/>
                  <a:pt x="208" y="1"/>
                  <a:pt x="215" y="1"/>
                </a:cubicBezTo>
                <a:cubicBezTo>
                  <a:pt x="228" y="1"/>
                  <a:pt x="235" y="11"/>
                  <a:pt x="235" y="30"/>
                </a:cubicBezTo>
                <a:cubicBezTo>
                  <a:pt x="235" y="40"/>
                  <a:pt x="233" y="48"/>
                  <a:pt x="230" y="53"/>
                </a:cubicBezTo>
                <a:cubicBezTo>
                  <a:pt x="226" y="59"/>
                  <a:pt x="221" y="61"/>
                  <a:pt x="214" y="61"/>
                </a:cubicBezTo>
                <a:close/>
                <a:moveTo>
                  <a:pt x="214" y="10"/>
                </a:moveTo>
                <a:cubicBezTo>
                  <a:pt x="209" y="10"/>
                  <a:pt x="206" y="17"/>
                  <a:pt x="206" y="32"/>
                </a:cubicBezTo>
                <a:cubicBezTo>
                  <a:pt x="206" y="45"/>
                  <a:pt x="209" y="51"/>
                  <a:pt x="214" y="51"/>
                </a:cubicBezTo>
                <a:cubicBezTo>
                  <a:pt x="219" y="51"/>
                  <a:pt x="222" y="45"/>
                  <a:pt x="222" y="31"/>
                </a:cubicBezTo>
                <a:cubicBezTo>
                  <a:pt x="222" y="17"/>
                  <a:pt x="219" y="10"/>
                  <a:pt x="214" y="10"/>
                </a:cubicBezTo>
                <a:close/>
                <a:moveTo>
                  <a:pt x="272" y="0"/>
                </a:moveTo>
                <a:cubicBezTo>
                  <a:pt x="272" y="60"/>
                  <a:pt x="272" y="60"/>
                  <a:pt x="272" y="60"/>
                </a:cubicBezTo>
                <a:cubicBezTo>
                  <a:pt x="259" y="60"/>
                  <a:pt x="259" y="60"/>
                  <a:pt x="259" y="60"/>
                </a:cubicBezTo>
                <a:cubicBezTo>
                  <a:pt x="259" y="15"/>
                  <a:pt x="259" y="15"/>
                  <a:pt x="259" y="15"/>
                </a:cubicBezTo>
                <a:cubicBezTo>
                  <a:pt x="258" y="15"/>
                  <a:pt x="258" y="16"/>
                  <a:pt x="257" y="17"/>
                </a:cubicBezTo>
                <a:cubicBezTo>
                  <a:pt x="256" y="17"/>
                  <a:pt x="255" y="18"/>
                  <a:pt x="254" y="18"/>
                </a:cubicBezTo>
                <a:cubicBezTo>
                  <a:pt x="252" y="19"/>
                  <a:pt x="251" y="19"/>
                  <a:pt x="250" y="19"/>
                </a:cubicBezTo>
                <a:cubicBezTo>
                  <a:pt x="249" y="20"/>
                  <a:pt x="248" y="20"/>
                  <a:pt x="247" y="20"/>
                </a:cubicBezTo>
                <a:cubicBezTo>
                  <a:pt x="247" y="9"/>
                  <a:pt x="247" y="9"/>
                  <a:pt x="247" y="9"/>
                </a:cubicBezTo>
                <a:cubicBezTo>
                  <a:pt x="250" y="8"/>
                  <a:pt x="253" y="7"/>
                  <a:pt x="256" y="5"/>
                </a:cubicBezTo>
                <a:cubicBezTo>
                  <a:pt x="259" y="4"/>
                  <a:pt x="262" y="2"/>
                  <a:pt x="264" y="0"/>
                </a:cubicBezTo>
                <a:lnTo>
                  <a:pt x="272" y="0"/>
                </a:lnTo>
                <a:close/>
                <a:moveTo>
                  <a:pt x="25" y="77"/>
                </a:moveTo>
                <a:cubicBezTo>
                  <a:pt x="25" y="137"/>
                  <a:pt x="25" y="137"/>
                  <a:pt x="25" y="137"/>
                </a:cubicBezTo>
                <a:cubicBezTo>
                  <a:pt x="12" y="137"/>
                  <a:pt x="12" y="137"/>
                  <a:pt x="12" y="137"/>
                </a:cubicBezTo>
                <a:cubicBezTo>
                  <a:pt x="12" y="92"/>
                  <a:pt x="12" y="92"/>
                  <a:pt x="12" y="92"/>
                </a:cubicBezTo>
                <a:cubicBezTo>
                  <a:pt x="12" y="92"/>
                  <a:pt x="11" y="93"/>
                  <a:pt x="10" y="93"/>
                </a:cubicBezTo>
                <a:cubicBezTo>
                  <a:pt x="9" y="94"/>
                  <a:pt x="8" y="94"/>
                  <a:pt x="7" y="95"/>
                </a:cubicBezTo>
                <a:cubicBezTo>
                  <a:pt x="6" y="95"/>
                  <a:pt x="5" y="96"/>
                  <a:pt x="3" y="96"/>
                </a:cubicBezTo>
                <a:cubicBezTo>
                  <a:pt x="2" y="96"/>
                  <a:pt x="1" y="97"/>
                  <a:pt x="0" y="97"/>
                </a:cubicBezTo>
                <a:cubicBezTo>
                  <a:pt x="0" y="86"/>
                  <a:pt x="0" y="86"/>
                  <a:pt x="0" y="86"/>
                </a:cubicBezTo>
                <a:cubicBezTo>
                  <a:pt x="3" y="85"/>
                  <a:pt x="6" y="84"/>
                  <a:pt x="9" y="82"/>
                </a:cubicBezTo>
                <a:cubicBezTo>
                  <a:pt x="12" y="81"/>
                  <a:pt x="15" y="79"/>
                  <a:pt x="17" y="77"/>
                </a:cubicBezTo>
                <a:lnTo>
                  <a:pt x="25" y="77"/>
                </a:lnTo>
                <a:close/>
                <a:moveTo>
                  <a:pt x="63" y="138"/>
                </a:moveTo>
                <a:cubicBezTo>
                  <a:pt x="49" y="138"/>
                  <a:pt x="42" y="128"/>
                  <a:pt x="42" y="109"/>
                </a:cubicBezTo>
                <a:cubicBezTo>
                  <a:pt x="42" y="98"/>
                  <a:pt x="44" y="91"/>
                  <a:pt x="48" y="85"/>
                </a:cubicBezTo>
                <a:cubicBezTo>
                  <a:pt x="52" y="80"/>
                  <a:pt x="57" y="77"/>
                  <a:pt x="64" y="77"/>
                </a:cubicBezTo>
                <a:cubicBezTo>
                  <a:pt x="78" y="77"/>
                  <a:pt x="85" y="87"/>
                  <a:pt x="85" y="107"/>
                </a:cubicBezTo>
                <a:cubicBezTo>
                  <a:pt x="85" y="117"/>
                  <a:pt x="83" y="125"/>
                  <a:pt x="79" y="130"/>
                </a:cubicBezTo>
                <a:cubicBezTo>
                  <a:pt x="75" y="135"/>
                  <a:pt x="70" y="138"/>
                  <a:pt x="63" y="138"/>
                </a:cubicBezTo>
                <a:close/>
                <a:moveTo>
                  <a:pt x="64" y="87"/>
                </a:moveTo>
                <a:cubicBezTo>
                  <a:pt x="58" y="87"/>
                  <a:pt x="55" y="94"/>
                  <a:pt x="55" y="108"/>
                </a:cubicBezTo>
                <a:cubicBezTo>
                  <a:pt x="55" y="121"/>
                  <a:pt x="58" y="128"/>
                  <a:pt x="64" y="128"/>
                </a:cubicBezTo>
                <a:cubicBezTo>
                  <a:pt x="69" y="128"/>
                  <a:pt x="72" y="121"/>
                  <a:pt x="72" y="108"/>
                </a:cubicBezTo>
                <a:cubicBezTo>
                  <a:pt x="72" y="94"/>
                  <a:pt x="69" y="87"/>
                  <a:pt x="64" y="87"/>
                </a:cubicBezTo>
                <a:close/>
                <a:moveTo>
                  <a:pt x="122" y="77"/>
                </a:moveTo>
                <a:cubicBezTo>
                  <a:pt x="122" y="137"/>
                  <a:pt x="122" y="137"/>
                  <a:pt x="122" y="137"/>
                </a:cubicBezTo>
                <a:cubicBezTo>
                  <a:pt x="109" y="137"/>
                  <a:pt x="109" y="137"/>
                  <a:pt x="109" y="137"/>
                </a:cubicBezTo>
                <a:cubicBezTo>
                  <a:pt x="109" y="92"/>
                  <a:pt x="109" y="92"/>
                  <a:pt x="109" y="92"/>
                </a:cubicBezTo>
                <a:cubicBezTo>
                  <a:pt x="108" y="92"/>
                  <a:pt x="107" y="93"/>
                  <a:pt x="106" y="93"/>
                </a:cubicBezTo>
                <a:cubicBezTo>
                  <a:pt x="105" y="94"/>
                  <a:pt x="104" y="94"/>
                  <a:pt x="103" y="95"/>
                </a:cubicBezTo>
                <a:cubicBezTo>
                  <a:pt x="102" y="95"/>
                  <a:pt x="101" y="96"/>
                  <a:pt x="100" y="96"/>
                </a:cubicBezTo>
                <a:cubicBezTo>
                  <a:pt x="98" y="96"/>
                  <a:pt x="97" y="97"/>
                  <a:pt x="96" y="97"/>
                </a:cubicBezTo>
                <a:cubicBezTo>
                  <a:pt x="96" y="86"/>
                  <a:pt x="96" y="86"/>
                  <a:pt x="96" y="86"/>
                </a:cubicBezTo>
                <a:cubicBezTo>
                  <a:pt x="100" y="85"/>
                  <a:pt x="103" y="84"/>
                  <a:pt x="106" y="82"/>
                </a:cubicBezTo>
                <a:cubicBezTo>
                  <a:pt x="109" y="81"/>
                  <a:pt x="111" y="79"/>
                  <a:pt x="114" y="77"/>
                </a:cubicBezTo>
                <a:lnTo>
                  <a:pt x="122" y="77"/>
                </a:lnTo>
                <a:close/>
                <a:moveTo>
                  <a:pt x="159" y="138"/>
                </a:moveTo>
                <a:cubicBezTo>
                  <a:pt x="145" y="138"/>
                  <a:pt x="138" y="128"/>
                  <a:pt x="138" y="109"/>
                </a:cubicBezTo>
                <a:cubicBezTo>
                  <a:pt x="138" y="98"/>
                  <a:pt x="140" y="91"/>
                  <a:pt x="144" y="85"/>
                </a:cubicBezTo>
                <a:cubicBezTo>
                  <a:pt x="148" y="80"/>
                  <a:pt x="153" y="77"/>
                  <a:pt x="161" y="77"/>
                </a:cubicBezTo>
                <a:cubicBezTo>
                  <a:pt x="174" y="77"/>
                  <a:pt x="181" y="87"/>
                  <a:pt x="181" y="107"/>
                </a:cubicBezTo>
                <a:cubicBezTo>
                  <a:pt x="181" y="117"/>
                  <a:pt x="179" y="125"/>
                  <a:pt x="175" y="130"/>
                </a:cubicBezTo>
                <a:cubicBezTo>
                  <a:pt x="172" y="135"/>
                  <a:pt x="166" y="138"/>
                  <a:pt x="159" y="138"/>
                </a:cubicBezTo>
                <a:close/>
                <a:moveTo>
                  <a:pt x="160" y="87"/>
                </a:moveTo>
                <a:cubicBezTo>
                  <a:pt x="154" y="87"/>
                  <a:pt x="152" y="94"/>
                  <a:pt x="152" y="108"/>
                </a:cubicBezTo>
                <a:cubicBezTo>
                  <a:pt x="152" y="121"/>
                  <a:pt x="154" y="128"/>
                  <a:pt x="160" y="128"/>
                </a:cubicBezTo>
                <a:cubicBezTo>
                  <a:pt x="165" y="128"/>
                  <a:pt x="168" y="121"/>
                  <a:pt x="168" y="108"/>
                </a:cubicBezTo>
                <a:cubicBezTo>
                  <a:pt x="168" y="94"/>
                  <a:pt x="165" y="87"/>
                  <a:pt x="160" y="87"/>
                </a:cubicBezTo>
                <a:close/>
                <a:moveTo>
                  <a:pt x="218" y="77"/>
                </a:moveTo>
                <a:cubicBezTo>
                  <a:pt x="218" y="137"/>
                  <a:pt x="218" y="137"/>
                  <a:pt x="218" y="137"/>
                </a:cubicBezTo>
                <a:cubicBezTo>
                  <a:pt x="205" y="137"/>
                  <a:pt x="205" y="137"/>
                  <a:pt x="205" y="137"/>
                </a:cubicBezTo>
                <a:cubicBezTo>
                  <a:pt x="205" y="92"/>
                  <a:pt x="205" y="92"/>
                  <a:pt x="205" y="92"/>
                </a:cubicBezTo>
                <a:cubicBezTo>
                  <a:pt x="204" y="92"/>
                  <a:pt x="203" y="93"/>
                  <a:pt x="202" y="93"/>
                </a:cubicBezTo>
                <a:cubicBezTo>
                  <a:pt x="201" y="94"/>
                  <a:pt x="200" y="94"/>
                  <a:pt x="199" y="95"/>
                </a:cubicBezTo>
                <a:cubicBezTo>
                  <a:pt x="198" y="95"/>
                  <a:pt x="197" y="96"/>
                  <a:pt x="196" y="96"/>
                </a:cubicBezTo>
                <a:cubicBezTo>
                  <a:pt x="195" y="96"/>
                  <a:pt x="194" y="97"/>
                  <a:pt x="192" y="97"/>
                </a:cubicBezTo>
                <a:cubicBezTo>
                  <a:pt x="192" y="86"/>
                  <a:pt x="192" y="86"/>
                  <a:pt x="192" y="86"/>
                </a:cubicBezTo>
                <a:cubicBezTo>
                  <a:pt x="196" y="85"/>
                  <a:pt x="199" y="84"/>
                  <a:pt x="202" y="82"/>
                </a:cubicBezTo>
                <a:cubicBezTo>
                  <a:pt x="205" y="81"/>
                  <a:pt x="208" y="79"/>
                  <a:pt x="210" y="77"/>
                </a:cubicBezTo>
                <a:lnTo>
                  <a:pt x="218" y="77"/>
                </a:lnTo>
                <a:close/>
                <a:moveTo>
                  <a:pt x="256" y="138"/>
                </a:moveTo>
                <a:cubicBezTo>
                  <a:pt x="242" y="138"/>
                  <a:pt x="235" y="128"/>
                  <a:pt x="235" y="109"/>
                </a:cubicBezTo>
                <a:cubicBezTo>
                  <a:pt x="235" y="98"/>
                  <a:pt x="237" y="91"/>
                  <a:pt x="240" y="85"/>
                </a:cubicBezTo>
                <a:cubicBezTo>
                  <a:pt x="244" y="80"/>
                  <a:pt x="250" y="77"/>
                  <a:pt x="257" y="77"/>
                </a:cubicBezTo>
                <a:cubicBezTo>
                  <a:pt x="270" y="77"/>
                  <a:pt x="277" y="87"/>
                  <a:pt x="277" y="107"/>
                </a:cubicBezTo>
                <a:cubicBezTo>
                  <a:pt x="277" y="117"/>
                  <a:pt x="275" y="125"/>
                  <a:pt x="272" y="130"/>
                </a:cubicBezTo>
                <a:cubicBezTo>
                  <a:pt x="268" y="135"/>
                  <a:pt x="263" y="138"/>
                  <a:pt x="256" y="138"/>
                </a:cubicBezTo>
                <a:close/>
                <a:moveTo>
                  <a:pt x="256" y="87"/>
                </a:moveTo>
                <a:cubicBezTo>
                  <a:pt x="251" y="87"/>
                  <a:pt x="248" y="94"/>
                  <a:pt x="248" y="108"/>
                </a:cubicBezTo>
                <a:cubicBezTo>
                  <a:pt x="248" y="121"/>
                  <a:pt x="251" y="128"/>
                  <a:pt x="256" y="128"/>
                </a:cubicBezTo>
                <a:cubicBezTo>
                  <a:pt x="261" y="128"/>
                  <a:pt x="264" y="121"/>
                  <a:pt x="264" y="108"/>
                </a:cubicBezTo>
                <a:cubicBezTo>
                  <a:pt x="264" y="94"/>
                  <a:pt x="262" y="87"/>
                  <a:pt x="256" y="87"/>
                </a:cubicBezTo>
                <a:close/>
                <a:moveTo>
                  <a:pt x="21" y="215"/>
                </a:moveTo>
                <a:cubicBezTo>
                  <a:pt x="7" y="215"/>
                  <a:pt x="0" y="205"/>
                  <a:pt x="0" y="185"/>
                </a:cubicBezTo>
                <a:cubicBezTo>
                  <a:pt x="0" y="175"/>
                  <a:pt x="2" y="167"/>
                  <a:pt x="6" y="162"/>
                </a:cubicBezTo>
                <a:cubicBezTo>
                  <a:pt x="9" y="157"/>
                  <a:pt x="15" y="154"/>
                  <a:pt x="22" y="154"/>
                </a:cubicBezTo>
                <a:cubicBezTo>
                  <a:pt x="36" y="154"/>
                  <a:pt x="43" y="164"/>
                  <a:pt x="43" y="184"/>
                </a:cubicBezTo>
                <a:cubicBezTo>
                  <a:pt x="43" y="194"/>
                  <a:pt x="41" y="201"/>
                  <a:pt x="37" y="207"/>
                </a:cubicBezTo>
                <a:cubicBezTo>
                  <a:pt x="33" y="212"/>
                  <a:pt x="28" y="215"/>
                  <a:pt x="21" y="215"/>
                </a:cubicBezTo>
                <a:close/>
                <a:moveTo>
                  <a:pt x="22" y="164"/>
                </a:moveTo>
                <a:cubicBezTo>
                  <a:pt x="16" y="164"/>
                  <a:pt x="13" y="171"/>
                  <a:pt x="13" y="185"/>
                </a:cubicBezTo>
                <a:cubicBezTo>
                  <a:pt x="13" y="198"/>
                  <a:pt x="16" y="205"/>
                  <a:pt x="21" y="205"/>
                </a:cubicBezTo>
                <a:cubicBezTo>
                  <a:pt x="27" y="205"/>
                  <a:pt x="29" y="198"/>
                  <a:pt x="29" y="184"/>
                </a:cubicBezTo>
                <a:cubicBezTo>
                  <a:pt x="29" y="171"/>
                  <a:pt x="27" y="164"/>
                  <a:pt x="22" y="164"/>
                </a:cubicBezTo>
                <a:close/>
                <a:moveTo>
                  <a:pt x="79" y="154"/>
                </a:moveTo>
                <a:cubicBezTo>
                  <a:pt x="79" y="214"/>
                  <a:pt x="79" y="214"/>
                  <a:pt x="79" y="214"/>
                </a:cubicBezTo>
                <a:cubicBezTo>
                  <a:pt x="66" y="214"/>
                  <a:pt x="66" y="214"/>
                  <a:pt x="66" y="214"/>
                </a:cubicBezTo>
                <a:cubicBezTo>
                  <a:pt x="66" y="168"/>
                  <a:pt x="66" y="168"/>
                  <a:pt x="66" y="168"/>
                </a:cubicBezTo>
                <a:cubicBezTo>
                  <a:pt x="66" y="169"/>
                  <a:pt x="65" y="170"/>
                  <a:pt x="64" y="170"/>
                </a:cubicBezTo>
                <a:cubicBezTo>
                  <a:pt x="63" y="171"/>
                  <a:pt x="62" y="171"/>
                  <a:pt x="61" y="172"/>
                </a:cubicBezTo>
                <a:cubicBezTo>
                  <a:pt x="60" y="172"/>
                  <a:pt x="59" y="172"/>
                  <a:pt x="57" y="173"/>
                </a:cubicBezTo>
                <a:cubicBezTo>
                  <a:pt x="56" y="173"/>
                  <a:pt x="55" y="173"/>
                  <a:pt x="54" y="173"/>
                </a:cubicBezTo>
                <a:cubicBezTo>
                  <a:pt x="54" y="163"/>
                  <a:pt x="54" y="163"/>
                  <a:pt x="54" y="163"/>
                </a:cubicBezTo>
                <a:cubicBezTo>
                  <a:pt x="57" y="162"/>
                  <a:pt x="61" y="160"/>
                  <a:pt x="64" y="159"/>
                </a:cubicBezTo>
                <a:cubicBezTo>
                  <a:pt x="66" y="157"/>
                  <a:pt x="69" y="156"/>
                  <a:pt x="72" y="154"/>
                </a:cubicBezTo>
                <a:lnTo>
                  <a:pt x="79" y="154"/>
                </a:lnTo>
                <a:close/>
                <a:moveTo>
                  <a:pt x="117" y="215"/>
                </a:moveTo>
                <a:cubicBezTo>
                  <a:pt x="103" y="215"/>
                  <a:pt x="96" y="205"/>
                  <a:pt x="96" y="185"/>
                </a:cubicBezTo>
                <a:cubicBezTo>
                  <a:pt x="96" y="175"/>
                  <a:pt x="98" y="167"/>
                  <a:pt x="102" y="162"/>
                </a:cubicBezTo>
                <a:cubicBezTo>
                  <a:pt x="106" y="157"/>
                  <a:pt x="111" y="154"/>
                  <a:pt x="118" y="154"/>
                </a:cubicBezTo>
                <a:cubicBezTo>
                  <a:pt x="132" y="154"/>
                  <a:pt x="139" y="164"/>
                  <a:pt x="139" y="184"/>
                </a:cubicBezTo>
                <a:cubicBezTo>
                  <a:pt x="139" y="194"/>
                  <a:pt x="137" y="201"/>
                  <a:pt x="133" y="207"/>
                </a:cubicBezTo>
                <a:cubicBezTo>
                  <a:pt x="130" y="212"/>
                  <a:pt x="124" y="215"/>
                  <a:pt x="117" y="215"/>
                </a:cubicBezTo>
                <a:close/>
                <a:moveTo>
                  <a:pt x="118" y="164"/>
                </a:moveTo>
                <a:cubicBezTo>
                  <a:pt x="112" y="164"/>
                  <a:pt x="109" y="171"/>
                  <a:pt x="109" y="185"/>
                </a:cubicBezTo>
                <a:cubicBezTo>
                  <a:pt x="109" y="198"/>
                  <a:pt x="112" y="205"/>
                  <a:pt x="118" y="205"/>
                </a:cubicBezTo>
                <a:cubicBezTo>
                  <a:pt x="123" y="205"/>
                  <a:pt x="126" y="198"/>
                  <a:pt x="126" y="184"/>
                </a:cubicBezTo>
                <a:cubicBezTo>
                  <a:pt x="126" y="171"/>
                  <a:pt x="123" y="164"/>
                  <a:pt x="118" y="164"/>
                </a:cubicBezTo>
                <a:close/>
                <a:moveTo>
                  <a:pt x="176" y="154"/>
                </a:moveTo>
                <a:cubicBezTo>
                  <a:pt x="176" y="214"/>
                  <a:pt x="176" y="214"/>
                  <a:pt x="176" y="214"/>
                </a:cubicBezTo>
                <a:cubicBezTo>
                  <a:pt x="163" y="214"/>
                  <a:pt x="163" y="214"/>
                  <a:pt x="163" y="214"/>
                </a:cubicBezTo>
                <a:cubicBezTo>
                  <a:pt x="163" y="168"/>
                  <a:pt x="163" y="168"/>
                  <a:pt x="163" y="168"/>
                </a:cubicBezTo>
                <a:cubicBezTo>
                  <a:pt x="162" y="169"/>
                  <a:pt x="161" y="170"/>
                  <a:pt x="160" y="170"/>
                </a:cubicBezTo>
                <a:cubicBezTo>
                  <a:pt x="159" y="171"/>
                  <a:pt x="158" y="171"/>
                  <a:pt x="157" y="172"/>
                </a:cubicBezTo>
                <a:cubicBezTo>
                  <a:pt x="156" y="172"/>
                  <a:pt x="155" y="172"/>
                  <a:pt x="154" y="173"/>
                </a:cubicBezTo>
                <a:cubicBezTo>
                  <a:pt x="153" y="173"/>
                  <a:pt x="151" y="173"/>
                  <a:pt x="150" y="173"/>
                </a:cubicBezTo>
                <a:cubicBezTo>
                  <a:pt x="150" y="163"/>
                  <a:pt x="150" y="163"/>
                  <a:pt x="150" y="163"/>
                </a:cubicBezTo>
                <a:cubicBezTo>
                  <a:pt x="154" y="162"/>
                  <a:pt x="157" y="160"/>
                  <a:pt x="160" y="159"/>
                </a:cubicBezTo>
                <a:cubicBezTo>
                  <a:pt x="163" y="157"/>
                  <a:pt x="165" y="156"/>
                  <a:pt x="168" y="154"/>
                </a:cubicBezTo>
                <a:lnTo>
                  <a:pt x="176" y="154"/>
                </a:lnTo>
                <a:close/>
                <a:moveTo>
                  <a:pt x="214" y="215"/>
                </a:moveTo>
                <a:cubicBezTo>
                  <a:pt x="200" y="215"/>
                  <a:pt x="193" y="205"/>
                  <a:pt x="193" y="185"/>
                </a:cubicBezTo>
                <a:cubicBezTo>
                  <a:pt x="193" y="175"/>
                  <a:pt x="195" y="167"/>
                  <a:pt x="198" y="162"/>
                </a:cubicBezTo>
                <a:cubicBezTo>
                  <a:pt x="202" y="157"/>
                  <a:pt x="208" y="154"/>
                  <a:pt x="215" y="154"/>
                </a:cubicBezTo>
                <a:cubicBezTo>
                  <a:pt x="228" y="154"/>
                  <a:pt x="235" y="164"/>
                  <a:pt x="235" y="184"/>
                </a:cubicBezTo>
                <a:cubicBezTo>
                  <a:pt x="235" y="194"/>
                  <a:pt x="233" y="201"/>
                  <a:pt x="230" y="207"/>
                </a:cubicBezTo>
                <a:cubicBezTo>
                  <a:pt x="226" y="212"/>
                  <a:pt x="221" y="215"/>
                  <a:pt x="214" y="215"/>
                </a:cubicBezTo>
                <a:close/>
                <a:moveTo>
                  <a:pt x="214" y="164"/>
                </a:moveTo>
                <a:cubicBezTo>
                  <a:pt x="209" y="164"/>
                  <a:pt x="206" y="171"/>
                  <a:pt x="206" y="185"/>
                </a:cubicBezTo>
                <a:cubicBezTo>
                  <a:pt x="206" y="198"/>
                  <a:pt x="209" y="205"/>
                  <a:pt x="214" y="205"/>
                </a:cubicBezTo>
                <a:cubicBezTo>
                  <a:pt x="219" y="205"/>
                  <a:pt x="222" y="198"/>
                  <a:pt x="222" y="184"/>
                </a:cubicBezTo>
                <a:cubicBezTo>
                  <a:pt x="222" y="171"/>
                  <a:pt x="219" y="164"/>
                  <a:pt x="214" y="164"/>
                </a:cubicBezTo>
                <a:close/>
                <a:moveTo>
                  <a:pt x="272" y="154"/>
                </a:moveTo>
                <a:cubicBezTo>
                  <a:pt x="272" y="214"/>
                  <a:pt x="272" y="214"/>
                  <a:pt x="272" y="214"/>
                </a:cubicBezTo>
                <a:cubicBezTo>
                  <a:pt x="259" y="214"/>
                  <a:pt x="259" y="214"/>
                  <a:pt x="259" y="214"/>
                </a:cubicBezTo>
                <a:cubicBezTo>
                  <a:pt x="259" y="168"/>
                  <a:pt x="259" y="168"/>
                  <a:pt x="259" y="168"/>
                </a:cubicBezTo>
                <a:cubicBezTo>
                  <a:pt x="258" y="169"/>
                  <a:pt x="258" y="170"/>
                  <a:pt x="257" y="170"/>
                </a:cubicBezTo>
                <a:cubicBezTo>
                  <a:pt x="256" y="171"/>
                  <a:pt x="255" y="171"/>
                  <a:pt x="254" y="172"/>
                </a:cubicBezTo>
                <a:cubicBezTo>
                  <a:pt x="252" y="172"/>
                  <a:pt x="251" y="172"/>
                  <a:pt x="250" y="173"/>
                </a:cubicBezTo>
                <a:cubicBezTo>
                  <a:pt x="249" y="173"/>
                  <a:pt x="248" y="173"/>
                  <a:pt x="247" y="173"/>
                </a:cubicBezTo>
                <a:cubicBezTo>
                  <a:pt x="247" y="163"/>
                  <a:pt x="247" y="163"/>
                  <a:pt x="247" y="163"/>
                </a:cubicBezTo>
                <a:cubicBezTo>
                  <a:pt x="250" y="162"/>
                  <a:pt x="253" y="160"/>
                  <a:pt x="256" y="159"/>
                </a:cubicBezTo>
                <a:cubicBezTo>
                  <a:pt x="259" y="157"/>
                  <a:pt x="262" y="156"/>
                  <a:pt x="264" y="154"/>
                </a:cubicBezTo>
                <a:lnTo>
                  <a:pt x="272" y="15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72290"/>
            <a:endParaRPr lang="en-US" sz="1324" kern="0">
              <a:solidFill>
                <a:srgbClr val="FFFFFF"/>
              </a:solidFill>
            </a:endParaRPr>
          </a:p>
        </p:txBody>
      </p:sp>
      <p:sp>
        <p:nvSpPr>
          <p:cNvPr id="349" name="Freeform 115"/>
          <p:cNvSpPr>
            <a:spLocks noChangeAspect="1" noEditPoints="1"/>
          </p:cNvSpPr>
          <p:nvPr/>
        </p:nvSpPr>
        <p:spPr bwMode="black">
          <a:xfrm>
            <a:off x="7794060" y="4148750"/>
            <a:ext cx="205052" cy="201390"/>
          </a:xfrm>
          <a:custGeom>
            <a:avLst/>
            <a:gdLst>
              <a:gd name="T0" fmla="*/ 63 w 68"/>
              <a:gd name="T1" fmla="*/ 12 h 66"/>
              <a:gd name="T2" fmla="*/ 48 w 68"/>
              <a:gd name="T3" fmla="*/ 1 h 66"/>
              <a:gd name="T4" fmla="*/ 42 w 68"/>
              <a:gd name="T5" fmla="*/ 0 h 66"/>
              <a:gd name="T6" fmla="*/ 18 w 68"/>
              <a:gd name="T7" fmla="*/ 19 h 66"/>
              <a:gd name="T8" fmla="*/ 21 w 68"/>
              <a:gd name="T9" fmla="*/ 37 h 66"/>
              <a:gd name="T10" fmla="*/ 2 w 68"/>
              <a:gd name="T11" fmla="*/ 56 h 66"/>
              <a:gd name="T12" fmla="*/ 2 w 68"/>
              <a:gd name="T13" fmla="*/ 65 h 66"/>
              <a:gd name="T14" fmla="*/ 7 w 68"/>
              <a:gd name="T15" fmla="*/ 66 h 66"/>
              <a:gd name="T16" fmla="*/ 11 w 68"/>
              <a:gd name="T17" fmla="*/ 65 h 66"/>
              <a:gd name="T18" fmla="*/ 30 w 68"/>
              <a:gd name="T19" fmla="*/ 46 h 66"/>
              <a:gd name="T20" fmla="*/ 36 w 68"/>
              <a:gd name="T21" fmla="*/ 49 h 66"/>
              <a:gd name="T22" fmla="*/ 42 w 68"/>
              <a:gd name="T23" fmla="*/ 50 h 66"/>
              <a:gd name="T24" fmla="*/ 66 w 68"/>
              <a:gd name="T25" fmla="*/ 31 h 66"/>
              <a:gd name="T26" fmla="*/ 63 w 68"/>
              <a:gd name="T27" fmla="*/ 12 h 66"/>
              <a:gd name="T28" fmla="*/ 59 w 68"/>
              <a:gd name="T29" fmla="*/ 29 h 66"/>
              <a:gd name="T30" fmla="*/ 42 w 68"/>
              <a:gd name="T31" fmla="*/ 42 h 66"/>
              <a:gd name="T32" fmla="*/ 38 w 68"/>
              <a:gd name="T33" fmla="*/ 42 h 66"/>
              <a:gd name="T34" fmla="*/ 26 w 68"/>
              <a:gd name="T35" fmla="*/ 21 h 66"/>
              <a:gd name="T36" fmla="*/ 42 w 68"/>
              <a:gd name="T37" fmla="*/ 8 h 66"/>
              <a:gd name="T38" fmla="*/ 46 w 68"/>
              <a:gd name="T39" fmla="*/ 8 h 66"/>
              <a:gd name="T40" fmla="*/ 57 w 68"/>
              <a:gd name="T41" fmla="*/ 16 h 66"/>
              <a:gd name="T42" fmla="*/ 59 w 68"/>
              <a:gd name="T43" fmla="*/ 2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 h="66">
                <a:moveTo>
                  <a:pt x="63" y="12"/>
                </a:moveTo>
                <a:cubicBezTo>
                  <a:pt x="60" y="6"/>
                  <a:pt x="55" y="2"/>
                  <a:pt x="48" y="1"/>
                </a:cubicBezTo>
                <a:cubicBezTo>
                  <a:pt x="46" y="0"/>
                  <a:pt x="44" y="0"/>
                  <a:pt x="42" y="0"/>
                </a:cubicBezTo>
                <a:cubicBezTo>
                  <a:pt x="31" y="0"/>
                  <a:pt x="21" y="8"/>
                  <a:pt x="18" y="19"/>
                </a:cubicBezTo>
                <a:cubicBezTo>
                  <a:pt x="17" y="25"/>
                  <a:pt x="18" y="32"/>
                  <a:pt x="21" y="37"/>
                </a:cubicBezTo>
                <a:cubicBezTo>
                  <a:pt x="2" y="56"/>
                  <a:pt x="2" y="56"/>
                  <a:pt x="2" y="56"/>
                </a:cubicBezTo>
                <a:cubicBezTo>
                  <a:pt x="0" y="58"/>
                  <a:pt x="0" y="62"/>
                  <a:pt x="2" y="65"/>
                </a:cubicBezTo>
                <a:cubicBezTo>
                  <a:pt x="4" y="66"/>
                  <a:pt x="5" y="66"/>
                  <a:pt x="7" y="66"/>
                </a:cubicBezTo>
                <a:cubicBezTo>
                  <a:pt x="8" y="66"/>
                  <a:pt x="10" y="66"/>
                  <a:pt x="11" y="65"/>
                </a:cubicBezTo>
                <a:cubicBezTo>
                  <a:pt x="30" y="46"/>
                  <a:pt x="30" y="46"/>
                  <a:pt x="30" y="46"/>
                </a:cubicBezTo>
                <a:cubicBezTo>
                  <a:pt x="32" y="47"/>
                  <a:pt x="34" y="48"/>
                  <a:pt x="36" y="49"/>
                </a:cubicBezTo>
                <a:cubicBezTo>
                  <a:pt x="38" y="49"/>
                  <a:pt x="40" y="50"/>
                  <a:pt x="42" y="50"/>
                </a:cubicBezTo>
                <a:cubicBezTo>
                  <a:pt x="54" y="50"/>
                  <a:pt x="64" y="42"/>
                  <a:pt x="66" y="31"/>
                </a:cubicBezTo>
                <a:cubicBezTo>
                  <a:pt x="68" y="24"/>
                  <a:pt x="67" y="18"/>
                  <a:pt x="63" y="12"/>
                </a:cubicBezTo>
                <a:close/>
                <a:moveTo>
                  <a:pt x="59" y="29"/>
                </a:moveTo>
                <a:cubicBezTo>
                  <a:pt x="57" y="37"/>
                  <a:pt x="50" y="42"/>
                  <a:pt x="42" y="42"/>
                </a:cubicBezTo>
                <a:cubicBezTo>
                  <a:pt x="41" y="42"/>
                  <a:pt x="40" y="42"/>
                  <a:pt x="38" y="42"/>
                </a:cubicBezTo>
                <a:cubicBezTo>
                  <a:pt x="29" y="39"/>
                  <a:pt x="23" y="30"/>
                  <a:pt x="26" y="21"/>
                </a:cubicBezTo>
                <a:cubicBezTo>
                  <a:pt x="28" y="13"/>
                  <a:pt x="34" y="8"/>
                  <a:pt x="42" y="8"/>
                </a:cubicBezTo>
                <a:cubicBezTo>
                  <a:pt x="44" y="8"/>
                  <a:pt x="45" y="8"/>
                  <a:pt x="46" y="8"/>
                </a:cubicBezTo>
                <a:cubicBezTo>
                  <a:pt x="51" y="9"/>
                  <a:pt x="55" y="12"/>
                  <a:pt x="57" y="16"/>
                </a:cubicBezTo>
                <a:cubicBezTo>
                  <a:pt x="59" y="20"/>
                  <a:pt x="60" y="25"/>
                  <a:pt x="59" y="29"/>
                </a:cubicBezTo>
                <a:close/>
              </a:path>
            </a:pathLst>
          </a:custGeom>
          <a:solidFill>
            <a:schemeClr val="tx1"/>
          </a:solidFill>
          <a:ln>
            <a:noFill/>
          </a:ln>
          <a:extLst/>
        </p:spPr>
        <p:txBody>
          <a:bodyPr vert="horz" wrap="square" lIns="68583" tIns="34292" rIns="68583" bIns="34292" numCol="1" anchor="t" anchorCtr="0" compatLnSpc="1">
            <a:prstTxWarp prst="textNoShape">
              <a:avLst/>
            </a:prstTxWarp>
          </a:bodyPr>
          <a:lstStyle/>
          <a:p>
            <a:pPr defTabSz="672290"/>
            <a:endParaRPr lang="en-US" sz="1324" kern="0" dirty="0">
              <a:solidFill>
                <a:srgbClr val="000000"/>
              </a:solidFill>
            </a:endParaRPr>
          </a:p>
        </p:txBody>
      </p:sp>
      <p:cxnSp>
        <p:nvCxnSpPr>
          <p:cNvPr id="350" name="Straight Connector 349"/>
          <p:cNvCxnSpPr/>
          <p:nvPr/>
        </p:nvCxnSpPr>
        <p:spPr>
          <a:xfrm>
            <a:off x="779299" y="2213982"/>
            <a:ext cx="169798" cy="99728"/>
          </a:xfrm>
          <a:prstGeom prst="line">
            <a:avLst/>
          </a:prstGeom>
          <a:noFill/>
          <a:ln w="6350" cap="flat" cmpd="sng" algn="ctr">
            <a:solidFill>
              <a:srgbClr val="5B9BD5"/>
            </a:solidFill>
            <a:prstDash val="solid"/>
            <a:miter lim="800000"/>
          </a:ln>
          <a:effectLst/>
        </p:spPr>
      </p:cxnSp>
      <p:cxnSp>
        <p:nvCxnSpPr>
          <p:cNvPr id="351" name="Straight Connector 350"/>
          <p:cNvCxnSpPr/>
          <p:nvPr/>
        </p:nvCxnSpPr>
        <p:spPr>
          <a:xfrm flipV="1">
            <a:off x="609526" y="2218261"/>
            <a:ext cx="169773" cy="95449"/>
          </a:xfrm>
          <a:prstGeom prst="line">
            <a:avLst/>
          </a:prstGeom>
          <a:noFill/>
          <a:ln w="6350" cap="flat" cmpd="sng" algn="ctr">
            <a:solidFill>
              <a:srgbClr val="5B9BD5"/>
            </a:solidFill>
            <a:prstDash val="solid"/>
            <a:miter lim="800000"/>
          </a:ln>
          <a:effectLst/>
        </p:spPr>
      </p:cxnSp>
      <p:cxnSp>
        <p:nvCxnSpPr>
          <p:cNvPr id="352" name="Straight Connector 351"/>
          <p:cNvCxnSpPr/>
          <p:nvPr/>
        </p:nvCxnSpPr>
        <p:spPr>
          <a:xfrm>
            <a:off x="1116796" y="2213982"/>
            <a:ext cx="169798" cy="99728"/>
          </a:xfrm>
          <a:prstGeom prst="line">
            <a:avLst/>
          </a:prstGeom>
          <a:noFill/>
          <a:ln w="6350" cap="flat" cmpd="sng" algn="ctr">
            <a:solidFill>
              <a:srgbClr val="5B9BD5"/>
            </a:solidFill>
            <a:prstDash val="solid"/>
            <a:miter lim="800000"/>
          </a:ln>
          <a:effectLst/>
        </p:spPr>
      </p:cxnSp>
      <p:cxnSp>
        <p:nvCxnSpPr>
          <p:cNvPr id="353" name="Straight Connector 352"/>
          <p:cNvCxnSpPr/>
          <p:nvPr/>
        </p:nvCxnSpPr>
        <p:spPr>
          <a:xfrm flipV="1">
            <a:off x="947023" y="2218261"/>
            <a:ext cx="169773" cy="95449"/>
          </a:xfrm>
          <a:prstGeom prst="line">
            <a:avLst/>
          </a:prstGeom>
          <a:noFill/>
          <a:ln w="6350" cap="flat" cmpd="sng" algn="ctr">
            <a:solidFill>
              <a:srgbClr val="5B9BD5"/>
            </a:solidFill>
            <a:prstDash val="solid"/>
            <a:miter lim="800000"/>
          </a:ln>
          <a:effectLst/>
        </p:spPr>
      </p:cxnSp>
      <p:cxnSp>
        <p:nvCxnSpPr>
          <p:cNvPr id="354" name="Straight Connector 353"/>
          <p:cNvCxnSpPr/>
          <p:nvPr/>
        </p:nvCxnSpPr>
        <p:spPr>
          <a:xfrm>
            <a:off x="1456122" y="2213982"/>
            <a:ext cx="169798" cy="99728"/>
          </a:xfrm>
          <a:prstGeom prst="line">
            <a:avLst/>
          </a:prstGeom>
          <a:noFill/>
          <a:ln w="6350" cap="flat" cmpd="sng" algn="ctr">
            <a:solidFill>
              <a:srgbClr val="5B9BD5"/>
            </a:solidFill>
            <a:prstDash val="solid"/>
            <a:miter lim="800000"/>
          </a:ln>
          <a:effectLst/>
        </p:spPr>
      </p:cxnSp>
      <p:cxnSp>
        <p:nvCxnSpPr>
          <p:cNvPr id="355" name="Straight Connector 354"/>
          <p:cNvCxnSpPr/>
          <p:nvPr/>
        </p:nvCxnSpPr>
        <p:spPr>
          <a:xfrm flipV="1">
            <a:off x="1286348" y="2218261"/>
            <a:ext cx="169773" cy="95449"/>
          </a:xfrm>
          <a:prstGeom prst="line">
            <a:avLst/>
          </a:prstGeom>
          <a:noFill/>
          <a:ln w="6350" cap="flat" cmpd="sng" algn="ctr">
            <a:solidFill>
              <a:srgbClr val="5B9BD5"/>
            </a:solidFill>
            <a:prstDash val="solid"/>
            <a:miter lim="800000"/>
          </a:ln>
          <a:effectLst/>
        </p:spPr>
      </p:cxnSp>
      <p:cxnSp>
        <p:nvCxnSpPr>
          <p:cNvPr id="356" name="Straight Connector 355"/>
          <p:cNvCxnSpPr/>
          <p:nvPr/>
        </p:nvCxnSpPr>
        <p:spPr>
          <a:xfrm>
            <a:off x="1793619" y="2213982"/>
            <a:ext cx="169798" cy="99728"/>
          </a:xfrm>
          <a:prstGeom prst="line">
            <a:avLst/>
          </a:prstGeom>
          <a:noFill/>
          <a:ln w="6350" cap="flat" cmpd="sng" algn="ctr">
            <a:solidFill>
              <a:srgbClr val="5B9BD5"/>
            </a:solidFill>
            <a:prstDash val="solid"/>
            <a:miter lim="800000"/>
          </a:ln>
          <a:effectLst/>
        </p:spPr>
      </p:cxnSp>
      <p:cxnSp>
        <p:nvCxnSpPr>
          <p:cNvPr id="357" name="Straight Connector 356"/>
          <p:cNvCxnSpPr/>
          <p:nvPr/>
        </p:nvCxnSpPr>
        <p:spPr>
          <a:xfrm flipV="1">
            <a:off x="1623846" y="2218261"/>
            <a:ext cx="169773" cy="95449"/>
          </a:xfrm>
          <a:prstGeom prst="line">
            <a:avLst/>
          </a:prstGeom>
          <a:noFill/>
          <a:ln w="6350" cap="flat" cmpd="sng" algn="ctr">
            <a:solidFill>
              <a:srgbClr val="5B9BD5"/>
            </a:solidFill>
            <a:prstDash val="solid"/>
            <a:miter lim="800000"/>
          </a:ln>
          <a:effectLst/>
        </p:spPr>
      </p:cxnSp>
      <p:cxnSp>
        <p:nvCxnSpPr>
          <p:cNvPr id="358" name="Straight Connector 357"/>
          <p:cNvCxnSpPr/>
          <p:nvPr/>
        </p:nvCxnSpPr>
        <p:spPr>
          <a:xfrm>
            <a:off x="2128417" y="2213982"/>
            <a:ext cx="169798" cy="99728"/>
          </a:xfrm>
          <a:prstGeom prst="line">
            <a:avLst/>
          </a:prstGeom>
          <a:noFill/>
          <a:ln w="6350" cap="flat" cmpd="sng" algn="ctr">
            <a:solidFill>
              <a:srgbClr val="5B9BD5"/>
            </a:solidFill>
            <a:prstDash val="solid"/>
            <a:miter lim="800000"/>
          </a:ln>
          <a:effectLst/>
        </p:spPr>
      </p:cxnSp>
      <p:cxnSp>
        <p:nvCxnSpPr>
          <p:cNvPr id="359" name="Straight Connector 358"/>
          <p:cNvCxnSpPr/>
          <p:nvPr/>
        </p:nvCxnSpPr>
        <p:spPr>
          <a:xfrm flipV="1">
            <a:off x="1958643" y="2218261"/>
            <a:ext cx="169773" cy="95449"/>
          </a:xfrm>
          <a:prstGeom prst="line">
            <a:avLst/>
          </a:prstGeom>
          <a:noFill/>
          <a:ln w="6350" cap="flat" cmpd="sng" algn="ctr">
            <a:solidFill>
              <a:srgbClr val="5B9BD5"/>
            </a:solidFill>
            <a:prstDash val="solid"/>
            <a:miter lim="800000"/>
          </a:ln>
          <a:effectLst/>
        </p:spPr>
      </p:cxnSp>
      <p:cxnSp>
        <p:nvCxnSpPr>
          <p:cNvPr id="360" name="Straight Connector 359"/>
          <p:cNvCxnSpPr/>
          <p:nvPr/>
        </p:nvCxnSpPr>
        <p:spPr>
          <a:xfrm>
            <a:off x="2465914" y="2213982"/>
            <a:ext cx="169798" cy="99728"/>
          </a:xfrm>
          <a:prstGeom prst="line">
            <a:avLst/>
          </a:prstGeom>
          <a:noFill/>
          <a:ln w="6350" cap="flat" cmpd="sng" algn="ctr">
            <a:solidFill>
              <a:srgbClr val="5B9BD5"/>
            </a:solidFill>
            <a:prstDash val="solid"/>
            <a:miter lim="800000"/>
          </a:ln>
          <a:effectLst/>
        </p:spPr>
      </p:cxnSp>
      <p:cxnSp>
        <p:nvCxnSpPr>
          <p:cNvPr id="361" name="Straight Connector 360"/>
          <p:cNvCxnSpPr/>
          <p:nvPr/>
        </p:nvCxnSpPr>
        <p:spPr>
          <a:xfrm flipV="1">
            <a:off x="2296141" y="2218261"/>
            <a:ext cx="169773" cy="95449"/>
          </a:xfrm>
          <a:prstGeom prst="line">
            <a:avLst/>
          </a:prstGeom>
          <a:noFill/>
          <a:ln w="6350" cap="flat" cmpd="sng" algn="ctr">
            <a:solidFill>
              <a:srgbClr val="5B9BD5"/>
            </a:solidFill>
            <a:prstDash val="solid"/>
            <a:miter lim="800000"/>
          </a:ln>
          <a:effectLst/>
        </p:spPr>
      </p:cxnSp>
      <p:cxnSp>
        <p:nvCxnSpPr>
          <p:cNvPr id="362" name="Straight Connector 361"/>
          <p:cNvCxnSpPr/>
          <p:nvPr/>
        </p:nvCxnSpPr>
        <p:spPr>
          <a:xfrm>
            <a:off x="2805240" y="2213982"/>
            <a:ext cx="169798" cy="99728"/>
          </a:xfrm>
          <a:prstGeom prst="line">
            <a:avLst/>
          </a:prstGeom>
          <a:noFill/>
          <a:ln w="6350" cap="flat" cmpd="sng" algn="ctr">
            <a:solidFill>
              <a:srgbClr val="5B9BD5"/>
            </a:solidFill>
            <a:prstDash val="solid"/>
            <a:miter lim="800000"/>
          </a:ln>
          <a:effectLst/>
        </p:spPr>
      </p:cxnSp>
      <p:cxnSp>
        <p:nvCxnSpPr>
          <p:cNvPr id="363" name="Straight Connector 362"/>
          <p:cNvCxnSpPr/>
          <p:nvPr/>
        </p:nvCxnSpPr>
        <p:spPr>
          <a:xfrm flipV="1">
            <a:off x="2635466" y="2218261"/>
            <a:ext cx="169773" cy="95449"/>
          </a:xfrm>
          <a:prstGeom prst="line">
            <a:avLst/>
          </a:prstGeom>
          <a:noFill/>
          <a:ln w="6350" cap="flat" cmpd="sng" algn="ctr">
            <a:solidFill>
              <a:srgbClr val="5B9BD5"/>
            </a:solidFill>
            <a:prstDash val="solid"/>
            <a:miter lim="800000"/>
          </a:ln>
          <a:effectLst/>
        </p:spPr>
      </p:cxnSp>
      <p:cxnSp>
        <p:nvCxnSpPr>
          <p:cNvPr id="364" name="Straight Connector 363"/>
          <p:cNvCxnSpPr/>
          <p:nvPr/>
        </p:nvCxnSpPr>
        <p:spPr>
          <a:xfrm>
            <a:off x="3138650" y="2217901"/>
            <a:ext cx="169798" cy="99728"/>
          </a:xfrm>
          <a:prstGeom prst="line">
            <a:avLst/>
          </a:prstGeom>
          <a:noFill/>
          <a:ln w="6350" cap="flat" cmpd="sng" algn="ctr">
            <a:solidFill>
              <a:srgbClr val="5B9BD5"/>
            </a:solidFill>
            <a:prstDash val="solid"/>
            <a:miter lim="800000"/>
          </a:ln>
          <a:effectLst/>
        </p:spPr>
      </p:cxnSp>
      <p:cxnSp>
        <p:nvCxnSpPr>
          <p:cNvPr id="365" name="Straight Connector 364"/>
          <p:cNvCxnSpPr/>
          <p:nvPr/>
        </p:nvCxnSpPr>
        <p:spPr>
          <a:xfrm flipV="1">
            <a:off x="2976020" y="2218261"/>
            <a:ext cx="169773" cy="95449"/>
          </a:xfrm>
          <a:prstGeom prst="line">
            <a:avLst/>
          </a:prstGeom>
          <a:noFill/>
          <a:ln w="6350" cap="flat" cmpd="sng" algn="ctr">
            <a:solidFill>
              <a:srgbClr val="5B9BD5"/>
            </a:solidFill>
            <a:prstDash val="solid"/>
            <a:miter lim="800000"/>
          </a:ln>
          <a:effectLst/>
        </p:spPr>
      </p:cxnSp>
      <p:cxnSp>
        <p:nvCxnSpPr>
          <p:cNvPr id="366" name="Straight Connector 365"/>
          <p:cNvCxnSpPr/>
          <p:nvPr/>
        </p:nvCxnSpPr>
        <p:spPr>
          <a:xfrm>
            <a:off x="3485377" y="2214953"/>
            <a:ext cx="169798" cy="99728"/>
          </a:xfrm>
          <a:prstGeom prst="line">
            <a:avLst/>
          </a:prstGeom>
          <a:noFill/>
          <a:ln w="6350" cap="flat" cmpd="sng" algn="ctr">
            <a:solidFill>
              <a:srgbClr val="5B9BD5"/>
            </a:solidFill>
            <a:prstDash val="solid"/>
            <a:miter lim="800000"/>
          </a:ln>
          <a:effectLst/>
        </p:spPr>
      </p:cxnSp>
      <p:cxnSp>
        <p:nvCxnSpPr>
          <p:cNvPr id="367" name="Straight Connector 366"/>
          <p:cNvCxnSpPr/>
          <p:nvPr/>
        </p:nvCxnSpPr>
        <p:spPr>
          <a:xfrm flipV="1">
            <a:off x="3315604" y="2219232"/>
            <a:ext cx="169773" cy="95449"/>
          </a:xfrm>
          <a:prstGeom prst="line">
            <a:avLst/>
          </a:prstGeom>
          <a:noFill/>
          <a:ln w="6350" cap="flat" cmpd="sng" algn="ctr">
            <a:solidFill>
              <a:srgbClr val="5B9BD5"/>
            </a:solidFill>
            <a:prstDash val="solid"/>
            <a:miter lim="800000"/>
          </a:ln>
          <a:effectLst/>
        </p:spPr>
      </p:cxnSp>
      <p:cxnSp>
        <p:nvCxnSpPr>
          <p:cNvPr id="368" name="Straight Connector 367"/>
          <p:cNvCxnSpPr/>
          <p:nvPr/>
        </p:nvCxnSpPr>
        <p:spPr>
          <a:xfrm>
            <a:off x="3822874" y="2214953"/>
            <a:ext cx="169798" cy="99728"/>
          </a:xfrm>
          <a:prstGeom prst="line">
            <a:avLst/>
          </a:prstGeom>
          <a:noFill/>
          <a:ln w="6350" cap="flat" cmpd="sng" algn="ctr">
            <a:solidFill>
              <a:srgbClr val="5B9BD5"/>
            </a:solidFill>
            <a:prstDash val="solid"/>
            <a:miter lim="800000"/>
          </a:ln>
          <a:effectLst/>
        </p:spPr>
      </p:cxnSp>
      <p:cxnSp>
        <p:nvCxnSpPr>
          <p:cNvPr id="369" name="Straight Connector 368"/>
          <p:cNvCxnSpPr/>
          <p:nvPr/>
        </p:nvCxnSpPr>
        <p:spPr>
          <a:xfrm flipV="1">
            <a:off x="3653101" y="2219232"/>
            <a:ext cx="169773" cy="95449"/>
          </a:xfrm>
          <a:prstGeom prst="line">
            <a:avLst/>
          </a:prstGeom>
          <a:noFill/>
          <a:ln w="6350" cap="flat" cmpd="sng" algn="ctr">
            <a:solidFill>
              <a:srgbClr val="5B9BD5"/>
            </a:solidFill>
            <a:prstDash val="solid"/>
            <a:miter lim="800000"/>
          </a:ln>
          <a:effectLst/>
        </p:spPr>
      </p:cxnSp>
      <p:cxnSp>
        <p:nvCxnSpPr>
          <p:cNvPr id="370" name="Straight Connector 369"/>
          <p:cNvCxnSpPr/>
          <p:nvPr/>
        </p:nvCxnSpPr>
        <p:spPr>
          <a:xfrm>
            <a:off x="4159144" y="2214953"/>
            <a:ext cx="169798" cy="99728"/>
          </a:xfrm>
          <a:prstGeom prst="line">
            <a:avLst/>
          </a:prstGeom>
          <a:noFill/>
          <a:ln w="6350" cap="flat" cmpd="sng" algn="ctr">
            <a:solidFill>
              <a:srgbClr val="5B9BD5"/>
            </a:solidFill>
            <a:prstDash val="solid"/>
            <a:miter lim="800000"/>
          </a:ln>
          <a:effectLst/>
        </p:spPr>
      </p:cxnSp>
      <p:cxnSp>
        <p:nvCxnSpPr>
          <p:cNvPr id="371" name="Straight Connector 370"/>
          <p:cNvCxnSpPr/>
          <p:nvPr/>
        </p:nvCxnSpPr>
        <p:spPr>
          <a:xfrm flipV="1">
            <a:off x="3992426" y="2219232"/>
            <a:ext cx="169773" cy="95449"/>
          </a:xfrm>
          <a:prstGeom prst="line">
            <a:avLst/>
          </a:prstGeom>
          <a:noFill/>
          <a:ln w="6350" cap="flat" cmpd="sng" algn="ctr">
            <a:solidFill>
              <a:srgbClr val="5B9BD5"/>
            </a:solidFill>
            <a:prstDash val="solid"/>
            <a:miter lim="800000"/>
          </a:ln>
          <a:effectLst/>
        </p:spPr>
      </p:cxnSp>
      <p:cxnSp>
        <p:nvCxnSpPr>
          <p:cNvPr id="372" name="Straight Connector 371"/>
          <p:cNvCxnSpPr/>
          <p:nvPr/>
        </p:nvCxnSpPr>
        <p:spPr>
          <a:xfrm>
            <a:off x="4500053" y="2214953"/>
            <a:ext cx="169798" cy="99728"/>
          </a:xfrm>
          <a:prstGeom prst="line">
            <a:avLst/>
          </a:prstGeom>
          <a:noFill/>
          <a:ln w="6350" cap="flat" cmpd="sng" algn="ctr">
            <a:solidFill>
              <a:srgbClr val="5B9BD5"/>
            </a:solidFill>
            <a:prstDash val="solid"/>
            <a:miter lim="800000"/>
          </a:ln>
          <a:effectLst/>
        </p:spPr>
      </p:cxnSp>
      <p:cxnSp>
        <p:nvCxnSpPr>
          <p:cNvPr id="373" name="Straight Connector 372"/>
          <p:cNvCxnSpPr/>
          <p:nvPr/>
        </p:nvCxnSpPr>
        <p:spPr>
          <a:xfrm flipV="1">
            <a:off x="4330280" y="2219232"/>
            <a:ext cx="169773" cy="95449"/>
          </a:xfrm>
          <a:prstGeom prst="line">
            <a:avLst/>
          </a:prstGeom>
          <a:noFill/>
          <a:ln w="6350" cap="flat" cmpd="sng" algn="ctr">
            <a:solidFill>
              <a:srgbClr val="5B9BD5"/>
            </a:solidFill>
            <a:prstDash val="solid"/>
            <a:miter lim="800000"/>
          </a:ln>
          <a:effectLst/>
        </p:spPr>
      </p:cxnSp>
      <p:cxnSp>
        <p:nvCxnSpPr>
          <p:cNvPr id="374" name="Straight Connector 373"/>
          <p:cNvCxnSpPr/>
          <p:nvPr/>
        </p:nvCxnSpPr>
        <p:spPr>
          <a:xfrm>
            <a:off x="4837551" y="2214953"/>
            <a:ext cx="169798" cy="99728"/>
          </a:xfrm>
          <a:prstGeom prst="line">
            <a:avLst/>
          </a:prstGeom>
          <a:noFill/>
          <a:ln w="6350" cap="flat" cmpd="sng" algn="ctr">
            <a:solidFill>
              <a:srgbClr val="5B9BD5"/>
            </a:solidFill>
            <a:prstDash val="solid"/>
            <a:miter lim="800000"/>
          </a:ln>
          <a:effectLst/>
        </p:spPr>
      </p:cxnSp>
      <p:cxnSp>
        <p:nvCxnSpPr>
          <p:cNvPr id="375" name="Straight Connector 374"/>
          <p:cNvCxnSpPr/>
          <p:nvPr/>
        </p:nvCxnSpPr>
        <p:spPr>
          <a:xfrm flipV="1">
            <a:off x="4667777" y="2219232"/>
            <a:ext cx="169773" cy="95449"/>
          </a:xfrm>
          <a:prstGeom prst="line">
            <a:avLst/>
          </a:prstGeom>
          <a:noFill/>
          <a:ln w="6350" cap="flat" cmpd="sng" algn="ctr">
            <a:solidFill>
              <a:srgbClr val="5B9BD5"/>
            </a:solidFill>
            <a:prstDash val="solid"/>
            <a:miter lim="800000"/>
          </a:ln>
          <a:effectLst/>
        </p:spPr>
      </p:cxnSp>
      <p:cxnSp>
        <p:nvCxnSpPr>
          <p:cNvPr id="376" name="Straight Connector 375"/>
          <p:cNvCxnSpPr/>
          <p:nvPr/>
        </p:nvCxnSpPr>
        <p:spPr>
          <a:xfrm>
            <a:off x="5178104" y="2214953"/>
            <a:ext cx="169798" cy="99728"/>
          </a:xfrm>
          <a:prstGeom prst="line">
            <a:avLst/>
          </a:prstGeom>
          <a:noFill/>
          <a:ln w="6350" cap="flat" cmpd="sng" algn="ctr">
            <a:solidFill>
              <a:srgbClr val="5B9BD5"/>
            </a:solidFill>
            <a:prstDash val="solid"/>
            <a:miter lim="800000"/>
          </a:ln>
          <a:effectLst/>
        </p:spPr>
      </p:cxnSp>
      <p:cxnSp>
        <p:nvCxnSpPr>
          <p:cNvPr id="377" name="Straight Connector 376"/>
          <p:cNvCxnSpPr/>
          <p:nvPr/>
        </p:nvCxnSpPr>
        <p:spPr>
          <a:xfrm flipV="1">
            <a:off x="5008331" y="2219232"/>
            <a:ext cx="169773" cy="95449"/>
          </a:xfrm>
          <a:prstGeom prst="line">
            <a:avLst/>
          </a:prstGeom>
          <a:noFill/>
          <a:ln w="6350" cap="flat" cmpd="sng" algn="ctr">
            <a:solidFill>
              <a:srgbClr val="5B9BD5"/>
            </a:solidFill>
            <a:prstDash val="solid"/>
            <a:miter lim="800000"/>
          </a:ln>
          <a:effectLst/>
        </p:spPr>
      </p:cxnSp>
      <p:cxnSp>
        <p:nvCxnSpPr>
          <p:cNvPr id="378" name="Straight Connector 377"/>
          <p:cNvCxnSpPr/>
          <p:nvPr/>
        </p:nvCxnSpPr>
        <p:spPr>
          <a:xfrm>
            <a:off x="5520129" y="2214953"/>
            <a:ext cx="169798" cy="99728"/>
          </a:xfrm>
          <a:prstGeom prst="line">
            <a:avLst/>
          </a:prstGeom>
          <a:noFill/>
          <a:ln w="6350" cap="flat" cmpd="sng" algn="ctr">
            <a:solidFill>
              <a:srgbClr val="5B9BD5"/>
            </a:solidFill>
            <a:prstDash val="solid"/>
            <a:miter lim="800000"/>
          </a:ln>
          <a:effectLst/>
        </p:spPr>
      </p:cxnSp>
      <p:cxnSp>
        <p:nvCxnSpPr>
          <p:cNvPr id="379" name="Straight Connector 378"/>
          <p:cNvCxnSpPr/>
          <p:nvPr/>
        </p:nvCxnSpPr>
        <p:spPr>
          <a:xfrm flipV="1">
            <a:off x="5347655" y="2219232"/>
            <a:ext cx="169773" cy="95449"/>
          </a:xfrm>
          <a:prstGeom prst="line">
            <a:avLst/>
          </a:prstGeom>
          <a:noFill/>
          <a:ln w="6350" cap="flat" cmpd="sng" algn="ctr">
            <a:solidFill>
              <a:srgbClr val="5B9BD5"/>
            </a:solidFill>
            <a:prstDash val="solid"/>
            <a:miter lim="800000"/>
          </a:ln>
          <a:effectLst/>
        </p:spPr>
      </p:cxnSp>
      <p:cxnSp>
        <p:nvCxnSpPr>
          <p:cNvPr id="380" name="Straight Connector 379"/>
          <p:cNvCxnSpPr/>
          <p:nvPr/>
        </p:nvCxnSpPr>
        <p:spPr>
          <a:xfrm>
            <a:off x="5854926" y="2214953"/>
            <a:ext cx="169798" cy="99728"/>
          </a:xfrm>
          <a:prstGeom prst="line">
            <a:avLst/>
          </a:prstGeom>
          <a:noFill/>
          <a:ln w="6350" cap="flat" cmpd="sng" algn="ctr">
            <a:solidFill>
              <a:srgbClr val="5B9BD5"/>
            </a:solidFill>
            <a:prstDash val="solid"/>
            <a:miter lim="800000"/>
          </a:ln>
          <a:effectLst/>
        </p:spPr>
      </p:cxnSp>
      <p:cxnSp>
        <p:nvCxnSpPr>
          <p:cNvPr id="381" name="Straight Connector 380"/>
          <p:cNvCxnSpPr/>
          <p:nvPr/>
        </p:nvCxnSpPr>
        <p:spPr>
          <a:xfrm flipV="1">
            <a:off x="5687853" y="2219232"/>
            <a:ext cx="169773" cy="95449"/>
          </a:xfrm>
          <a:prstGeom prst="line">
            <a:avLst/>
          </a:prstGeom>
          <a:noFill/>
          <a:ln w="6350" cap="flat" cmpd="sng" algn="ctr">
            <a:solidFill>
              <a:srgbClr val="5B9BD5"/>
            </a:solidFill>
            <a:prstDash val="solid"/>
            <a:miter lim="800000"/>
          </a:ln>
          <a:effectLst/>
        </p:spPr>
      </p:cxnSp>
      <p:cxnSp>
        <p:nvCxnSpPr>
          <p:cNvPr id="382" name="Straight Connector 381"/>
          <p:cNvCxnSpPr/>
          <p:nvPr/>
        </p:nvCxnSpPr>
        <p:spPr>
          <a:xfrm>
            <a:off x="6196305" y="2217559"/>
            <a:ext cx="169798" cy="99728"/>
          </a:xfrm>
          <a:prstGeom prst="line">
            <a:avLst/>
          </a:prstGeom>
          <a:noFill/>
          <a:ln w="6350" cap="flat" cmpd="sng" algn="ctr">
            <a:solidFill>
              <a:srgbClr val="5B9BD5"/>
            </a:solidFill>
            <a:prstDash val="solid"/>
            <a:miter lim="800000"/>
          </a:ln>
          <a:effectLst/>
        </p:spPr>
      </p:cxnSp>
      <p:cxnSp>
        <p:nvCxnSpPr>
          <p:cNvPr id="383" name="Straight Connector 382"/>
          <p:cNvCxnSpPr/>
          <p:nvPr/>
        </p:nvCxnSpPr>
        <p:spPr>
          <a:xfrm flipV="1">
            <a:off x="6026531" y="2221838"/>
            <a:ext cx="169773" cy="95449"/>
          </a:xfrm>
          <a:prstGeom prst="line">
            <a:avLst/>
          </a:prstGeom>
          <a:noFill/>
          <a:ln w="6350" cap="flat" cmpd="sng" algn="ctr">
            <a:solidFill>
              <a:srgbClr val="5B9BD5"/>
            </a:solidFill>
            <a:prstDash val="solid"/>
            <a:miter lim="800000"/>
          </a:ln>
          <a:effectLst/>
        </p:spPr>
      </p:cxnSp>
      <p:cxnSp>
        <p:nvCxnSpPr>
          <p:cNvPr id="384" name="Straight Connector 383"/>
          <p:cNvCxnSpPr/>
          <p:nvPr/>
        </p:nvCxnSpPr>
        <p:spPr>
          <a:xfrm>
            <a:off x="6531102" y="2217559"/>
            <a:ext cx="169798" cy="99728"/>
          </a:xfrm>
          <a:prstGeom prst="line">
            <a:avLst/>
          </a:prstGeom>
          <a:noFill/>
          <a:ln w="6350" cap="flat" cmpd="sng" algn="ctr">
            <a:solidFill>
              <a:srgbClr val="5B9BD5"/>
            </a:solidFill>
            <a:prstDash val="solid"/>
            <a:miter lim="800000"/>
          </a:ln>
          <a:effectLst/>
        </p:spPr>
      </p:cxnSp>
      <p:cxnSp>
        <p:nvCxnSpPr>
          <p:cNvPr id="385" name="Straight Connector 384"/>
          <p:cNvCxnSpPr/>
          <p:nvPr/>
        </p:nvCxnSpPr>
        <p:spPr>
          <a:xfrm flipV="1">
            <a:off x="6364029" y="2221838"/>
            <a:ext cx="169773" cy="95449"/>
          </a:xfrm>
          <a:prstGeom prst="line">
            <a:avLst/>
          </a:prstGeom>
          <a:noFill/>
          <a:ln w="6350" cap="flat" cmpd="sng" algn="ctr">
            <a:solidFill>
              <a:srgbClr val="5B9BD5"/>
            </a:solidFill>
            <a:prstDash val="solid"/>
            <a:miter lim="800000"/>
          </a:ln>
          <a:effectLst/>
        </p:spPr>
      </p:cxnSp>
      <p:cxnSp>
        <p:nvCxnSpPr>
          <p:cNvPr id="386" name="Straight Connector 385"/>
          <p:cNvCxnSpPr/>
          <p:nvPr/>
        </p:nvCxnSpPr>
        <p:spPr>
          <a:xfrm>
            <a:off x="6858561" y="2217559"/>
            <a:ext cx="169798" cy="99728"/>
          </a:xfrm>
          <a:prstGeom prst="line">
            <a:avLst/>
          </a:prstGeom>
          <a:noFill/>
          <a:ln w="6350" cap="flat" cmpd="sng" algn="ctr">
            <a:solidFill>
              <a:srgbClr val="5B9BD5"/>
            </a:solidFill>
            <a:prstDash val="solid"/>
            <a:miter lim="800000"/>
          </a:ln>
          <a:effectLst/>
        </p:spPr>
      </p:cxnSp>
      <p:cxnSp>
        <p:nvCxnSpPr>
          <p:cNvPr id="387" name="Straight Connector 386"/>
          <p:cNvCxnSpPr/>
          <p:nvPr/>
        </p:nvCxnSpPr>
        <p:spPr>
          <a:xfrm flipV="1">
            <a:off x="6700655" y="2221838"/>
            <a:ext cx="169773" cy="95449"/>
          </a:xfrm>
          <a:prstGeom prst="line">
            <a:avLst/>
          </a:prstGeom>
          <a:noFill/>
          <a:ln w="6350" cap="flat" cmpd="sng" algn="ctr">
            <a:solidFill>
              <a:srgbClr val="5B9BD5"/>
            </a:solidFill>
            <a:prstDash val="solid"/>
            <a:miter lim="800000"/>
          </a:ln>
          <a:effectLst/>
        </p:spPr>
      </p:cxnSp>
      <p:cxnSp>
        <p:nvCxnSpPr>
          <p:cNvPr id="388" name="Straight Connector 387"/>
          <p:cNvCxnSpPr/>
          <p:nvPr/>
        </p:nvCxnSpPr>
        <p:spPr>
          <a:xfrm>
            <a:off x="7203237" y="2217559"/>
            <a:ext cx="169798" cy="99728"/>
          </a:xfrm>
          <a:prstGeom prst="line">
            <a:avLst/>
          </a:prstGeom>
          <a:noFill/>
          <a:ln w="6350" cap="flat" cmpd="sng" algn="ctr">
            <a:solidFill>
              <a:srgbClr val="5B9BD5"/>
            </a:solidFill>
            <a:prstDash val="solid"/>
            <a:miter lim="800000"/>
          </a:ln>
          <a:effectLst/>
        </p:spPr>
      </p:cxnSp>
      <p:cxnSp>
        <p:nvCxnSpPr>
          <p:cNvPr id="389" name="Straight Connector 388"/>
          <p:cNvCxnSpPr/>
          <p:nvPr/>
        </p:nvCxnSpPr>
        <p:spPr>
          <a:xfrm flipV="1">
            <a:off x="7033464" y="2221838"/>
            <a:ext cx="169773" cy="95449"/>
          </a:xfrm>
          <a:prstGeom prst="line">
            <a:avLst/>
          </a:prstGeom>
          <a:noFill/>
          <a:ln w="6350" cap="flat" cmpd="sng" algn="ctr">
            <a:solidFill>
              <a:srgbClr val="5B9BD5"/>
            </a:solidFill>
            <a:prstDash val="solid"/>
            <a:miter lim="800000"/>
          </a:ln>
          <a:effectLst/>
        </p:spPr>
      </p:cxnSp>
      <p:cxnSp>
        <p:nvCxnSpPr>
          <p:cNvPr id="390" name="Straight Connector 389"/>
          <p:cNvCxnSpPr/>
          <p:nvPr/>
        </p:nvCxnSpPr>
        <p:spPr>
          <a:xfrm>
            <a:off x="7540734" y="2217559"/>
            <a:ext cx="169798" cy="99728"/>
          </a:xfrm>
          <a:prstGeom prst="line">
            <a:avLst/>
          </a:prstGeom>
          <a:noFill/>
          <a:ln w="6350" cap="flat" cmpd="sng" algn="ctr">
            <a:solidFill>
              <a:srgbClr val="5B9BD5"/>
            </a:solidFill>
            <a:prstDash val="solid"/>
            <a:miter lim="800000"/>
          </a:ln>
          <a:effectLst/>
        </p:spPr>
      </p:cxnSp>
      <p:cxnSp>
        <p:nvCxnSpPr>
          <p:cNvPr id="391" name="Straight Connector 390"/>
          <p:cNvCxnSpPr/>
          <p:nvPr/>
        </p:nvCxnSpPr>
        <p:spPr>
          <a:xfrm flipV="1">
            <a:off x="7370961" y="2221838"/>
            <a:ext cx="169773" cy="95449"/>
          </a:xfrm>
          <a:prstGeom prst="line">
            <a:avLst/>
          </a:prstGeom>
          <a:noFill/>
          <a:ln w="6350" cap="flat" cmpd="sng" algn="ctr">
            <a:solidFill>
              <a:srgbClr val="5B9BD5"/>
            </a:solidFill>
            <a:prstDash val="solid"/>
            <a:miter lim="800000"/>
          </a:ln>
          <a:effectLst/>
        </p:spPr>
      </p:cxnSp>
      <p:cxnSp>
        <p:nvCxnSpPr>
          <p:cNvPr id="392" name="Straight Connector 391"/>
          <p:cNvCxnSpPr/>
          <p:nvPr/>
        </p:nvCxnSpPr>
        <p:spPr>
          <a:xfrm>
            <a:off x="7881288" y="2217559"/>
            <a:ext cx="169798" cy="99728"/>
          </a:xfrm>
          <a:prstGeom prst="line">
            <a:avLst/>
          </a:prstGeom>
          <a:noFill/>
          <a:ln w="6350" cap="flat" cmpd="sng" algn="ctr">
            <a:solidFill>
              <a:srgbClr val="5B9BD5"/>
            </a:solidFill>
            <a:prstDash val="solid"/>
            <a:miter lim="800000"/>
          </a:ln>
          <a:effectLst/>
        </p:spPr>
      </p:cxnSp>
      <p:cxnSp>
        <p:nvCxnSpPr>
          <p:cNvPr id="393" name="Straight Connector 392"/>
          <p:cNvCxnSpPr/>
          <p:nvPr/>
        </p:nvCxnSpPr>
        <p:spPr>
          <a:xfrm flipV="1">
            <a:off x="7711514" y="2221838"/>
            <a:ext cx="169773" cy="95449"/>
          </a:xfrm>
          <a:prstGeom prst="line">
            <a:avLst/>
          </a:prstGeom>
          <a:noFill/>
          <a:ln w="6350" cap="flat" cmpd="sng" algn="ctr">
            <a:solidFill>
              <a:srgbClr val="5B9BD5"/>
            </a:solidFill>
            <a:prstDash val="solid"/>
            <a:miter lim="800000"/>
          </a:ln>
          <a:effectLst/>
        </p:spPr>
      </p:cxnSp>
      <p:cxnSp>
        <p:nvCxnSpPr>
          <p:cNvPr id="394" name="Straight Connector 393"/>
          <p:cNvCxnSpPr/>
          <p:nvPr/>
        </p:nvCxnSpPr>
        <p:spPr>
          <a:xfrm>
            <a:off x="8220613" y="2217559"/>
            <a:ext cx="169798" cy="99728"/>
          </a:xfrm>
          <a:prstGeom prst="line">
            <a:avLst/>
          </a:prstGeom>
          <a:noFill/>
          <a:ln w="6350" cap="flat" cmpd="sng" algn="ctr">
            <a:solidFill>
              <a:srgbClr val="5B9BD5"/>
            </a:solidFill>
            <a:prstDash val="solid"/>
            <a:miter lim="800000"/>
          </a:ln>
          <a:effectLst/>
        </p:spPr>
      </p:cxnSp>
      <p:cxnSp>
        <p:nvCxnSpPr>
          <p:cNvPr id="395" name="Straight Connector 394"/>
          <p:cNvCxnSpPr/>
          <p:nvPr/>
        </p:nvCxnSpPr>
        <p:spPr>
          <a:xfrm flipV="1">
            <a:off x="8050840" y="2221838"/>
            <a:ext cx="169773" cy="95449"/>
          </a:xfrm>
          <a:prstGeom prst="line">
            <a:avLst/>
          </a:prstGeom>
          <a:noFill/>
          <a:ln w="6350" cap="flat" cmpd="sng" algn="ctr">
            <a:solidFill>
              <a:srgbClr val="5B9BD5"/>
            </a:solidFill>
            <a:prstDash val="solid"/>
            <a:miter lim="800000"/>
          </a:ln>
          <a:effectLst/>
        </p:spPr>
      </p:cxnSp>
      <p:cxnSp>
        <p:nvCxnSpPr>
          <p:cNvPr id="396" name="Straight Connector 395"/>
          <p:cNvCxnSpPr/>
          <p:nvPr/>
        </p:nvCxnSpPr>
        <p:spPr>
          <a:xfrm flipV="1">
            <a:off x="8388337" y="2221838"/>
            <a:ext cx="169773" cy="95449"/>
          </a:xfrm>
          <a:prstGeom prst="line">
            <a:avLst/>
          </a:prstGeom>
          <a:noFill/>
          <a:ln w="6350" cap="flat" cmpd="sng" algn="ctr">
            <a:solidFill>
              <a:srgbClr val="5B9BD5"/>
            </a:solidFill>
            <a:prstDash val="solid"/>
            <a:miter lim="800000"/>
          </a:ln>
          <a:effectLst/>
        </p:spPr>
      </p:cxnSp>
      <p:cxnSp>
        <p:nvCxnSpPr>
          <p:cNvPr id="397" name="Straight Connector 396"/>
          <p:cNvCxnSpPr/>
          <p:nvPr/>
        </p:nvCxnSpPr>
        <p:spPr>
          <a:xfrm>
            <a:off x="6029256" y="2143557"/>
            <a:ext cx="24" cy="197489"/>
          </a:xfrm>
          <a:prstGeom prst="line">
            <a:avLst/>
          </a:prstGeom>
          <a:noFill/>
          <a:ln w="6350" cap="flat" cmpd="sng" algn="ctr">
            <a:solidFill>
              <a:srgbClr val="5B9BD5"/>
            </a:solidFill>
            <a:prstDash val="solid"/>
            <a:miter lim="800000"/>
          </a:ln>
          <a:effectLst/>
        </p:spPr>
      </p:cxnSp>
      <p:cxnSp>
        <p:nvCxnSpPr>
          <p:cNvPr id="398" name="Straight Connector 397"/>
          <p:cNvCxnSpPr/>
          <p:nvPr/>
        </p:nvCxnSpPr>
        <p:spPr>
          <a:xfrm>
            <a:off x="7373686" y="2143557"/>
            <a:ext cx="24" cy="197489"/>
          </a:xfrm>
          <a:prstGeom prst="line">
            <a:avLst/>
          </a:prstGeom>
          <a:noFill/>
          <a:ln w="6350" cap="flat" cmpd="sng" algn="ctr">
            <a:solidFill>
              <a:srgbClr val="5B9BD5"/>
            </a:solidFill>
            <a:prstDash val="solid"/>
            <a:miter lim="800000"/>
          </a:ln>
          <a:effectLst/>
        </p:spPr>
      </p:cxnSp>
      <p:cxnSp>
        <p:nvCxnSpPr>
          <p:cNvPr id="399" name="Straight Connector 398"/>
          <p:cNvCxnSpPr/>
          <p:nvPr/>
        </p:nvCxnSpPr>
        <p:spPr>
          <a:xfrm>
            <a:off x="7714239" y="2143557"/>
            <a:ext cx="24" cy="197489"/>
          </a:xfrm>
          <a:prstGeom prst="line">
            <a:avLst/>
          </a:prstGeom>
          <a:noFill/>
          <a:ln w="6350" cap="flat" cmpd="sng" algn="ctr">
            <a:solidFill>
              <a:srgbClr val="5B9BD5"/>
            </a:solidFill>
            <a:prstDash val="solid"/>
            <a:miter lim="800000"/>
          </a:ln>
          <a:effectLst/>
        </p:spPr>
      </p:cxnSp>
      <p:cxnSp>
        <p:nvCxnSpPr>
          <p:cNvPr id="400" name="Straight Connector 399"/>
          <p:cNvCxnSpPr/>
          <p:nvPr/>
        </p:nvCxnSpPr>
        <p:spPr>
          <a:xfrm>
            <a:off x="612251" y="2136635"/>
            <a:ext cx="24" cy="197489"/>
          </a:xfrm>
          <a:prstGeom prst="line">
            <a:avLst/>
          </a:prstGeom>
          <a:noFill/>
          <a:ln w="6350" cap="flat" cmpd="sng" algn="ctr">
            <a:solidFill>
              <a:srgbClr val="5B9BD5"/>
            </a:solidFill>
            <a:prstDash val="solid"/>
            <a:miter lim="800000"/>
          </a:ln>
          <a:effectLst/>
        </p:spPr>
      </p:cxnSp>
      <p:cxnSp>
        <p:nvCxnSpPr>
          <p:cNvPr id="401" name="Straight Connector 400"/>
          <p:cNvCxnSpPr/>
          <p:nvPr/>
        </p:nvCxnSpPr>
        <p:spPr>
          <a:xfrm>
            <a:off x="949748" y="2136635"/>
            <a:ext cx="24" cy="197489"/>
          </a:xfrm>
          <a:prstGeom prst="line">
            <a:avLst/>
          </a:prstGeom>
          <a:noFill/>
          <a:ln w="6350" cap="flat" cmpd="sng" algn="ctr">
            <a:solidFill>
              <a:srgbClr val="5B9BD5"/>
            </a:solidFill>
            <a:prstDash val="solid"/>
            <a:miter lim="800000"/>
          </a:ln>
          <a:effectLst/>
        </p:spPr>
      </p:cxnSp>
      <p:cxnSp>
        <p:nvCxnSpPr>
          <p:cNvPr id="402" name="Straight Connector 401"/>
          <p:cNvCxnSpPr/>
          <p:nvPr/>
        </p:nvCxnSpPr>
        <p:spPr>
          <a:xfrm>
            <a:off x="1289073" y="2139980"/>
            <a:ext cx="24" cy="197489"/>
          </a:xfrm>
          <a:prstGeom prst="line">
            <a:avLst/>
          </a:prstGeom>
          <a:noFill/>
          <a:ln w="6350" cap="flat" cmpd="sng" algn="ctr">
            <a:solidFill>
              <a:srgbClr val="5B9BD5"/>
            </a:solidFill>
            <a:prstDash val="solid"/>
            <a:miter lim="800000"/>
          </a:ln>
          <a:effectLst/>
        </p:spPr>
      </p:cxnSp>
      <p:cxnSp>
        <p:nvCxnSpPr>
          <p:cNvPr id="403" name="Straight Connector 402"/>
          <p:cNvCxnSpPr/>
          <p:nvPr/>
        </p:nvCxnSpPr>
        <p:spPr>
          <a:xfrm>
            <a:off x="1626571" y="2139980"/>
            <a:ext cx="24" cy="197489"/>
          </a:xfrm>
          <a:prstGeom prst="line">
            <a:avLst/>
          </a:prstGeom>
          <a:noFill/>
          <a:ln w="6350" cap="flat" cmpd="sng" algn="ctr">
            <a:solidFill>
              <a:srgbClr val="5B9BD5"/>
            </a:solidFill>
            <a:prstDash val="solid"/>
            <a:miter lim="800000"/>
          </a:ln>
          <a:effectLst/>
        </p:spPr>
      </p:cxnSp>
      <p:cxnSp>
        <p:nvCxnSpPr>
          <p:cNvPr id="404" name="Straight Connector 403"/>
          <p:cNvCxnSpPr/>
          <p:nvPr/>
        </p:nvCxnSpPr>
        <p:spPr>
          <a:xfrm>
            <a:off x="1964069" y="2136635"/>
            <a:ext cx="24" cy="197489"/>
          </a:xfrm>
          <a:prstGeom prst="line">
            <a:avLst/>
          </a:prstGeom>
          <a:noFill/>
          <a:ln w="6350" cap="flat" cmpd="sng" algn="ctr">
            <a:solidFill>
              <a:srgbClr val="5B9BD5"/>
            </a:solidFill>
            <a:prstDash val="solid"/>
            <a:miter lim="800000"/>
          </a:ln>
          <a:effectLst/>
        </p:spPr>
      </p:cxnSp>
      <p:cxnSp>
        <p:nvCxnSpPr>
          <p:cNvPr id="405" name="Straight Connector 404"/>
          <p:cNvCxnSpPr/>
          <p:nvPr/>
        </p:nvCxnSpPr>
        <p:spPr>
          <a:xfrm>
            <a:off x="2298866" y="2136635"/>
            <a:ext cx="24" cy="197489"/>
          </a:xfrm>
          <a:prstGeom prst="line">
            <a:avLst/>
          </a:prstGeom>
          <a:noFill/>
          <a:ln w="6350" cap="flat" cmpd="sng" algn="ctr">
            <a:solidFill>
              <a:srgbClr val="5B9BD5"/>
            </a:solidFill>
            <a:prstDash val="solid"/>
            <a:miter lim="800000"/>
          </a:ln>
          <a:effectLst/>
        </p:spPr>
      </p:cxnSp>
      <p:cxnSp>
        <p:nvCxnSpPr>
          <p:cNvPr id="406" name="Straight Connector 405"/>
          <p:cNvCxnSpPr/>
          <p:nvPr/>
        </p:nvCxnSpPr>
        <p:spPr>
          <a:xfrm>
            <a:off x="2638191" y="2136635"/>
            <a:ext cx="24" cy="197489"/>
          </a:xfrm>
          <a:prstGeom prst="line">
            <a:avLst/>
          </a:prstGeom>
          <a:noFill/>
          <a:ln w="6350" cap="flat" cmpd="sng" algn="ctr">
            <a:solidFill>
              <a:srgbClr val="5B9BD5"/>
            </a:solidFill>
            <a:prstDash val="solid"/>
            <a:miter lim="800000"/>
          </a:ln>
          <a:effectLst/>
        </p:spPr>
      </p:cxnSp>
      <p:cxnSp>
        <p:nvCxnSpPr>
          <p:cNvPr id="407" name="Straight Connector 406"/>
          <p:cNvCxnSpPr/>
          <p:nvPr/>
        </p:nvCxnSpPr>
        <p:spPr>
          <a:xfrm>
            <a:off x="2978744" y="2136635"/>
            <a:ext cx="24" cy="197489"/>
          </a:xfrm>
          <a:prstGeom prst="line">
            <a:avLst/>
          </a:prstGeom>
          <a:noFill/>
          <a:ln w="6350" cap="flat" cmpd="sng" algn="ctr">
            <a:solidFill>
              <a:srgbClr val="5B9BD5"/>
            </a:solidFill>
            <a:prstDash val="solid"/>
            <a:miter lim="800000"/>
          </a:ln>
          <a:effectLst/>
        </p:spPr>
      </p:cxnSp>
      <p:cxnSp>
        <p:nvCxnSpPr>
          <p:cNvPr id="408" name="Straight Connector 407"/>
          <p:cNvCxnSpPr/>
          <p:nvPr/>
        </p:nvCxnSpPr>
        <p:spPr>
          <a:xfrm>
            <a:off x="3318329" y="2137606"/>
            <a:ext cx="24" cy="197489"/>
          </a:xfrm>
          <a:prstGeom prst="line">
            <a:avLst/>
          </a:prstGeom>
          <a:noFill/>
          <a:ln w="6350" cap="flat" cmpd="sng" algn="ctr">
            <a:solidFill>
              <a:srgbClr val="5B9BD5"/>
            </a:solidFill>
            <a:prstDash val="solid"/>
            <a:miter lim="800000"/>
          </a:ln>
          <a:effectLst/>
        </p:spPr>
      </p:cxnSp>
      <p:cxnSp>
        <p:nvCxnSpPr>
          <p:cNvPr id="409" name="Straight Connector 408"/>
          <p:cNvCxnSpPr/>
          <p:nvPr/>
        </p:nvCxnSpPr>
        <p:spPr>
          <a:xfrm>
            <a:off x="3655826" y="2137606"/>
            <a:ext cx="24" cy="197489"/>
          </a:xfrm>
          <a:prstGeom prst="line">
            <a:avLst/>
          </a:prstGeom>
          <a:noFill/>
          <a:ln w="6350" cap="flat" cmpd="sng" algn="ctr">
            <a:solidFill>
              <a:srgbClr val="5B9BD5"/>
            </a:solidFill>
            <a:prstDash val="solid"/>
            <a:miter lim="800000"/>
          </a:ln>
          <a:effectLst/>
        </p:spPr>
      </p:cxnSp>
      <p:cxnSp>
        <p:nvCxnSpPr>
          <p:cNvPr id="410" name="Straight Connector 409"/>
          <p:cNvCxnSpPr/>
          <p:nvPr/>
        </p:nvCxnSpPr>
        <p:spPr>
          <a:xfrm>
            <a:off x="3995151" y="2137606"/>
            <a:ext cx="24" cy="197489"/>
          </a:xfrm>
          <a:prstGeom prst="line">
            <a:avLst/>
          </a:prstGeom>
          <a:noFill/>
          <a:ln w="6350" cap="flat" cmpd="sng" algn="ctr">
            <a:solidFill>
              <a:srgbClr val="5B9BD5"/>
            </a:solidFill>
            <a:prstDash val="solid"/>
            <a:miter lim="800000"/>
          </a:ln>
          <a:effectLst/>
        </p:spPr>
      </p:cxnSp>
      <p:cxnSp>
        <p:nvCxnSpPr>
          <p:cNvPr id="411" name="Straight Connector 410"/>
          <p:cNvCxnSpPr/>
          <p:nvPr/>
        </p:nvCxnSpPr>
        <p:spPr>
          <a:xfrm>
            <a:off x="4333004" y="2137606"/>
            <a:ext cx="24" cy="197489"/>
          </a:xfrm>
          <a:prstGeom prst="line">
            <a:avLst/>
          </a:prstGeom>
          <a:noFill/>
          <a:ln w="6350" cap="flat" cmpd="sng" algn="ctr">
            <a:solidFill>
              <a:srgbClr val="5B9BD5"/>
            </a:solidFill>
            <a:prstDash val="solid"/>
            <a:miter lim="800000"/>
          </a:ln>
          <a:effectLst/>
        </p:spPr>
      </p:cxnSp>
      <p:cxnSp>
        <p:nvCxnSpPr>
          <p:cNvPr id="412" name="Straight Connector 411"/>
          <p:cNvCxnSpPr/>
          <p:nvPr/>
        </p:nvCxnSpPr>
        <p:spPr>
          <a:xfrm>
            <a:off x="4670502" y="2137606"/>
            <a:ext cx="24" cy="197489"/>
          </a:xfrm>
          <a:prstGeom prst="line">
            <a:avLst/>
          </a:prstGeom>
          <a:noFill/>
          <a:ln w="6350" cap="flat" cmpd="sng" algn="ctr">
            <a:solidFill>
              <a:srgbClr val="5B9BD5"/>
            </a:solidFill>
            <a:prstDash val="solid"/>
            <a:miter lim="800000"/>
          </a:ln>
          <a:effectLst/>
        </p:spPr>
      </p:cxnSp>
      <p:cxnSp>
        <p:nvCxnSpPr>
          <p:cNvPr id="413" name="Straight Connector 412"/>
          <p:cNvCxnSpPr/>
          <p:nvPr/>
        </p:nvCxnSpPr>
        <p:spPr>
          <a:xfrm>
            <a:off x="5017167" y="2137606"/>
            <a:ext cx="24" cy="197489"/>
          </a:xfrm>
          <a:prstGeom prst="line">
            <a:avLst/>
          </a:prstGeom>
          <a:noFill/>
          <a:ln w="6350" cap="flat" cmpd="sng" algn="ctr">
            <a:solidFill>
              <a:srgbClr val="5B9BD5"/>
            </a:solidFill>
            <a:prstDash val="solid"/>
            <a:miter lim="800000"/>
          </a:ln>
          <a:effectLst/>
        </p:spPr>
      </p:cxnSp>
      <p:cxnSp>
        <p:nvCxnSpPr>
          <p:cNvPr id="414" name="Straight Connector 413"/>
          <p:cNvCxnSpPr/>
          <p:nvPr/>
        </p:nvCxnSpPr>
        <p:spPr>
          <a:xfrm>
            <a:off x="5350381" y="2137606"/>
            <a:ext cx="24" cy="197489"/>
          </a:xfrm>
          <a:prstGeom prst="line">
            <a:avLst/>
          </a:prstGeom>
          <a:noFill/>
          <a:ln w="6350" cap="flat" cmpd="sng" algn="ctr">
            <a:solidFill>
              <a:srgbClr val="5B9BD5"/>
            </a:solidFill>
            <a:prstDash val="solid"/>
            <a:miter lim="800000"/>
          </a:ln>
          <a:effectLst/>
        </p:spPr>
      </p:cxnSp>
      <p:cxnSp>
        <p:nvCxnSpPr>
          <p:cNvPr id="415" name="Straight Connector 414"/>
          <p:cNvCxnSpPr/>
          <p:nvPr/>
        </p:nvCxnSpPr>
        <p:spPr>
          <a:xfrm>
            <a:off x="5690578" y="2137606"/>
            <a:ext cx="24" cy="197489"/>
          </a:xfrm>
          <a:prstGeom prst="line">
            <a:avLst/>
          </a:prstGeom>
          <a:noFill/>
          <a:ln w="6350" cap="flat" cmpd="sng" algn="ctr">
            <a:solidFill>
              <a:srgbClr val="5B9BD5"/>
            </a:solidFill>
            <a:prstDash val="solid"/>
            <a:miter lim="800000"/>
          </a:ln>
          <a:effectLst/>
        </p:spPr>
      </p:cxnSp>
      <p:cxnSp>
        <p:nvCxnSpPr>
          <p:cNvPr id="416" name="Straight Connector 415"/>
          <p:cNvCxnSpPr/>
          <p:nvPr/>
        </p:nvCxnSpPr>
        <p:spPr>
          <a:xfrm>
            <a:off x="6366754" y="2140213"/>
            <a:ext cx="24" cy="197489"/>
          </a:xfrm>
          <a:prstGeom prst="line">
            <a:avLst/>
          </a:prstGeom>
          <a:noFill/>
          <a:ln w="6350" cap="flat" cmpd="sng" algn="ctr">
            <a:solidFill>
              <a:srgbClr val="5B9BD5"/>
            </a:solidFill>
            <a:prstDash val="solid"/>
            <a:miter lim="800000"/>
          </a:ln>
          <a:effectLst/>
        </p:spPr>
      </p:cxnSp>
      <p:cxnSp>
        <p:nvCxnSpPr>
          <p:cNvPr id="417" name="Straight Connector 416"/>
          <p:cNvCxnSpPr/>
          <p:nvPr/>
        </p:nvCxnSpPr>
        <p:spPr>
          <a:xfrm>
            <a:off x="6703379" y="2140213"/>
            <a:ext cx="24" cy="197489"/>
          </a:xfrm>
          <a:prstGeom prst="line">
            <a:avLst/>
          </a:prstGeom>
          <a:noFill/>
          <a:ln w="6350" cap="flat" cmpd="sng" algn="ctr">
            <a:solidFill>
              <a:srgbClr val="5B9BD5"/>
            </a:solidFill>
            <a:prstDash val="solid"/>
            <a:miter lim="800000"/>
          </a:ln>
          <a:effectLst/>
        </p:spPr>
      </p:cxnSp>
      <p:cxnSp>
        <p:nvCxnSpPr>
          <p:cNvPr id="418" name="Straight Connector 417"/>
          <p:cNvCxnSpPr/>
          <p:nvPr/>
        </p:nvCxnSpPr>
        <p:spPr>
          <a:xfrm>
            <a:off x="7036189" y="2140213"/>
            <a:ext cx="24" cy="197489"/>
          </a:xfrm>
          <a:prstGeom prst="line">
            <a:avLst/>
          </a:prstGeom>
          <a:noFill/>
          <a:ln w="6350" cap="flat" cmpd="sng" algn="ctr">
            <a:solidFill>
              <a:srgbClr val="5B9BD5"/>
            </a:solidFill>
            <a:prstDash val="solid"/>
            <a:miter lim="800000"/>
          </a:ln>
          <a:effectLst/>
        </p:spPr>
      </p:cxnSp>
      <p:cxnSp>
        <p:nvCxnSpPr>
          <p:cNvPr id="419" name="Straight Connector 418"/>
          <p:cNvCxnSpPr/>
          <p:nvPr/>
        </p:nvCxnSpPr>
        <p:spPr>
          <a:xfrm>
            <a:off x="8053565" y="2140213"/>
            <a:ext cx="24" cy="197489"/>
          </a:xfrm>
          <a:prstGeom prst="line">
            <a:avLst/>
          </a:prstGeom>
          <a:noFill/>
          <a:ln w="6350" cap="flat" cmpd="sng" algn="ctr">
            <a:solidFill>
              <a:srgbClr val="5B9BD5"/>
            </a:solidFill>
            <a:prstDash val="solid"/>
            <a:miter lim="800000"/>
          </a:ln>
          <a:effectLst/>
        </p:spPr>
      </p:cxnSp>
      <p:cxnSp>
        <p:nvCxnSpPr>
          <p:cNvPr id="420" name="Straight Connector 419"/>
          <p:cNvCxnSpPr/>
          <p:nvPr/>
        </p:nvCxnSpPr>
        <p:spPr>
          <a:xfrm>
            <a:off x="8391062" y="2140213"/>
            <a:ext cx="24" cy="197489"/>
          </a:xfrm>
          <a:prstGeom prst="line">
            <a:avLst/>
          </a:prstGeom>
          <a:noFill/>
          <a:ln w="6350" cap="flat" cmpd="sng" algn="ctr">
            <a:solidFill>
              <a:srgbClr val="5B9BD5"/>
            </a:solidFill>
            <a:prstDash val="solid"/>
            <a:miter lim="800000"/>
          </a:ln>
          <a:effectLst/>
        </p:spPr>
      </p:cxnSp>
      <p:cxnSp>
        <p:nvCxnSpPr>
          <p:cNvPr id="421" name="Straight Connector 420"/>
          <p:cNvCxnSpPr/>
          <p:nvPr/>
        </p:nvCxnSpPr>
        <p:spPr>
          <a:xfrm>
            <a:off x="5690591" y="2318961"/>
            <a:ext cx="169798" cy="99728"/>
          </a:xfrm>
          <a:prstGeom prst="line">
            <a:avLst/>
          </a:prstGeom>
          <a:noFill/>
          <a:ln w="6350" cap="flat" cmpd="sng" algn="ctr">
            <a:solidFill>
              <a:srgbClr val="5B9BD5"/>
            </a:solidFill>
            <a:prstDash val="solid"/>
            <a:miter lim="800000"/>
          </a:ln>
          <a:effectLst/>
        </p:spPr>
      </p:cxnSp>
      <p:cxnSp>
        <p:nvCxnSpPr>
          <p:cNvPr id="422" name="Straight Connector 421"/>
          <p:cNvCxnSpPr/>
          <p:nvPr/>
        </p:nvCxnSpPr>
        <p:spPr>
          <a:xfrm flipH="1">
            <a:off x="5854926" y="2318961"/>
            <a:ext cx="169798" cy="99728"/>
          </a:xfrm>
          <a:prstGeom prst="line">
            <a:avLst/>
          </a:prstGeom>
          <a:noFill/>
          <a:ln w="6350" cap="flat" cmpd="sng" algn="ctr">
            <a:solidFill>
              <a:srgbClr val="5B9BD5"/>
            </a:solidFill>
            <a:prstDash val="solid"/>
            <a:miter lim="800000"/>
          </a:ln>
          <a:effectLst/>
        </p:spPr>
      </p:cxnSp>
      <p:cxnSp>
        <p:nvCxnSpPr>
          <p:cNvPr id="423" name="Straight Connector 422"/>
          <p:cNvCxnSpPr/>
          <p:nvPr/>
        </p:nvCxnSpPr>
        <p:spPr>
          <a:xfrm>
            <a:off x="6029269" y="2321567"/>
            <a:ext cx="169798" cy="99728"/>
          </a:xfrm>
          <a:prstGeom prst="line">
            <a:avLst/>
          </a:prstGeom>
          <a:noFill/>
          <a:ln w="6350" cap="flat" cmpd="sng" algn="ctr">
            <a:solidFill>
              <a:srgbClr val="5B9BD5"/>
            </a:solidFill>
            <a:prstDash val="solid"/>
            <a:miter lim="800000"/>
          </a:ln>
          <a:effectLst/>
        </p:spPr>
      </p:cxnSp>
      <p:cxnSp>
        <p:nvCxnSpPr>
          <p:cNvPr id="424" name="Straight Connector 423"/>
          <p:cNvCxnSpPr/>
          <p:nvPr/>
        </p:nvCxnSpPr>
        <p:spPr>
          <a:xfrm flipH="1">
            <a:off x="6196305" y="2321567"/>
            <a:ext cx="169798" cy="99728"/>
          </a:xfrm>
          <a:prstGeom prst="line">
            <a:avLst/>
          </a:prstGeom>
          <a:noFill/>
          <a:ln w="6350" cap="flat" cmpd="sng" algn="ctr">
            <a:solidFill>
              <a:srgbClr val="5B9BD5"/>
            </a:solidFill>
            <a:prstDash val="solid"/>
            <a:miter lim="800000"/>
          </a:ln>
          <a:effectLst/>
        </p:spPr>
      </p:cxnSp>
      <p:cxnSp>
        <p:nvCxnSpPr>
          <p:cNvPr id="425" name="Straight Connector 424"/>
          <p:cNvCxnSpPr/>
          <p:nvPr/>
        </p:nvCxnSpPr>
        <p:spPr>
          <a:xfrm>
            <a:off x="6366767" y="2321567"/>
            <a:ext cx="169798" cy="99728"/>
          </a:xfrm>
          <a:prstGeom prst="line">
            <a:avLst/>
          </a:prstGeom>
          <a:noFill/>
          <a:ln w="6350" cap="flat" cmpd="sng" algn="ctr">
            <a:solidFill>
              <a:srgbClr val="5B9BD5"/>
            </a:solidFill>
            <a:prstDash val="solid"/>
            <a:miter lim="800000"/>
          </a:ln>
          <a:effectLst/>
        </p:spPr>
      </p:cxnSp>
      <p:cxnSp>
        <p:nvCxnSpPr>
          <p:cNvPr id="426" name="Straight Connector 425"/>
          <p:cNvCxnSpPr/>
          <p:nvPr/>
        </p:nvCxnSpPr>
        <p:spPr>
          <a:xfrm flipH="1">
            <a:off x="6531102" y="2321567"/>
            <a:ext cx="169798" cy="99728"/>
          </a:xfrm>
          <a:prstGeom prst="line">
            <a:avLst/>
          </a:prstGeom>
          <a:noFill/>
          <a:ln w="6350" cap="flat" cmpd="sng" algn="ctr">
            <a:solidFill>
              <a:srgbClr val="5B9BD5"/>
            </a:solidFill>
            <a:prstDash val="solid"/>
            <a:miter lim="800000"/>
          </a:ln>
          <a:effectLst/>
        </p:spPr>
      </p:cxnSp>
      <p:cxnSp>
        <p:nvCxnSpPr>
          <p:cNvPr id="427" name="Straight Connector 426"/>
          <p:cNvCxnSpPr/>
          <p:nvPr/>
        </p:nvCxnSpPr>
        <p:spPr>
          <a:xfrm>
            <a:off x="6703392" y="2321567"/>
            <a:ext cx="169798" cy="99728"/>
          </a:xfrm>
          <a:prstGeom prst="line">
            <a:avLst/>
          </a:prstGeom>
          <a:noFill/>
          <a:ln w="6350" cap="flat" cmpd="sng" algn="ctr">
            <a:solidFill>
              <a:srgbClr val="5B9BD5"/>
            </a:solidFill>
            <a:prstDash val="solid"/>
            <a:miter lim="800000"/>
          </a:ln>
          <a:effectLst/>
        </p:spPr>
      </p:cxnSp>
      <p:cxnSp>
        <p:nvCxnSpPr>
          <p:cNvPr id="428" name="Straight Connector 427"/>
          <p:cNvCxnSpPr/>
          <p:nvPr/>
        </p:nvCxnSpPr>
        <p:spPr>
          <a:xfrm flipH="1">
            <a:off x="6858561" y="2321567"/>
            <a:ext cx="169798" cy="99728"/>
          </a:xfrm>
          <a:prstGeom prst="line">
            <a:avLst/>
          </a:prstGeom>
          <a:noFill/>
          <a:ln w="6350" cap="flat" cmpd="sng" algn="ctr">
            <a:solidFill>
              <a:srgbClr val="5B9BD5"/>
            </a:solidFill>
            <a:prstDash val="solid"/>
            <a:miter lim="800000"/>
          </a:ln>
          <a:effectLst/>
        </p:spPr>
      </p:cxnSp>
      <p:cxnSp>
        <p:nvCxnSpPr>
          <p:cNvPr id="429" name="Straight Connector 428"/>
          <p:cNvCxnSpPr/>
          <p:nvPr/>
        </p:nvCxnSpPr>
        <p:spPr>
          <a:xfrm>
            <a:off x="7036201" y="2321567"/>
            <a:ext cx="169798" cy="99728"/>
          </a:xfrm>
          <a:prstGeom prst="line">
            <a:avLst/>
          </a:prstGeom>
          <a:noFill/>
          <a:ln w="6350" cap="flat" cmpd="sng" algn="ctr">
            <a:solidFill>
              <a:srgbClr val="5B9BD5"/>
            </a:solidFill>
            <a:prstDash val="solid"/>
            <a:miter lim="800000"/>
          </a:ln>
          <a:effectLst/>
        </p:spPr>
      </p:cxnSp>
      <p:cxnSp>
        <p:nvCxnSpPr>
          <p:cNvPr id="430" name="Straight Connector 429"/>
          <p:cNvCxnSpPr/>
          <p:nvPr/>
        </p:nvCxnSpPr>
        <p:spPr>
          <a:xfrm flipH="1">
            <a:off x="7203237" y="2321567"/>
            <a:ext cx="169798" cy="99728"/>
          </a:xfrm>
          <a:prstGeom prst="line">
            <a:avLst/>
          </a:prstGeom>
          <a:noFill/>
          <a:ln w="6350" cap="flat" cmpd="sng" algn="ctr">
            <a:solidFill>
              <a:srgbClr val="5B9BD5"/>
            </a:solidFill>
            <a:prstDash val="solid"/>
            <a:miter lim="800000"/>
          </a:ln>
          <a:effectLst/>
        </p:spPr>
      </p:cxnSp>
      <p:cxnSp>
        <p:nvCxnSpPr>
          <p:cNvPr id="431" name="Straight Connector 430"/>
          <p:cNvCxnSpPr/>
          <p:nvPr/>
        </p:nvCxnSpPr>
        <p:spPr>
          <a:xfrm>
            <a:off x="7373699" y="2321567"/>
            <a:ext cx="169798" cy="99728"/>
          </a:xfrm>
          <a:prstGeom prst="line">
            <a:avLst/>
          </a:prstGeom>
          <a:noFill/>
          <a:ln w="6350" cap="flat" cmpd="sng" algn="ctr">
            <a:solidFill>
              <a:srgbClr val="5B9BD5"/>
            </a:solidFill>
            <a:prstDash val="solid"/>
            <a:miter lim="800000"/>
          </a:ln>
          <a:effectLst/>
        </p:spPr>
      </p:cxnSp>
      <p:cxnSp>
        <p:nvCxnSpPr>
          <p:cNvPr id="432" name="Straight Connector 431"/>
          <p:cNvCxnSpPr/>
          <p:nvPr/>
        </p:nvCxnSpPr>
        <p:spPr>
          <a:xfrm flipH="1">
            <a:off x="7540734" y="2321567"/>
            <a:ext cx="169798" cy="99728"/>
          </a:xfrm>
          <a:prstGeom prst="line">
            <a:avLst/>
          </a:prstGeom>
          <a:noFill/>
          <a:ln w="6350" cap="flat" cmpd="sng" algn="ctr">
            <a:solidFill>
              <a:srgbClr val="5B9BD5"/>
            </a:solidFill>
            <a:prstDash val="solid"/>
            <a:miter lim="800000"/>
          </a:ln>
          <a:effectLst/>
        </p:spPr>
      </p:cxnSp>
      <p:cxnSp>
        <p:nvCxnSpPr>
          <p:cNvPr id="433" name="Straight Connector 432"/>
          <p:cNvCxnSpPr/>
          <p:nvPr/>
        </p:nvCxnSpPr>
        <p:spPr>
          <a:xfrm>
            <a:off x="7714252" y="2321567"/>
            <a:ext cx="169798" cy="99728"/>
          </a:xfrm>
          <a:prstGeom prst="line">
            <a:avLst/>
          </a:prstGeom>
          <a:noFill/>
          <a:ln w="6350" cap="flat" cmpd="sng" algn="ctr">
            <a:solidFill>
              <a:srgbClr val="5B9BD5"/>
            </a:solidFill>
            <a:prstDash val="solid"/>
            <a:miter lim="800000"/>
          </a:ln>
          <a:effectLst/>
        </p:spPr>
      </p:cxnSp>
      <p:cxnSp>
        <p:nvCxnSpPr>
          <p:cNvPr id="434" name="Straight Connector 433"/>
          <p:cNvCxnSpPr/>
          <p:nvPr/>
        </p:nvCxnSpPr>
        <p:spPr>
          <a:xfrm flipH="1">
            <a:off x="7881288" y="2321567"/>
            <a:ext cx="169798" cy="99728"/>
          </a:xfrm>
          <a:prstGeom prst="line">
            <a:avLst/>
          </a:prstGeom>
          <a:noFill/>
          <a:ln w="6350" cap="flat" cmpd="sng" algn="ctr">
            <a:solidFill>
              <a:srgbClr val="5B9BD5"/>
            </a:solidFill>
            <a:prstDash val="solid"/>
            <a:miter lim="800000"/>
          </a:ln>
          <a:effectLst/>
        </p:spPr>
      </p:cxnSp>
      <p:cxnSp>
        <p:nvCxnSpPr>
          <p:cNvPr id="435" name="Straight Connector 434"/>
          <p:cNvCxnSpPr/>
          <p:nvPr/>
        </p:nvCxnSpPr>
        <p:spPr>
          <a:xfrm>
            <a:off x="8053578" y="2321567"/>
            <a:ext cx="169798" cy="99728"/>
          </a:xfrm>
          <a:prstGeom prst="line">
            <a:avLst/>
          </a:prstGeom>
          <a:noFill/>
          <a:ln w="6350" cap="flat" cmpd="sng" algn="ctr">
            <a:solidFill>
              <a:srgbClr val="5B9BD5"/>
            </a:solidFill>
            <a:prstDash val="solid"/>
            <a:miter lim="800000"/>
          </a:ln>
          <a:effectLst/>
        </p:spPr>
      </p:cxnSp>
      <p:cxnSp>
        <p:nvCxnSpPr>
          <p:cNvPr id="436" name="Straight Connector 435"/>
          <p:cNvCxnSpPr/>
          <p:nvPr/>
        </p:nvCxnSpPr>
        <p:spPr>
          <a:xfrm flipH="1">
            <a:off x="8220613" y="2321567"/>
            <a:ext cx="169798" cy="99728"/>
          </a:xfrm>
          <a:prstGeom prst="line">
            <a:avLst/>
          </a:prstGeom>
          <a:noFill/>
          <a:ln w="6350" cap="flat" cmpd="sng" algn="ctr">
            <a:solidFill>
              <a:srgbClr val="5B9BD5"/>
            </a:solidFill>
            <a:prstDash val="solid"/>
            <a:miter lim="800000"/>
          </a:ln>
          <a:effectLst/>
        </p:spPr>
      </p:cxnSp>
      <p:cxnSp>
        <p:nvCxnSpPr>
          <p:cNvPr id="437" name="Straight Connector 436"/>
          <p:cNvCxnSpPr/>
          <p:nvPr/>
        </p:nvCxnSpPr>
        <p:spPr>
          <a:xfrm>
            <a:off x="8391075" y="2321567"/>
            <a:ext cx="169798" cy="99728"/>
          </a:xfrm>
          <a:prstGeom prst="line">
            <a:avLst/>
          </a:prstGeom>
          <a:noFill/>
          <a:ln w="6350" cap="flat" cmpd="sng" algn="ctr">
            <a:solidFill>
              <a:srgbClr val="5B9BD5"/>
            </a:solidFill>
            <a:prstDash val="solid"/>
            <a:miter lim="800000"/>
          </a:ln>
          <a:effectLst/>
        </p:spPr>
      </p:cxnSp>
      <p:cxnSp>
        <p:nvCxnSpPr>
          <p:cNvPr id="438" name="Straight Connector 437"/>
          <p:cNvCxnSpPr/>
          <p:nvPr/>
        </p:nvCxnSpPr>
        <p:spPr>
          <a:xfrm>
            <a:off x="612264" y="2118533"/>
            <a:ext cx="169798" cy="99728"/>
          </a:xfrm>
          <a:prstGeom prst="line">
            <a:avLst/>
          </a:prstGeom>
          <a:noFill/>
          <a:ln w="6350" cap="flat" cmpd="sng" algn="ctr">
            <a:solidFill>
              <a:srgbClr val="5B9BD5"/>
            </a:solidFill>
            <a:prstDash val="solid"/>
            <a:miter lim="800000"/>
          </a:ln>
          <a:effectLst/>
        </p:spPr>
      </p:cxnSp>
      <p:cxnSp>
        <p:nvCxnSpPr>
          <p:cNvPr id="439" name="Straight Connector 438"/>
          <p:cNvCxnSpPr/>
          <p:nvPr/>
        </p:nvCxnSpPr>
        <p:spPr>
          <a:xfrm flipV="1">
            <a:off x="779299" y="2114253"/>
            <a:ext cx="169798" cy="108287"/>
          </a:xfrm>
          <a:prstGeom prst="line">
            <a:avLst/>
          </a:prstGeom>
          <a:noFill/>
          <a:ln w="6350" cap="flat" cmpd="sng" algn="ctr">
            <a:solidFill>
              <a:srgbClr val="5B9BD5"/>
            </a:solidFill>
            <a:prstDash val="solid"/>
            <a:miter lim="800000"/>
          </a:ln>
          <a:effectLst/>
        </p:spPr>
      </p:cxnSp>
      <p:cxnSp>
        <p:nvCxnSpPr>
          <p:cNvPr id="440" name="Straight Connector 439"/>
          <p:cNvCxnSpPr/>
          <p:nvPr/>
        </p:nvCxnSpPr>
        <p:spPr>
          <a:xfrm>
            <a:off x="949761" y="2121878"/>
            <a:ext cx="169798" cy="99728"/>
          </a:xfrm>
          <a:prstGeom prst="line">
            <a:avLst/>
          </a:prstGeom>
          <a:noFill/>
          <a:ln w="6350" cap="flat" cmpd="sng" algn="ctr">
            <a:solidFill>
              <a:srgbClr val="5B9BD5"/>
            </a:solidFill>
            <a:prstDash val="solid"/>
            <a:miter lim="800000"/>
          </a:ln>
          <a:effectLst/>
        </p:spPr>
      </p:cxnSp>
      <p:cxnSp>
        <p:nvCxnSpPr>
          <p:cNvPr id="441" name="Straight Connector 440"/>
          <p:cNvCxnSpPr/>
          <p:nvPr/>
        </p:nvCxnSpPr>
        <p:spPr>
          <a:xfrm flipV="1">
            <a:off x="1116796" y="2114253"/>
            <a:ext cx="169798" cy="108287"/>
          </a:xfrm>
          <a:prstGeom prst="line">
            <a:avLst/>
          </a:prstGeom>
          <a:noFill/>
          <a:ln w="6350" cap="flat" cmpd="sng" algn="ctr">
            <a:solidFill>
              <a:srgbClr val="5B9BD5"/>
            </a:solidFill>
            <a:prstDash val="solid"/>
            <a:miter lim="800000"/>
          </a:ln>
          <a:effectLst/>
        </p:spPr>
      </p:cxnSp>
      <p:cxnSp>
        <p:nvCxnSpPr>
          <p:cNvPr id="442" name="Straight Connector 441"/>
          <p:cNvCxnSpPr/>
          <p:nvPr/>
        </p:nvCxnSpPr>
        <p:spPr>
          <a:xfrm>
            <a:off x="1289086" y="2118533"/>
            <a:ext cx="169798" cy="99728"/>
          </a:xfrm>
          <a:prstGeom prst="line">
            <a:avLst/>
          </a:prstGeom>
          <a:noFill/>
          <a:ln w="6350" cap="flat" cmpd="sng" algn="ctr">
            <a:solidFill>
              <a:srgbClr val="5B9BD5"/>
            </a:solidFill>
            <a:prstDash val="solid"/>
            <a:miter lim="800000"/>
          </a:ln>
          <a:effectLst/>
        </p:spPr>
      </p:cxnSp>
      <p:cxnSp>
        <p:nvCxnSpPr>
          <p:cNvPr id="443" name="Straight Connector 442"/>
          <p:cNvCxnSpPr/>
          <p:nvPr/>
        </p:nvCxnSpPr>
        <p:spPr>
          <a:xfrm flipV="1">
            <a:off x="1456122" y="2114253"/>
            <a:ext cx="169798" cy="108287"/>
          </a:xfrm>
          <a:prstGeom prst="line">
            <a:avLst/>
          </a:prstGeom>
          <a:noFill/>
          <a:ln w="6350" cap="flat" cmpd="sng" algn="ctr">
            <a:solidFill>
              <a:srgbClr val="5B9BD5"/>
            </a:solidFill>
            <a:prstDash val="solid"/>
            <a:miter lim="800000"/>
          </a:ln>
          <a:effectLst/>
        </p:spPr>
      </p:cxnSp>
      <p:cxnSp>
        <p:nvCxnSpPr>
          <p:cNvPr id="444" name="Straight Connector 443"/>
          <p:cNvCxnSpPr/>
          <p:nvPr/>
        </p:nvCxnSpPr>
        <p:spPr>
          <a:xfrm>
            <a:off x="1626584" y="2118533"/>
            <a:ext cx="169798" cy="99728"/>
          </a:xfrm>
          <a:prstGeom prst="line">
            <a:avLst/>
          </a:prstGeom>
          <a:noFill/>
          <a:ln w="6350" cap="flat" cmpd="sng" algn="ctr">
            <a:solidFill>
              <a:srgbClr val="5B9BD5"/>
            </a:solidFill>
            <a:prstDash val="solid"/>
            <a:miter lim="800000"/>
          </a:ln>
          <a:effectLst/>
        </p:spPr>
      </p:cxnSp>
      <p:cxnSp>
        <p:nvCxnSpPr>
          <p:cNvPr id="445" name="Straight Connector 444"/>
          <p:cNvCxnSpPr/>
          <p:nvPr/>
        </p:nvCxnSpPr>
        <p:spPr>
          <a:xfrm flipV="1">
            <a:off x="1793619" y="2114253"/>
            <a:ext cx="169798" cy="108287"/>
          </a:xfrm>
          <a:prstGeom prst="line">
            <a:avLst/>
          </a:prstGeom>
          <a:noFill/>
          <a:ln w="6350" cap="flat" cmpd="sng" algn="ctr">
            <a:solidFill>
              <a:srgbClr val="5B9BD5"/>
            </a:solidFill>
            <a:prstDash val="solid"/>
            <a:miter lim="800000"/>
          </a:ln>
          <a:effectLst/>
        </p:spPr>
      </p:cxnSp>
      <p:cxnSp>
        <p:nvCxnSpPr>
          <p:cNvPr id="446" name="Straight Connector 445"/>
          <p:cNvCxnSpPr/>
          <p:nvPr/>
        </p:nvCxnSpPr>
        <p:spPr>
          <a:xfrm>
            <a:off x="1961381" y="2118533"/>
            <a:ext cx="169798" cy="99728"/>
          </a:xfrm>
          <a:prstGeom prst="line">
            <a:avLst/>
          </a:prstGeom>
          <a:noFill/>
          <a:ln w="6350" cap="flat" cmpd="sng" algn="ctr">
            <a:solidFill>
              <a:srgbClr val="5B9BD5"/>
            </a:solidFill>
            <a:prstDash val="solid"/>
            <a:miter lim="800000"/>
          </a:ln>
          <a:effectLst/>
        </p:spPr>
      </p:cxnSp>
      <p:cxnSp>
        <p:nvCxnSpPr>
          <p:cNvPr id="447" name="Straight Connector 446"/>
          <p:cNvCxnSpPr/>
          <p:nvPr/>
        </p:nvCxnSpPr>
        <p:spPr>
          <a:xfrm flipV="1">
            <a:off x="2128417" y="2114253"/>
            <a:ext cx="169798" cy="108287"/>
          </a:xfrm>
          <a:prstGeom prst="line">
            <a:avLst/>
          </a:prstGeom>
          <a:noFill/>
          <a:ln w="6350" cap="flat" cmpd="sng" algn="ctr">
            <a:solidFill>
              <a:srgbClr val="5B9BD5"/>
            </a:solidFill>
            <a:prstDash val="solid"/>
            <a:miter lim="800000"/>
          </a:ln>
          <a:effectLst/>
        </p:spPr>
      </p:cxnSp>
      <p:cxnSp>
        <p:nvCxnSpPr>
          <p:cNvPr id="448" name="Straight Connector 447"/>
          <p:cNvCxnSpPr/>
          <p:nvPr/>
        </p:nvCxnSpPr>
        <p:spPr>
          <a:xfrm>
            <a:off x="2298879" y="2118533"/>
            <a:ext cx="169798" cy="99728"/>
          </a:xfrm>
          <a:prstGeom prst="line">
            <a:avLst/>
          </a:prstGeom>
          <a:noFill/>
          <a:ln w="6350" cap="flat" cmpd="sng" algn="ctr">
            <a:solidFill>
              <a:srgbClr val="5B9BD5"/>
            </a:solidFill>
            <a:prstDash val="solid"/>
            <a:miter lim="800000"/>
          </a:ln>
          <a:effectLst/>
        </p:spPr>
      </p:cxnSp>
      <p:cxnSp>
        <p:nvCxnSpPr>
          <p:cNvPr id="449" name="Straight Connector 448"/>
          <p:cNvCxnSpPr/>
          <p:nvPr/>
        </p:nvCxnSpPr>
        <p:spPr>
          <a:xfrm flipV="1">
            <a:off x="2465914" y="2114253"/>
            <a:ext cx="169798" cy="108287"/>
          </a:xfrm>
          <a:prstGeom prst="line">
            <a:avLst/>
          </a:prstGeom>
          <a:noFill/>
          <a:ln w="6350" cap="flat" cmpd="sng" algn="ctr">
            <a:solidFill>
              <a:srgbClr val="5B9BD5"/>
            </a:solidFill>
            <a:prstDash val="solid"/>
            <a:miter lim="800000"/>
          </a:ln>
          <a:effectLst/>
        </p:spPr>
      </p:cxnSp>
      <p:cxnSp>
        <p:nvCxnSpPr>
          <p:cNvPr id="450" name="Straight Connector 449"/>
          <p:cNvCxnSpPr/>
          <p:nvPr/>
        </p:nvCxnSpPr>
        <p:spPr>
          <a:xfrm>
            <a:off x="2638204" y="2118533"/>
            <a:ext cx="169798" cy="99728"/>
          </a:xfrm>
          <a:prstGeom prst="line">
            <a:avLst/>
          </a:prstGeom>
          <a:noFill/>
          <a:ln w="6350" cap="flat" cmpd="sng" algn="ctr">
            <a:solidFill>
              <a:srgbClr val="5B9BD5"/>
            </a:solidFill>
            <a:prstDash val="solid"/>
            <a:miter lim="800000"/>
          </a:ln>
          <a:effectLst/>
        </p:spPr>
      </p:cxnSp>
      <p:cxnSp>
        <p:nvCxnSpPr>
          <p:cNvPr id="451" name="Straight Connector 450"/>
          <p:cNvCxnSpPr/>
          <p:nvPr/>
        </p:nvCxnSpPr>
        <p:spPr>
          <a:xfrm flipV="1">
            <a:off x="2805240" y="2114253"/>
            <a:ext cx="169798" cy="108287"/>
          </a:xfrm>
          <a:prstGeom prst="line">
            <a:avLst/>
          </a:prstGeom>
          <a:noFill/>
          <a:ln w="6350" cap="flat" cmpd="sng" algn="ctr">
            <a:solidFill>
              <a:srgbClr val="5B9BD5"/>
            </a:solidFill>
            <a:prstDash val="solid"/>
            <a:miter lim="800000"/>
          </a:ln>
          <a:effectLst/>
        </p:spPr>
      </p:cxnSp>
      <p:cxnSp>
        <p:nvCxnSpPr>
          <p:cNvPr id="452" name="Straight Connector 451"/>
          <p:cNvCxnSpPr/>
          <p:nvPr/>
        </p:nvCxnSpPr>
        <p:spPr>
          <a:xfrm>
            <a:off x="2978757" y="2118533"/>
            <a:ext cx="169798" cy="99728"/>
          </a:xfrm>
          <a:prstGeom prst="line">
            <a:avLst/>
          </a:prstGeom>
          <a:noFill/>
          <a:ln w="6350" cap="flat" cmpd="sng" algn="ctr">
            <a:solidFill>
              <a:srgbClr val="5B9BD5"/>
            </a:solidFill>
            <a:prstDash val="solid"/>
            <a:miter lim="800000"/>
          </a:ln>
          <a:effectLst/>
        </p:spPr>
      </p:cxnSp>
      <p:cxnSp>
        <p:nvCxnSpPr>
          <p:cNvPr id="453" name="Straight Connector 452"/>
          <p:cNvCxnSpPr/>
          <p:nvPr/>
        </p:nvCxnSpPr>
        <p:spPr>
          <a:xfrm flipV="1">
            <a:off x="3138650" y="2118172"/>
            <a:ext cx="169798" cy="108287"/>
          </a:xfrm>
          <a:prstGeom prst="line">
            <a:avLst/>
          </a:prstGeom>
          <a:noFill/>
          <a:ln w="6350" cap="flat" cmpd="sng" algn="ctr">
            <a:solidFill>
              <a:srgbClr val="5B9BD5"/>
            </a:solidFill>
            <a:prstDash val="solid"/>
            <a:miter lim="800000"/>
          </a:ln>
          <a:effectLst/>
        </p:spPr>
      </p:cxnSp>
      <p:cxnSp>
        <p:nvCxnSpPr>
          <p:cNvPr id="454" name="Straight Connector 453"/>
          <p:cNvCxnSpPr/>
          <p:nvPr/>
        </p:nvCxnSpPr>
        <p:spPr>
          <a:xfrm>
            <a:off x="3318342" y="2119504"/>
            <a:ext cx="169798" cy="99728"/>
          </a:xfrm>
          <a:prstGeom prst="line">
            <a:avLst/>
          </a:prstGeom>
          <a:noFill/>
          <a:ln w="6350" cap="flat" cmpd="sng" algn="ctr">
            <a:solidFill>
              <a:srgbClr val="5B9BD5"/>
            </a:solidFill>
            <a:prstDash val="solid"/>
            <a:miter lim="800000"/>
          </a:ln>
          <a:effectLst/>
        </p:spPr>
      </p:cxnSp>
      <p:cxnSp>
        <p:nvCxnSpPr>
          <p:cNvPr id="455" name="Straight Connector 454"/>
          <p:cNvCxnSpPr/>
          <p:nvPr/>
        </p:nvCxnSpPr>
        <p:spPr>
          <a:xfrm flipV="1">
            <a:off x="3485377" y="2115224"/>
            <a:ext cx="169798" cy="108287"/>
          </a:xfrm>
          <a:prstGeom prst="line">
            <a:avLst/>
          </a:prstGeom>
          <a:noFill/>
          <a:ln w="6350" cap="flat" cmpd="sng" algn="ctr">
            <a:solidFill>
              <a:srgbClr val="5B9BD5"/>
            </a:solidFill>
            <a:prstDash val="solid"/>
            <a:miter lim="800000"/>
          </a:ln>
          <a:effectLst/>
        </p:spPr>
      </p:cxnSp>
      <p:cxnSp>
        <p:nvCxnSpPr>
          <p:cNvPr id="456" name="Straight Connector 455"/>
          <p:cNvCxnSpPr/>
          <p:nvPr/>
        </p:nvCxnSpPr>
        <p:spPr>
          <a:xfrm>
            <a:off x="3655839" y="2119504"/>
            <a:ext cx="169798" cy="99728"/>
          </a:xfrm>
          <a:prstGeom prst="line">
            <a:avLst/>
          </a:prstGeom>
          <a:noFill/>
          <a:ln w="6350" cap="flat" cmpd="sng" algn="ctr">
            <a:solidFill>
              <a:srgbClr val="5B9BD5"/>
            </a:solidFill>
            <a:prstDash val="solid"/>
            <a:miter lim="800000"/>
          </a:ln>
          <a:effectLst/>
        </p:spPr>
      </p:cxnSp>
      <p:cxnSp>
        <p:nvCxnSpPr>
          <p:cNvPr id="457" name="Straight Connector 456"/>
          <p:cNvCxnSpPr/>
          <p:nvPr/>
        </p:nvCxnSpPr>
        <p:spPr>
          <a:xfrm flipV="1">
            <a:off x="3822874" y="2115224"/>
            <a:ext cx="169798" cy="108287"/>
          </a:xfrm>
          <a:prstGeom prst="line">
            <a:avLst/>
          </a:prstGeom>
          <a:noFill/>
          <a:ln w="6350" cap="flat" cmpd="sng" algn="ctr">
            <a:solidFill>
              <a:srgbClr val="5B9BD5"/>
            </a:solidFill>
            <a:prstDash val="solid"/>
            <a:miter lim="800000"/>
          </a:ln>
          <a:effectLst/>
        </p:spPr>
      </p:cxnSp>
      <p:cxnSp>
        <p:nvCxnSpPr>
          <p:cNvPr id="458" name="Straight Connector 457"/>
          <p:cNvCxnSpPr/>
          <p:nvPr/>
        </p:nvCxnSpPr>
        <p:spPr>
          <a:xfrm>
            <a:off x="3995164" y="2119504"/>
            <a:ext cx="169798" cy="99728"/>
          </a:xfrm>
          <a:prstGeom prst="line">
            <a:avLst/>
          </a:prstGeom>
          <a:noFill/>
          <a:ln w="6350" cap="flat" cmpd="sng" algn="ctr">
            <a:solidFill>
              <a:srgbClr val="5B9BD5"/>
            </a:solidFill>
            <a:prstDash val="solid"/>
            <a:miter lim="800000"/>
          </a:ln>
          <a:effectLst/>
        </p:spPr>
      </p:cxnSp>
      <p:cxnSp>
        <p:nvCxnSpPr>
          <p:cNvPr id="459" name="Straight Connector 458"/>
          <p:cNvCxnSpPr/>
          <p:nvPr/>
        </p:nvCxnSpPr>
        <p:spPr>
          <a:xfrm flipV="1">
            <a:off x="4159144" y="2115224"/>
            <a:ext cx="169798" cy="108287"/>
          </a:xfrm>
          <a:prstGeom prst="line">
            <a:avLst/>
          </a:prstGeom>
          <a:noFill/>
          <a:ln w="6350" cap="flat" cmpd="sng" algn="ctr">
            <a:solidFill>
              <a:srgbClr val="5B9BD5"/>
            </a:solidFill>
            <a:prstDash val="solid"/>
            <a:miter lim="800000"/>
          </a:ln>
          <a:effectLst/>
        </p:spPr>
      </p:cxnSp>
      <p:cxnSp>
        <p:nvCxnSpPr>
          <p:cNvPr id="460" name="Straight Connector 459"/>
          <p:cNvCxnSpPr/>
          <p:nvPr/>
        </p:nvCxnSpPr>
        <p:spPr>
          <a:xfrm>
            <a:off x="4333017" y="2119504"/>
            <a:ext cx="169798" cy="99728"/>
          </a:xfrm>
          <a:prstGeom prst="line">
            <a:avLst/>
          </a:prstGeom>
          <a:noFill/>
          <a:ln w="6350" cap="flat" cmpd="sng" algn="ctr">
            <a:solidFill>
              <a:srgbClr val="5B9BD5"/>
            </a:solidFill>
            <a:prstDash val="solid"/>
            <a:miter lim="800000"/>
          </a:ln>
          <a:effectLst/>
        </p:spPr>
      </p:cxnSp>
      <p:cxnSp>
        <p:nvCxnSpPr>
          <p:cNvPr id="461" name="Straight Connector 460"/>
          <p:cNvCxnSpPr/>
          <p:nvPr/>
        </p:nvCxnSpPr>
        <p:spPr>
          <a:xfrm flipV="1">
            <a:off x="4500053" y="2115224"/>
            <a:ext cx="169798" cy="108287"/>
          </a:xfrm>
          <a:prstGeom prst="line">
            <a:avLst/>
          </a:prstGeom>
          <a:noFill/>
          <a:ln w="6350" cap="flat" cmpd="sng" algn="ctr">
            <a:solidFill>
              <a:srgbClr val="5B9BD5"/>
            </a:solidFill>
            <a:prstDash val="solid"/>
            <a:miter lim="800000"/>
          </a:ln>
          <a:effectLst/>
        </p:spPr>
      </p:cxnSp>
      <p:cxnSp>
        <p:nvCxnSpPr>
          <p:cNvPr id="462" name="Straight Connector 461"/>
          <p:cNvCxnSpPr/>
          <p:nvPr/>
        </p:nvCxnSpPr>
        <p:spPr>
          <a:xfrm>
            <a:off x="4670515" y="2122849"/>
            <a:ext cx="169798" cy="99728"/>
          </a:xfrm>
          <a:prstGeom prst="line">
            <a:avLst/>
          </a:prstGeom>
          <a:noFill/>
          <a:ln w="6350" cap="flat" cmpd="sng" algn="ctr">
            <a:solidFill>
              <a:srgbClr val="5B9BD5"/>
            </a:solidFill>
            <a:prstDash val="solid"/>
            <a:miter lim="800000"/>
          </a:ln>
          <a:effectLst/>
        </p:spPr>
      </p:cxnSp>
      <p:cxnSp>
        <p:nvCxnSpPr>
          <p:cNvPr id="463" name="Straight Connector 462"/>
          <p:cNvCxnSpPr/>
          <p:nvPr/>
        </p:nvCxnSpPr>
        <p:spPr>
          <a:xfrm flipV="1">
            <a:off x="4837551" y="2115224"/>
            <a:ext cx="169798" cy="108287"/>
          </a:xfrm>
          <a:prstGeom prst="line">
            <a:avLst/>
          </a:prstGeom>
          <a:noFill/>
          <a:ln w="6350" cap="flat" cmpd="sng" algn="ctr">
            <a:solidFill>
              <a:srgbClr val="5B9BD5"/>
            </a:solidFill>
            <a:prstDash val="solid"/>
            <a:miter lim="800000"/>
          </a:ln>
          <a:effectLst/>
        </p:spPr>
      </p:cxnSp>
      <p:cxnSp>
        <p:nvCxnSpPr>
          <p:cNvPr id="464" name="Straight Connector 463"/>
          <p:cNvCxnSpPr/>
          <p:nvPr/>
        </p:nvCxnSpPr>
        <p:spPr>
          <a:xfrm>
            <a:off x="5011068" y="2119504"/>
            <a:ext cx="169798" cy="99728"/>
          </a:xfrm>
          <a:prstGeom prst="line">
            <a:avLst/>
          </a:prstGeom>
          <a:noFill/>
          <a:ln w="6350" cap="flat" cmpd="sng" algn="ctr">
            <a:solidFill>
              <a:srgbClr val="5B9BD5"/>
            </a:solidFill>
            <a:prstDash val="solid"/>
            <a:miter lim="800000"/>
          </a:ln>
          <a:effectLst/>
        </p:spPr>
      </p:cxnSp>
      <p:cxnSp>
        <p:nvCxnSpPr>
          <p:cNvPr id="465" name="Straight Connector 464"/>
          <p:cNvCxnSpPr/>
          <p:nvPr/>
        </p:nvCxnSpPr>
        <p:spPr>
          <a:xfrm flipV="1">
            <a:off x="5178104" y="2115224"/>
            <a:ext cx="169798" cy="108287"/>
          </a:xfrm>
          <a:prstGeom prst="line">
            <a:avLst/>
          </a:prstGeom>
          <a:noFill/>
          <a:ln w="6350" cap="flat" cmpd="sng" algn="ctr">
            <a:solidFill>
              <a:srgbClr val="5B9BD5"/>
            </a:solidFill>
            <a:prstDash val="solid"/>
            <a:miter lim="800000"/>
          </a:ln>
          <a:effectLst/>
        </p:spPr>
      </p:cxnSp>
      <p:cxnSp>
        <p:nvCxnSpPr>
          <p:cNvPr id="466" name="Straight Connector 465"/>
          <p:cNvCxnSpPr/>
          <p:nvPr/>
        </p:nvCxnSpPr>
        <p:spPr>
          <a:xfrm>
            <a:off x="5350393" y="2119504"/>
            <a:ext cx="169798" cy="99728"/>
          </a:xfrm>
          <a:prstGeom prst="line">
            <a:avLst/>
          </a:prstGeom>
          <a:noFill/>
          <a:ln w="6350" cap="flat" cmpd="sng" algn="ctr">
            <a:solidFill>
              <a:srgbClr val="5B9BD5"/>
            </a:solidFill>
            <a:prstDash val="solid"/>
            <a:miter lim="800000"/>
          </a:ln>
          <a:effectLst/>
        </p:spPr>
      </p:cxnSp>
      <p:cxnSp>
        <p:nvCxnSpPr>
          <p:cNvPr id="467" name="Straight Connector 466"/>
          <p:cNvCxnSpPr/>
          <p:nvPr/>
        </p:nvCxnSpPr>
        <p:spPr>
          <a:xfrm flipV="1">
            <a:off x="5520129" y="2115224"/>
            <a:ext cx="169798" cy="108287"/>
          </a:xfrm>
          <a:prstGeom prst="line">
            <a:avLst/>
          </a:prstGeom>
          <a:noFill/>
          <a:ln w="6350" cap="flat" cmpd="sng" algn="ctr">
            <a:solidFill>
              <a:srgbClr val="5B9BD5"/>
            </a:solidFill>
            <a:prstDash val="solid"/>
            <a:miter lim="800000"/>
          </a:ln>
          <a:effectLst/>
        </p:spPr>
      </p:cxnSp>
      <p:cxnSp>
        <p:nvCxnSpPr>
          <p:cNvPr id="468" name="Straight Connector 467"/>
          <p:cNvCxnSpPr/>
          <p:nvPr/>
        </p:nvCxnSpPr>
        <p:spPr>
          <a:xfrm>
            <a:off x="5690591" y="2119504"/>
            <a:ext cx="169798" cy="99728"/>
          </a:xfrm>
          <a:prstGeom prst="line">
            <a:avLst/>
          </a:prstGeom>
          <a:noFill/>
          <a:ln w="6350" cap="flat" cmpd="sng" algn="ctr">
            <a:solidFill>
              <a:srgbClr val="5B9BD5"/>
            </a:solidFill>
            <a:prstDash val="solid"/>
            <a:miter lim="800000"/>
          </a:ln>
          <a:effectLst/>
        </p:spPr>
      </p:cxnSp>
      <p:cxnSp>
        <p:nvCxnSpPr>
          <p:cNvPr id="469" name="Straight Connector 468"/>
          <p:cNvCxnSpPr/>
          <p:nvPr/>
        </p:nvCxnSpPr>
        <p:spPr>
          <a:xfrm flipV="1">
            <a:off x="5854926" y="2115224"/>
            <a:ext cx="169798" cy="108287"/>
          </a:xfrm>
          <a:prstGeom prst="line">
            <a:avLst/>
          </a:prstGeom>
          <a:noFill/>
          <a:ln w="6350" cap="flat" cmpd="sng" algn="ctr">
            <a:solidFill>
              <a:srgbClr val="5B9BD5"/>
            </a:solidFill>
            <a:prstDash val="solid"/>
            <a:miter lim="800000"/>
          </a:ln>
          <a:effectLst/>
        </p:spPr>
      </p:cxnSp>
      <p:cxnSp>
        <p:nvCxnSpPr>
          <p:cNvPr id="470" name="Straight Connector 469"/>
          <p:cNvCxnSpPr/>
          <p:nvPr/>
        </p:nvCxnSpPr>
        <p:spPr>
          <a:xfrm>
            <a:off x="6029269" y="2122110"/>
            <a:ext cx="169798" cy="99728"/>
          </a:xfrm>
          <a:prstGeom prst="line">
            <a:avLst/>
          </a:prstGeom>
          <a:noFill/>
          <a:ln w="6350" cap="flat" cmpd="sng" algn="ctr">
            <a:solidFill>
              <a:srgbClr val="5B9BD5"/>
            </a:solidFill>
            <a:prstDash val="solid"/>
            <a:miter lim="800000"/>
          </a:ln>
          <a:effectLst/>
        </p:spPr>
      </p:cxnSp>
      <p:cxnSp>
        <p:nvCxnSpPr>
          <p:cNvPr id="471" name="Straight Connector 470"/>
          <p:cNvCxnSpPr/>
          <p:nvPr/>
        </p:nvCxnSpPr>
        <p:spPr>
          <a:xfrm flipV="1">
            <a:off x="6196305" y="2117830"/>
            <a:ext cx="169798" cy="108287"/>
          </a:xfrm>
          <a:prstGeom prst="line">
            <a:avLst/>
          </a:prstGeom>
          <a:noFill/>
          <a:ln w="6350" cap="flat" cmpd="sng" algn="ctr">
            <a:solidFill>
              <a:srgbClr val="5B9BD5"/>
            </a:solidFill>
            <a:prstDash val="solid"/>
            <a:miter lim="800000"/>
          </a:ln>
          <a:effectLst/>
        </p:spPr>
      </p:cxnSp>
      <p:cxnSp>
        <p:nvCxnSpPr>
          <p:cNvPr id="472" name="Straight Connector 471"/>
          <p:cNvCxnSpPr/>
          <p:nvPr/>
        </p:nvCxnSpPr>
        <p:spPr>
          <a:xfrm>
            <a:off x="6366767" y="2122110"/>
            <a:ext cx="169798" cy="99728"/>
          </a:xfrm>
          <a:prstGeom prst="line">
            <a:avLst/>
          </a:prstGeom>
          <a:noFill/>
          <a:ln w="6350" cap="flat" cmpd="sng" algn="ctr">
            <a:solidFill>
              <a:srgbClr val="5B9BD5"/>
            </a:solidFill>
            <a:prstDash val="solid"/>
            <a:miter lim="800000"/>
          </a:ln>
          <a:effectLst/>
        </p:spPr>
      </p:cxnSp>
      <p:cxnSp>
        <p:nvCxnSpPr>
          <p:cNvPr id="473" name="Straight Connector 472"/>
          <p:cNvCxnSpPr/>
          <p:nvPr/>
        </p:nvCxnSpPr>
        <p:spPr>
          <a:xfrm flipV="1">
            <a:off x="6531102" y="2117830"/>
            <a:ext cx="169798" cy="108287"/>
          </a:xfrm>
          <a:prstGeom prst="line">
            <a:avLst/>
          </a:prstGeom>
          <a:noFill/>
          <a:ln w="6350" cap="flat" cmpd="sng" algn="ctr">
            <a:solidFill>
              <a:srgbClr val="5B9BD5"/>
            </a:solidFill>
            <a:prstDash val="solid"/>
            <a:miter lim="800000"/>
          </a:ln>
          <a:effectLst/>
        </p:spPr>
      </p:cxnSp>
      <p:cxnSp>
        <p:nvCxnSpPr>
          <p:cNvPr id="474" name="Straight Connector 473"/>
          <p:cNvCxnSpPr/>
          <p:nvPr/>
        </p:nvCxnSpPr>
        <p:spPr>
          <a:xfrm>
            <a:off x="6703392" y="2122110"/>
            <a:ext cx="169798" cy="99728"/>
          </a:xfrm>
          <a:prstGeom prst="line">
            <a:avLst/>
          </a:prstGeom>
          <a:noFill/>
          <a:ln w="6350" cap="flat" cmpd="sng" algn="ctr">
            <a:solidFill>
              <a:srgbClr val="5B9BD5"/>
            </a:solidFill>
            <a:prstDash val="solid"/>
            <a:miter lim="800000"/>
          </a:ln>
          <a:effectLst/>
        </p:spPr>
      </p:cxnSp>
      <p:cxnSp>
        <p:nvCxnSpPr>
          <p:cNvPr id="475" name="Straight Connector 474"/>
          <p:cNvCxnSpPr/>
          <p:nvPr/>
        </p:nvCxnSpPr>
        <p:spPr>
          <a:xfrm flipV="1">
            <a:off x="6858561" y="2117830"/>
            <a:ext cx="169798" cy="108287"/>
          </a:xfrm>
          <a:prstGeom prst="line">
            <a:avLst/>
          </a:prstGeom>
          <a:noFill/>
          <a:ln w="6350" cap="flat" cmpd="sng" algn="ctr">
            <a:solidFill>
              <a:srgbClr val="5B9BD5"/>
            </a:solidFill>
            <a:prstDash val="solid"/>
            <a:miter lim="800000"/>
          </a:ln>
          <a:effectLst/>
        </p:spPr>
      </p:cxnSp>
      <p:cxnSp>
        <p:nvCxnSpPr>
          <p:cNvPr id="476" name="Straight Connector 475"/>
          <p:cNvCxnSpPr/>
          <p:nvPr/>
        </p:nvCxnSpPr>
        <p:spPr>
          <a:xfrm>
            <a:off x="7036201" y="2122110"/>
            <a:ext cx="169798" cy="99728"/>
          </a:xfrm>
          <a:prstGeom prst="line">
            <a:avLst/>
          </a:prstGeom>
          <a:noFill/>
          <a:ln w="6350" cap="flat" cmpd="sng" algn="ctr">
            <a:solidFill>
              <a:srgbClr val="5B9BD5"/>
            </a:solidFill>
            <a:prstDash val="solid"/>
            <a:miter lim="800000"/>
          </a:ln>
          <a:effectLst/>
        </p:spPr>
      </p:cxnSp>
      <p:cxnSp>
        <p:nvCxnSpPr>
          <p:cNvPr id="477" name="Straight Connector 476"/>
          <p:cNvCxnSpPr/>
          <p:nvPr/>
        </p:nvCxnSpPr>
        <p:spPr>
          <a:xfrm flipV="1">
            <a:off x="7203237" y="2117830"/>
            <a:ext cx="169798" cy="108287"/>
          </a:xfrm>
          <a:prstGeom prst="line">
            <a:avLst/>
          </a:prstGeom>
          <a:noFill/>
          <a:ln w="6350" cap="flat" cmpd="sng" algn="ctr">
            <a:solidFill>
              <a:srgbClr val="5B9BD5"/>
            </a:solidFill>
            <a:prstDash val="solid"/>
            <a:miter lim="800000"/>
          </a:ln>
          <a:effectLst/>
        </p:spPr>
      </p:cxnSp>
      <p:cxnSp>
        <p:nvCxnSpPr>
          <p:cNvPr id="478" name="Straight Connector 477"/>
          <p:cNvCxnSpPr/>
          <p:nvPr/>
        </p:nvCxnSpPr>
        <p:spPr>
          <a:xfrm>
            <a:off x="7373699" y="2122110"/>
            <a:ext cx="169798" cy="99728"/>
          </a:xfrm>
          <a:prstGeom prst="line">
            <a:avLst/>
          </a:prstGeom>
          <a:noFill/>
          <a:ln w="6350" cap="flat" cmpd="sng" algn="ctr">
            <a:solidFill>
              <a:srgbClr val="5B9BD5"/>
            </a:solidFill>
            <a:prstDash val="solid"/>
            <a:miter lim="800000"/>
          </a:ln>
          <a:effectLst/>
        </p:spPr>
      </p:cxnSp>
      <p:cxnSp>
        <p:nvCxnSpPr>
          <p:cNvPr id="479" name="Straight Connector 478"/>
          <p:cNvCxnSpPr/>
          <p:nvPr/>
        </p:nvCxnSpPr>
        <p:spPr>
          <a:xfrm flipV="1">
            <a:off x="7540734" y="2117830"/>
            <a:ext cx="169798" cy="108287"/>
          </a:xfrm>
          <a:prstGeom prst="line">
            <a:avLst/>
          </a:prstGeom>
          <a:noFill/>
          <a:ln w="6350" cap="flat" cmpd="sng" algn="ctr">
            <a:solidFill>
              <a:srgbClr val="5B9BD5"/>
            </a:solidFill>
            <a:prstDash val="solid"/>
            <a:miter lim="800000"/>
          </a:ln>
          <a:effectLst/>
        </p:spPr>
      </p:cxnSp>
      <p:cxnSp>
        <p:nvCxnSpPr>
          <p:cNvPr id="480" name="Straight Connector 479"/>
          <p:cNvCxnSpPr/>
          <p:nvPr/>
        </p:nvCxnSpPr>
        <p:spPr>
          <a:xfrm>
            <a:off x="7714252" y="2122110"/>
            <a:ext cx="169798" cy="99728"/>
          </a:xfrm>
          <a:prstGeom prst="line">
            <a:avLst/>
          </a:prstGeom>
          <a:noFill/>
          <a:ln w="6350" cap="flat" cmpd="sng" algn="ctr">
            <a:solidFill>
              <a:srgbClr val="5B9BD5"/>
            </a:solidFill>
            <a:prstDash val="solid"/>
            <a:miter lim="800000"/>
          </a:ln>
          <a:effectLst/>
        </p:spPr>
      </p:cxnSp>
      <p:cxnSp>
        <p:nvCxnSpPr>
          <p:cNvPr id="481" name="Straight Connector 480"/>
          <p:cNvCxnSpPr/>
          <p:nvPr/>
        </p:nvCxnSpPr>
        <p:spPr>
          <a:xfrm flipV="1">
            <a:off x="7881288" y="2117830"/>
            <a:ext cx="169798" cy="108287"/>
          </a:xfrm>
          <a:prstGeom prst="line">
            <a:avLst/>
          </a:prstGeom>
          <a:noFill/>
          <a:ln w="6350" cap="flat" cmpd="sng" algn="ctr">
            <a:solidFill>
              <a:srgbClr val="5B9BD5"/>
            </a:solidFill>
            <a:prstDash val="solid"/>
            <a:miter lim="800000"/>
          </a:ln>
          <a:effectLst/>
        </p:spPr>
      </p:cxnSp>
      <p:cxnSp>
        <p:nvCxnSpPr>
          <p:cNvPr id="482" name="Straight Connector 481"/>
          <p:cNvCxnSpPr/>
          <p:nvPr/>
        </p:nvCxnSpPr>
        <p:spPr>
          <a:xfrm>
            <a:off x="8053578" y="2122110"/>
            <a:ext cx="169798" cy="99728"/>
          </a:xfrm>
          <a:prstGeom prst="line">
            <a:avLst/>
          </a:prstGeom>
          <a:noFill/>
          <a:ln w="6350" cap="flat" cmpd="sng" algn="ctr">
            <a:solidFill>
              <a:srgbClr val="5B9BD5"/>
            </a:solidFill>
            <a:prstDash val="solid"/>
            <a:miter lim="800000"/>
          </a:ln>
          <a:effectLst/>
        </p:spPr>
      </p:cxnSp>
      <p:cxnSp>
        <p:nvCxnSpPr>
          <p:cNvPr id="483" name="Straight Connector 482"/>
          <p:cNvCxnSpPr/>
          <p:nvPr/>
        </p:nvCxnSpPr>
        <p:spPr>
          <a:xfrm flipV="1">
            <a:off x="8220613" y="2117830"/>
            <a:ext cx="169798" cy="108287"/>
          </a:xfrm>
          <a:prstGeom prst="line">
            <a:avLst/>
          </a:prstGeom>
          <a:noFill/>
          <a:ln w="6350" cap="flat" cmpd="sng" algn="ctr">
            <a:solidFill>
              <a:srgbClr val="5B9BD5"/>
            </a:solidFill>
            <a:prstDash val="solid"/>
            <a:miter lim="800000"/>
          </a:ln>
          <a:effectLst/>
        </p:spPr>
      </p:cxnSp>
      <p:cxnSp>
        <p:nvCxnSpPr>
          <p:cNvPr id="484" name="Straight Connector 483"/>
          <p:cNvCxnSpPr/>
          <p:nvPr/>
        </p:nvCxnSpPr>
        <p:spPr>
          <a:xfrm>
            <a:off x="8391075" y="2122110"/>
            <a:ext cx="169798" cy="99728"/>
          </a:xfrm>
          <a:prstGeom prst="line">
            <a:avLst/>
          </a:prstGeom>
          <a:noFill/>
          <a:ln w="6350" cap="flat" cmpd="sng" algn="ctr">
            <a:solidFill>
              <a:srgbClr val="5B9BD5"/>
            </a:solidFill>
            <a:prstDash val="solid"/>
            <a:miter lim="800000"/>
          </a:ln>
          <a:effectLst/>
        </p:spPr>
      </p:cxnSp>
      <p:cxnSp>
        <p:nvCxnSpPr>
          <p:cNvPr id="485" name="Straight Connector 484"/>
          <p:cNvCxnSpPr/>
          <p:nvPr/>
        </p:nvCxnSpPr>
        <p:spPr>
          <a:xfrm>
            <a:off x="612264" y="2317990"/>
            <a:ext cx="169798" cy="99728"/>
          </a:xfrm>
          <a:prstGeom prst="line">
            <a:avLst/>
          </a:prstGeom>
          <a:noFill/>
          <a:ln w="6350" cap="flat" cmpd="sng" algn="ctr">
            <a:solidFill>
              <a:srgbClr val="5B9BD5"/>
            </a:solidFill>
            <a:prstDash val="solid"/>
            <a:miter lim="800000"/>
          </a:ln>
          <a:effectLst/>
        </p:spPr>
      </p:cxnSp>
      <p:cxnSp>
        <p:nvCxnSpPr>
          <p:cNvPr id="486" name="Straight Connector 485"/>
          <p:cNvCxnSpPr/>
          <p:nvPr/>
        </p:nvCxnSpPr>
        <p:spPr>
          <a:xfrm flipH="1">
            <a:off x="779299" y="2317990"/>
            <a:ext cx="169798" cy="99728"/>
          </a:xfrm>
          <a:prstGeom prst="line">
            <a:avLst/>
          </a:prstGeom>
          <a:noFill/>
          <a:ln w="6350" cap="flat" cmpd="sng" algn="ctr">
            <a:solidFill>
              <a:srgbClr val="5B9BD5"/>
            </a:solidFill>
            <a:prstDash val="solid"/>
            <a:miter lim="800000"/>
          </a:ln>
          <a:effectLst/>
        </p:spPr>
      </p:cxnSp>
      <p:cxnSp>
        <p:nvCxnSpPr>
          <p:cNvPr id="487" name="Straight Connector 486"/>
          <p:cNvCxnSpPr/>
          <p:nvPr/>
        </p:nvCxnSpPr>
        <p:spPr>
          <a:xfrm>
            <a:off x="949761" y="2317990"/>
            <a:ext cx="169798" cy="99728"/>
          </a:xfrm>
          <a:prstGeom prst="line">
            <a:avLst/>
          </a:prstGeom>
          <a:noFill/>
          <a:ln w="6350" cap="flat" cmpd="sng" algn="ctr">
            <a:solidFill>
              <a:srgbClr val="5B9BD5"/>
            </a:solidFill>
            <a:prstDash val="solid"/>
            <a:miter lim="800000"/>
          </a:ln>
          <a:effectLst/>
        </p:spPr>
      </p:cxnSp>
      <p:cxnSp>
        <p:nvCxnSpPr>
          <p:cNvPr id="488" name="Straight Connector 487"/>
          <p:cNvCxnSpPr/>
          <p:nvPr/>
        </p:nvCxnSpPr>
        <p:spPr>
          <a:xfrm flipH="1">
            <a:off x="1116796" y="2317990"/>
            <a:ext cx="169798" cy="99728"/>
          </a:xfrm>
          <a:prstGeom prst="line">
            <a:avLst/>
          </a:prstGeom>
          <a:noFill/>
          <a:ln w="6350" cap="flat" cmpd="sng" algn="ctr">
            <a:solidFill>
              <a:srgbClr val="5B9BD5"/>
            </a:solidFill>
            <a:prstDash val="solid"/>
            <a:miter lim="800000"/>
          </a:ln>
          <a:effectLst/>
        </p:spPr>
      </p:cxnSp>
      <p:cxnSp>
        <p:nvCxnSpPr>
          <p:cNvPr id="489" name="Straight Connector 488"/>
          <p:cNvCxnSpPr/>
          <p:nvPr/>
        </p:nvCxnSpPr>
        <p:spPr>
          <a:xfrm>
            <a:off x="1289086" y="2317990"/>
            <a:ext cx="169798" cy="99728"/>
          </a:xfrm>
          <a:prstGeom prst="line">
            <a:avLst/>
          </a:prstGeom>
          <a:noFill/>
          <a:ln w="6350" cap="flat" cmpd="sng" algn="ctr">
            <a:solidFill>
              <a:srgbClr val="5B9BD5"/>
            </a:solidFill>
            <a:prstDash val="solid"/>
            <a:miter lim="800000"/>
          </a:ln>
          <a:effectLst/>
        </p:spPr>
      </p:cxnSp>
      <p:cxnSp>
        <p:nvCxnSpPr>
          <p:cNvPr id="490" name="Straight Connector 489"/>
          <p:cNvCxnSpPr/>
          <p:nvPr/>
        </p:nvCxnSpPr>
        <p:spPr>
          <a:xfrm flipH="1">
            <a:off x="1456122" y="2317990"/>
            <a:ext cx="169798" cy="99728"/>
          </a:xfrm>
          <a:prstGeom prst="line">
            <a:avLst/>
          </a:prstGeom>
          <a:noFill/>
          <a:ln w="6350" cap="flat" cmpd="sng" algn="ctr">
            <a:solidFill>
              <a:srgbClr val="5B9BD5"/>
            </a:solidFill>
            <a:prstDash val="solid"/>
            <a:miter lim="800000"/>
          </a:ln>
          <a:effectLst/>
        </p:spPr>
      </p:cxnSp>
      <p:cxnSp>
        <p:nvCxnSpPr>
          <p:cNvPr id="491" name="Straight Connector 490"/>
          <p:cNvCxnSpPr/>
          <p:nvPr/>
        </p:nvCxnSpPr>
        <p:spPr>
          <a:xfrm>
            <a:off x="1626584" y="2317990"/>
            <a:ext cx="169798" cy="99728"/>
          </a:xfrm>
          <a:prstGeom prst="line">
            <a:avLst/>
          </a:prstGeom>
          <a:noFill/>
          <a:ln w="6350" cap="flat" cmpd="sng" algn="ctr">
            <a:solidFill>
              <a:srgbClr val="5B9BD5"/>
            </a:solidFill>
            <a:prstDash val="solid"/>
            <a:miter lim="800000"/>
          </a:ln>
          <a:effectLst/>
        </p:spPr>
      </p:cxnSp>
      <p:cxnSp>
        <p:nvCxnSpPr>
          <p:cNvPr id="492" name="Straight Connector 491"/>
          <p:cNvCxnSpPr/>
          <p:nvPr/>
        </p:nvCxnSpPr>
        <p:spPr>
          <a:xfrm flipH="1">
            <a:off x="1793619" y="2317990"/>
            <a:ext cx="169798" cy="99728"/>
          </a:xfrm>
          <a:prstGeom prst="line">
            <a:avLst/>
          </a:prstGeom>
          <a:noFill/>
          <a:ln w="6350" cap="flat" cmpd="sng" algn="ctr">
            <a:solidFill>
              <a:srgbClr val="5B9BD5"/>
            </a:solidFill>
            <a:prstDash val="solid"/>
            <a:miter lim="800000"/>
          </a:ln>
          <a:effectLst/>
        </p:spPr>
      </p:cxnSp>
      <p:cxnSp>
        <p:nvCxnSpPr>
          <p:cNvPr id="493" name="Straight Connector 492"/>
          <p:cNvCxnSpPr/>
          <p:nvPr/>
        </p:nvCxnSpPr>
        <p:spPr>
          <a:xfrm>
            <a:off x="1961381" y="2317990"/>
            <a:ext cx="169798" cy="99728"/>
          </a:xfrm>
          <a:prstGeom prst="line">
            <a:avLst/>
          </a:prstGeom>
          <a:noFill/>
          <a:ln w="6350" cap="flat" cmpd="sng" algn="ctr">
            <a:solidFill>
              <a:srgbClr val="5B9BD5"/>
            </a:solidFill>
            <a:prstDash val="solid"/>
            <a:miter lim="800000"/>
          </a:ln>
          <a:effectLst/>
        </p:spPr>
      </p:cxnSp>
      <p:cxnSp>
        <p:nvCxnSpPr>
          <p:cNvPr id="494" name="Straight Connector 493"/>
          <p:cNvCxnSpPr/>
          <p:nvPr/>
        </p:nvCxnSpPr>
        <p:spPr>
          <a:xfrm flipH="1">
            <a:off x="2128417" y="2317990"/>
            <a:ext cx="169798" cy="99728"/>
          </a:xfrm>
          <a:prstGeom prst="line">
            <a:avLst/>
          </a:prstGeom>
          <a:noFill/>
          <a:ln w="6350" cap="flat" cmpd="sng" algn="ctr">
            <a:solidFill>
              <a:srgbClr val="5B9BD5"/>
            </a:solidFill>
            <a:prstDash val="solid"/>
            <a:miter lim="800000"/>
          </a:ln>
          <a:effectLst/>
        </p:spPr>
      </p:cxnSp>
      <p:cxnSp>
        <p:nvCxnSpPr>
          <p:cNvPr id="495" name="Straight Connector 494"/>
          <p:cNvCxnSpPr/>
          <p:nvPr/>
        </p:nvCxnSpPr>
        <p:spPr>
          <a:xfrm>
            <a:off x="2298879" y="2317990"/>
            <a:ext cx="169798" cy="99728"/>
          </a:xfrm>
          <a:prstGeom prst="line">
            <a:avLst/>
          </a:prstGeom>
          <a:noFill/>
          <a:ln w="6350" cap="flat" cmpd="sng" algn="ctr">
            <a:solidFill>
              <a:srgbClr val="5B9BD5"/>
            </a:solidFill>
            <a:prstDash val="solid"/>
            <a:miter lim="800000"/>
          </a:ln>
          <a:effectLst/>
        </p:spPr>
      </p:cxnSp>
      <p:cxnSp>
        <p:nvCxnSpPr>
          <p:cNvPr id="496" name="Straight Connector 495"/>
          <p:cNvCxnSpPr/>
          <p:nvPr/>
        </p:nvCxnSpPr>
        <p:spPr>
          <a:xfrm flipH="1">
            <a:off x="2465914" y="2317990"/>
            <a:ext cx="169798" cy="99728"/>
          </a:xfrm>
          <a:prstGeom prst="line">
            <a:avLst/>
          </a:prstGeom>
          <a:noFill/>
          <a:ln w="6350" cap="flat" cmpd="sng" algn="ctr">
            <a:solidFill>
              <a:srgbClr val="5B9BD5"/>
            </a:solidFill>
            <a:prstDash val="solid"/>
            <a:miter lim="800000"/>
          </a:ln>
          <a:effectLst/>
        </p:spPr>
      </p:cxnSp>
      <p:cxnSp>
        <p:nvCxnSpPr>
          <p:cNvPr id="497" name="Straight Connector 496"/>
          <p:cNvCxnSpPr/>
          <p:nvPr/>
        </p:nvCxnSpPr>
        <p:spPr>
          <a:xfrm>
            <a:off x="2638204" y="2317990"/>
            <a:ext cx="169798" cy="99728"/>
          </a:xfrm>
          <a:prstGeom prst="line">
            <a:avLst/>
          </a:prstGeom>
          <a:noFill/>
          <a:ln w="6350" cap="flat" cmpd="sng" algn="ctr">
            <a:solidFill>
              <a:srgbClr val="5B9BD5"/>
            </a:solidFill>
            <a:prstDash val="solid"/>
            <a:miter lim="800000"/>
          </a:ln>
          <a:effectLst/>
        </p:spPr>
      </p:cxnSp>
      <p:cxnSp>
        <p:nvCxnSpPr>
          <p:cNvPr id="498" name="Straight Connector 497"/>
          <p:cNvCxnSpPr/>
          <p:nvPr/>
        </p:nvCxnSpPr>
        <p:spPr>
          <a:xfrm flipH="1">
            <a:off x="2805240" y="2317990"/>
            <a:ext cx="169798" cy="99728"/>
          </a:xfrm>
          <a:prstGeom prst="line">
            <a:avLst/>
          </a:prstGeom>
          <a:noFill/>
          <a:ln w="6350" cap="flat" cmpd="sng" algn="ctr">
            <a:solidFill>
              <a:srgbClr val="5B9BD5"/>
            </a:solidFill>
            <a:prstDash val="solid"/>
            <a:miter lim="800000"/>
          </a:ln>
          <a:effectLst/>
        </p:spPr>
      </p:cxnSp>
      <p:cxnSp>
        <p:nvCxnSpPr>
          <p:cNvPr id="499" name="Straight Connector 498"/>
          <p:cNvCxnSpPr/>
          <p:nvPr/>
        </p:nvCxnSpPr>
        <p:spPr>
          <a:xfrm>
            <a:off x="2978757" y="2317990"/>
            <a:ext cx="169798" cy="99728"/>
          </a:xfrm>
          <a:prstGeom prst="line">
            <a:avLst/>
          </a:prstGeom>
          <a:noFill/>
          <a:ln w="6350" cap="flat" cmpd="sng" algn="ctr">
            <a:solidFill>
              <a:srgbClr val="5B9BD5"/>
            </a:solidFill>
            <a:prstDash val="solid"/>
            <a:miter lim="800000"/>
          </a:ln>
          <a:effectLst/>
        </p:spPr>
      </p:cxnSp>
      <p:cxnSp>
        <p:nvCxnSpPr>
          <p:cNvPr id="500" name="Straight Connector 499"/>
          <p:cNvCxnSpPr/>
          <p:nvPr/>
        </p:nvCxnSpPr>
        <p:spPr>
          <a:xfrm>
            <a:off x="3318342" y="2318961"/>
            <a:ext cx="169798" cy="99728"/>
          </a:xfrm>
          <a:prstGeom prst="line">
            <a:avLst/>
          </a:prstGeom>
          <a:noFill/>
          <a:ln w="6350" cap="flat" cmpd="sng" algn="ctr">
            <a:solidFill>
              <a:srgbClr val="5B9BD5"/>
            </a:solidFill>
            <a:prstDash val="solid"/>
            <a:miter lim="800000"/>
          </a:ln>
          <a:effectLst/>
        </p:spPr>
      </p:cxnSp>
      <p:cxnSp>
        <p:nvCxnSpPr>
          <p:cNvPr id="501" name="Straight Connector 500"/>
          <p:cNvCxnSpPr/>
          <p:nvPr/>
        </p:nvCxnSpPr>
        <p:spPr>
          <a:xfrm flipH="1">
            <a:off x="3485377" y="2318961"/>
            <a:ext cx="169798" cy="99728"/>
          </a:xfrm>
          <a:prstGeom prst="line">
            <a:avLst/>
          </a:prstGeom>
          <a:noFill/>
          <a:ln w="6350" cap="flat" cmpd="sng" algn="ctr">
            <a:solidFill>
              <a:srgbClr val="5B9BD5"/>
            </a:solidFill>
            <a:prstDash val="solid"/>
            <a:miter lim="800000"/>
          </a:ln>
          <a:effectLst/>
        </p:spPr>
      </p:cxnSp>
      <p:cxnSp>
        <p:nvCxnSpPr>
          <p:cNvPr id="502" name="Straight Connector 501"/>
          <p:cNvCxnSpPr/>
          <p:nvPr/>
        </p:nvCxnSpPr>
        <p:spPr>
          <a:xfrm>
            <a:off x="3655839" y="2318961"/>
            <a:ext cx="169798" cy="99728"/>
          </a:xfrm>
          <a:prstGeom prst="line">
            <a:avLst/>
          </a:prstGeom>
          <a:noFill/>
          <a:ln w="6350" cap="flat" cmpd="sng" algn="ctr">
            <a:solidFill>
              <a:srgbClr val="5B9BD5"/>
            </a:solidFill>
            <a:prstDash val="solid"/>
            <a:miter lim="800000"/>
          </a:ln>
          <a:effectLst/>
        </p:spPr>
      </p:cxnSp>
      <p:cxnSp>
        <p:nvCxnSpPr>
          <p:cNvPr id="503" name="Straight Connector 502"/>
          <p:cNvCxnSpPr/>
          <p:nvPr/>
        </p:nvCxnSpPr>
        <p:spPr>
          <a:xfrm flipH="1">
            <a:off x="3822874" y="2318961"/>
            <a:ext cx="169798" cy="99728"/>
          </a:xfrm>
          <a:prstGeom prst="line">
            <a:avLst/>
          </a:prstGeom>
          <a:noFill/>
          <a:ln w="6350" cap="flat" cmpd="sng" algn="ctr">
            <a:solidFill>
              <a:srgbClr val="5B9BD5"/>
            </a:solidFill>
            <a:prstDash val="solid"/>
            <a:miter lim="800000"/>
          </a:ln>
          <a:effectLst/>
        </p:spPr>
      </p:cxnSp>
      <p:cxnSp>
        <p:nvCxnSpPr>
          <p:cNvPr id="504" name="Straight Connector 503"/>
          <p:cNvCxnSpPr/>
          <p:nvPr/>
        </p:nvCxnSpPr>
        <p:spPr>
          <a:xfrm>
            <a:off x="3995164" y="2318961"/>
            <a:ext cx="169798" cy="99728"/>
          </a:xfrm>
          <a:prstGeom prst="line">
            <a:avLst/>
          </a:prstGeom>
          <a:noFill/>
          <a:ln w="6350" cap="flat" cmpd="sng" algn="ctr">
            <a:solidFill>
              <a:srgbClr val="5B9BD5"/>
            </a:solidFill>
            <a:prstDash val="solid"/>
            <a:miter lim="800000"/>
          </a:ln>
          <a:effectLst/>
        </p:spPr>
      </p:cxnSp>
      <p:cxnSp>
        <p:nvCxnSpPr>
          <p:cNvPr id="505" name="Straight Connector 504"/>
          <p:cNvCxnSpPr/>
          <p:nvPr/>
        </p:nvCxnSpPr>
        <p:spPr>
          <a:xfrm flipH="1">
            <a:off x="4159144" y="2318961"/>
            <a:ext cx="169798" cy="99728"/>
          </a:xfrm>
          <a:prstGeom prst="line">
            <a:avLst/>
          </a:prstGeom>
          <a:noFill/>
          <a:ln w="6350" cap="flat" cmpd="sng" algn="ctr">
            <a:solidFill>
              <a:srgbClr val="5B9BD5"/>
            </a:solidFill>
            <a:prstDash val="solid"/>
            <a:miter lim="800000"/>
          </a:ln>
          <a:effectLst/>
        </p:spPr>
      </p:cxnSp>
      <p:cxnSp>
        <p:nvCxnSpPr>
          <p:cNvPr id="506" name="Straight Connector 505"/>
          <p:cNvCxnSpPr/>
          <p:nvPr/>
        </p:nvCxnSpPr>
        <p:spPr>
          <a:xfrm>
            <a:off x="4333017" y="2318961"/>
            <a:ext cx="169798" cy="99728"/>
          </a:xfrm>
          <a:prstGeom prst="line">
            <a:avLst/>
          </a:prstGeom>
          <a:noFill/>
          <a:ln w="6350" cap="flat" cmpd="sng" algn="ctr">
            <a:solidFill>
              <a:srgbClr val="5B9BD5"/>
            </a:solidFill>
            <a:prstDash val="solid"/>
            <a:miter lim="800000"/>
          </a:ln>
          <a:effectLst/>
        </p:spPr>
      </p:cxnSp>
      <p:cxnSp>
        <p:nvCxnSpPr>
          <p:cNvPr id="507" name="Straight Connector 506"/>
          <p:cNvCxnSpPr/>
          <p:nvPr/>
        </p:nvCxnSpPr>
        <p:spPr>
          <a:xfrm flipH="1">
            <a:off x="4500053" y="2318961"/>
            <a:ext cx="169798" cy="99728"/>
          </a:xfrm>
          <a:prstGeom prst="line">
            <a:avLst/>
          </a:prstGeom>
          <a:noFill/>
          <a:ln w="6350" cap="flat" cmpd="sng" algn="ctr">
            <a:solidFill>
              <a:srgbClr val="5B9BD5"/>
            </a:solidFill>
            <a:prstDash val="solid"/>
            <a:miter lim="800000"/>
          </a:ln>
          <a:effectLst/>
        </p:spPr>
      </p:cxnSp>
      <p:cxnSp>
        <p:nvCxnSpPr>
          <p:cNvPr id="508" name="Straight Connector 507"/>
          <p:cNvCxnSpPr/>
          <p:nvPr/>
        </p:nvCxnSpPr>
        <p:spPr>
          <a:xfrm>
            <a:off x="4670515" y="2318961"/>
            <a:ext cx="169798" cy="99728"/>
          </a:xfrm>
          <a:prstGeom prst="line">
            <a:avLst/>
          </a:prstGeom>
          <a:noFill/>
          <a:ln w="6350" cap="flat" cmpd="sng" algn="ctr">
            <a:solidFill>
              <a:srgbClr val="5B9BD5"/>
            </a:solidFill>
            <a:prstDash val="solid"/>
            <a:miter lim="800000"/>
          </a:ln>
          <a:effectLst/>
        </p:spPr>
      </p:cxnSp>
      <p:cxnSp>
        <p:nvCxnSpPr>
          <p:cNvPr id="509" name="Straight Connector 508"/>
          <p:cNvCxnSpPr/>
          <p:nvPr/>
        </p:nvCxnSpPr>
        <p:spPr>
          <a:xfrm flipH="1">
            <a:off x="4837551" y="2318961"/>
            <a:ext cx="169798" cy="99728"/>
          </a:xfrm>
          <a:prstGeom prst="line">
            <a:avLst/>
          </a:prstGeom>
          <a:noFill/>
          <a:ln w="6350" cap="flat" cmpd="sng" algn="ctr">
            <a:solidFill>
              <a:srgbClr val="5B9BD5"/>
            </a:solidFill>
            <a:prstDash val="solid"/>
            <a:miter lim="800000"/>
          </a:ln>
          <a:effectLst/>
        </p:spPr>
      </p:cxnSp>
      <p:cxnSp>
        <p:nvCxnSpPr>
          <p:cNvPr id="510" name="Straight Connector 509"/>
          <p:cNvCxnSpPr/>
          <p:nvPr/>
        </p:nvCxnSpPr>
        <p:spPr>
          <a:xfrm>
            <a:off x="5011068" y="2318961"/>
            <a:ext cx="169798" cy="99728"/>
          </a:xfrm>
          <a:prstGeom prst="line">
            <a:avLst/>
          </a:prstGeom>
          <a:noFill/>
          <a:ln w="6350" cap="flat" cmpd="sng" algn="ctr">
            <a:solidFill>
              <a:srgbClr val="5B9BD5"/>
            </a:solidFill>
            <a:prstDash val="solid"/>
            <a:miter lim="800000"/>
          </a:ln>
          <a:effectLst/>
        </p:spPr>
      </p:cxnSp>
      <p:cxnSp>
        <p:nvCxnSpPr>
          <p:cNvPr id="511" name="Straight Connector 510"/>
          <p:cNvCxnSpPr/>
          <p:nvPr/>
        </p:nvCxnSpPr>
        <p:spPr>
          <a:xfrm flipH="1">
            <a:off x="5178104" y="2318961"/>
            <a:ext cx="169798" cy="99728"/>
          </a:xfrm>
          <a:prstGeom prst="line">
            <a:avLst/>
          </a:prstGeom>
          <a:noFill/>
          <a:ln w="6350" cap="flat" cmpd="sng" algn="ctr">
            <a:solidFill>
              <a:srgbClr val="5B9BD5"/>
            </a:solidFill>
            <a:prstDash val="solid"/>
            <a:miter lim="800000"/>
          </a:ln>
          <a:effectLst/>
        </p:spPr>
      </p:cxnSp>
      <p:cxnSp>
        <p:nvCxnSpPr>
          <p:cNvPr id="512" name="Straight Connector 511"/>
          <p:cNvCxnSpPr/>
          <p:nvPr/>
        </p:nvCxnSpPr>
        <p:spPr>
          <a:xfrm>
            <a:off x="5350393" y="2318961"/>
            <a:ext cx="169798" cy="99728"/>
          </a:xfrm>
          <a:prstGeom prst="line">
            <a:avLst/>
          </a:prstGeom>
          <a:noFill/>
          <a:ln w="6350" cap="flat" cmpd="sng" algn="ctr">
            <a:solidFill>
              <a:srgbClr val="5B9BD5"/>
            </a:solidFill>
            <a:prstDash val="solid"/>
            <a:miter lim="800000"/>
          </a:ln>
          <a:effectLst/>
        </p:spPr>
      </p:cxnSp>
      <p:cxnSp>
        <p:nvCxnSpPr>
          <p:cNvPr id="513" name="Straight Connector 512"/>
          <p:cNvCxnSpPr/>
          <p:nvPr/>
        </p:nvCxnSpPr>
        <p:spPr>
          <a:xfrm flipH="1">
            <a:off x="5520129" y="2318961"/>
            <a:ext cx="169798" cy="99728"/>
          </a:xfrm>
          <a:prstGeom prst="line">
            <a:avLst/>
          </a:prstGeom>
          <a:noFill/>
          <a:ln w="6350" cap="flat" cmpd="sng" algn="ctr">
            <a:solidFill>
              <a:srgbClr val="5B9BD5"/>
            </a:solidFill>
            <a:prstDash val="solid"/>
            <a:miter lim="800000"/>
          </a:ln>
          <a:effectLst/>
        </p:spPr>
      </p:cxnSp>
      <p:sp>
        <p:nvSpPr>
          <p:cNvPr id="514" name="Hexagon 513"/>
          <p:cNvSpPr/>
          <p:nvPr/>
        </p:nvSpPr>
        <p:spPr>
          <a:xfrm>
            <a:off x="511196" y="2226821"/>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cxnSp>
        <p:nvCxnSpPr>
          <p:cNvPr id="515" name="Straight Connector 514"/>
          <p:cNvCxnSpPr/>
          <p:nvPr/>
        </p:nvCxnSpPr>
        <p:spPr>
          <a:xfrm>
            <a:off x="779300" y="2222541"/>
            <a:ext cx="24" cy="197489"/>
          </a:xfrm>
          <a:prstGeom prst="line">
            <a:avLst/>
          </a:prstGeom>
          <a:noFill/>
          <a:ln w="6350" cap="flat" cmpd="sng" algn="ctr">
            <a:solidFill>
              <a:srgbClr val="5B9BD5"/>
            </a:solidFill>
            <a:prstDash val="solid"/>
            <a:miter lim="800000"/>
          </a:ln>
          <a:effectLst/>
        </p:spPr>
      </p:cxnSp>
      <p:sp>
        <p:nvSpPr>
          <p:cNvPr id="516" name="Hexagon 515"/>
          <p:cNvSpPr/>
          <p:nvPr/>
        </p:nvSpPr>
        <p:spPr>
          <a:xfrm>
            <a:off x="848694" y="2226821"/>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cxnSp>
        <p:nvCxnSpPr>
          <p:cNvPr id="517" name="Straight Connector 516"/>
          <p:cNvCxnSpPr/>
          <p:nvPr/>
        </p:nvCxnSpPr>
        <p:spPr>
          <a:xfrm>
            <a:off x="1116797" y="2222541"/>
            <a:ext cx="24" cy="197489"/>
          </a:xfrm>
          <a:prstGeom prst="line">
            <a:avLst/>
          </a:prstGeom>
          <a:noFill/>
          <a:ln w="6350" cap="flat" cmpd="sng" algn="ctr">
            <a:solidFill>
              <a:srgbClr val="5B9BD5"/>
            </a:solidFill>
            <a:prstDash val="solid"/>
            <a:miter lim="800000"/>
          </a:ln>
          <a:effectLst/>
        </p:spPr>
      </p:cxnSp>
      <p:sp>
        <p:nvSpPr>
          <p:cNvPr id="518" name="Hexagon 517"/>
          <p:cNvSpPr/>
          <p:nvPr/>
        </p:nvSpPr>
        <p:spPr>
          <a:xfrm>
            <a:off x="1188019" y="2226821"/>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cxnSp>
        <p:nvCxnSpPr>
          <p:cNvPr id="519" name="Straight Connector 518"/>
          <p:cNvCxnSpPr/>
          <p:nvPr/>
        </p:nvCxnSpPr>
        <p:spPr>
          <a:xfrm>
            <a:off x="1456122" y="2222541"/>
            <a:ext cx="24" cy="197489"/>
          </a:xfrm>
          <a:prstGeom prst="line">
            <a:avLst/>
          </a:prstGeom>
          <a:noFill/>
          <a:ln w="6350" cap="flat" cmpd="sng" algn="ctr">
            <a:solidFill>
              <a:srgbClr val="5B9BD5"/>
            </a:solidFill>
            <a:prstDash val="solid"/>
            <a:miter lim="800000"/>
          </a:ln>
          <a:effectLst/>
        </p:spPr>
      </p:cxnSp>
      <p:sp>
        <p:nvSpPr>
          <p:cNvPr id="520" name="Hexagon 519"/>
          <p:cNvSpPr/>
          <p:nvPr/>
        </p:nvSpPr>
        <p:spPr>
          <a:xfrm>
            <a:off x="1525516" y="2226821"/>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cxnSp>
        <p:nvCxnSpPr>
          <p:cNvPr id="521" name="Straight Connector 520"/>
          <p:cNvCxnSpPr/>
          <p:nvPr/>
        </p:nvCxnSpPr>
        <p:spPr>
          <a:xfrm>
            <a:off x="1793620" y="2219197"/>
            <a:ext cx="24" cy="197489"/>
          </a:xfrm>
          <a:prstGeom prst="line">
            <a:avLst/>
          </a:prstGeom>
          <a:noFill/>
          <a:ln w="6350" cap="flat" cmpd="sng" algn="ctr">
            <a:solidFill>
              <a:srgbClr val="5B9BD5"/>
            </a:solidFill>
            <a:prstDash val="solid"/>
            <a:miter lim="800000"/>
          </a:ln>
          <a:effectLst/>
        </p:spPr>
      </p:cxnSp>
      <p:sp>
        <p:nvSpPr>
          <p:cNvPr id="522" name="Hexagon 521"/>
          <p:cNvSpPr/>
          <p:nvPr/>
        </p:nvSpPr>
        <p:spPr>
          <a:xfrm>
            <a:off x="1863014" y="2226821"/>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cxnSp>
        <p:nvCxnSpPr>
          <p:cNvPr id="523" name="Straight Connector 522"/>
          <p:cNvCxnSpPr/>
          <p:nvPr/>
        </p:nvCxnSpPr>
        <p:spPr>
          <a:xfrm>
            <a:off x="2128418" y="2222541"/>
            <a:ext cx="24" cy="197489"/>
          </a:xfrm>
          <a:prstGeom prst="line">
            <a:avLst/>
          </a:prstGeom>
          <a:noFill/>
          <a:ln w="6350" cap="flat" cmpd="sng" algn="ctr">
            <a:solidFill>
              <a:srgbClr val="5B9BD5"/>
            </a:solidFill>
            <a:prstDash val="solid"/>
            <a:miter lim="800000"/>
          </a:ln>
          <a:effectLst/>
        </p:spPr>
      </p:cxnSp>
      <p:sp>
        <p:nvSpPr>
          <p:cNvPr id="524" name="Hexagon 523"/>
          <p:cNvSpPr/>
          <p:nvPr/>
        </p:nvSpPr>
        <p:spPr>
          <a:xfrm>
            <a:off x="2197811" y="2226821"/>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cxnSp>
        <p:nvCxnSpPr>
          <p:cNvPr id="525" name="Straight Connector 524"/>
          <p:cNvCxnSpPr/>
          <p:nvPr/>
        </p:nvCxnSpPr>
        <p:spPr>
          <a:xfrm>
            <a:off x="2465915" y="2222541"/>
            <a:ext cx="24" cy="197489"/>
          </a:xfrm>
          <a:prstGeom prst="line">
            <a:avLst/>
          </a:prstGeom>
          <a:noFill/>
          <a:ln w="6350" cap="flat" cmpd="sng" algn="ctr">
            <a:solidFill>
              <a:srgbClr val="5B9BD5"/>
            </a:solidFill>
            <a:prstDash val="solid"/>
            <a:miter lim="800000"/>
          </a:ln>
          <a:effectLst/>
        </p:spPr>
      </p:cxnSp>
      <p:sp>
        <p:nvSpPr>
          <p:cNvPr id="526" name="Hexagon 525"/>
          <p:cNvSpPr/>
          <p:nvPr/>
        </p:nvSpPr>
        <p:spPr>
          <a:xfrm>
            <a:off x="2537137" y="2226821"/>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cxnSp>
        <p:nvCxnSpPr>
          <p:cNvPr id="527" name="Straight Connector 526"/>
          <p:cNvCxnSpPr/>
          <p:nvPr/>
        </p:nvCxnSpPr>
        <p:spPr>
          <a:xfrm>
            <a:off x="2805240" y="2222541"/>
            <a:ext cx="24" cy="197489"/>
          </a:xfrm>
          <a:prstGeom prst="line">
            <a:avLst/>
          </a:prstGeom>
          <a:noFill/>
          <a:ln w="6350" cap="flat" cmpd="sng" algn="ctr">
            <a:solidFill>
              <a:srgbClr val="5B9BD5"/>
            </a:solidFill>
            <a:prstDash val="solid"/>
            <a:miter lim="800000"/>
          </a:ln>
          <a:effectLst/>
        </p:spPr>
      </p:cxnSp>
      <p:sp>
        <p:nvSpPr>
          <p:cNvPr id="528" name="Hexagon 527"/>
          <p:cNvSpPr/>
          <p:nvPr/>
        </p:nvSpPr>
        <p:spPr>
          <a:xfrm>
            <a:off x="2877690" y="2226821"/>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cxnSp>
        <p:nvCxnSpPr>
          <p:cNvPr id="529" name="Straight Connector 528"/>
          <p:cNvCxnSpPr/>
          <p:nvPr/>
        </p:nvCxnSpPr>
        <p:spPr>
          <a:xfrm flipH="1">
            <a:off x="3138650" y="2321910"/>
            <a:ext cx="169798" cy="99728"/>
          </a:xfrm>
          <a:prstGeom prst="line">
            <a:avLst/>
          </a:prstGeom>
          <a:noFill/>
          <a:ln w="6350" cap="flat" cmpd="sng" algn="ctr">
            <a:solidFill>
              <a:srgbClr val="5B9BD5"/>
            </a:solidFill>
            <a:prstDash val="solid"/>
            <a:miter lim="800000"/>
          </a:ln>
          <a:effectLst/>
        </p:spPr>
      </p:cxnSp>
      <p:cxnSp>
        <p:nvCxnSpPr>
          <p:cNvPr id="530" name="Straight Connector 529"/>
          <p:cNvCxnSpPr/>
          <p:nvPr/>
        </p:nvCxnSpPr>
        <p:spPr>
          <a:xfrm>
            <a:off x="3146900" y="2226461"/>
            <a:ext cx="24" cy="197489"/>
          </a:xfrm>
          <a:prstGeom prst="line">
            <a:avLst/>
          </a:prstGeom>
          <a:noFill/>
          <a:ln w="6350" cap="flat" cmpd="sng" algn="ctr">
            <a:solidFill>
              <a:srgbClr val="5B9BD5"/>
            </a:solidFill>
            <a:prstDash val="solid"/>
            <a:miter lim="800000"/>
          </a:ln>
          <a:effectLst/>
        </p:spPr>
      </p:cxnSp>
      <p:sp>
        <p:nvSpPr>
          <p:cNvPr id="531" name="Hexagon 530"/>
          <p:cNvSpPr/>
          <p:nvPr/>
        </p:nvSpPr>
        <p:spPr>
          <a:xfrm>
            <a:off x="3217274" y="2227793"/>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cxnSp>
        <p:nvCxnSpPr>
          <p:cNvPr id="532" name="Straight Connector 531"/>
          <p:cNvCxnSpPr/>
          <p:nvPr/>
        </p:nvCxnSpPr>
        <p:spPr>
          <a:xfrm>
            <a:off x="3485378" y="2223513"/>
            <a:ext cx="24" cy="197489"/>
          </a:xfrm>
          <a:prstGeom prst="line">
            <a:avLst/>
          </a:prstGeom>
          <a:noFill/>
          <a:ln w="6350" cap="flat" cmpd="sng" algn="ctr">
            <a:solidFill>
              <a:srgbClr val="5B9BD5"/>
            </a:solidFill>
            <a:prstDash val="solid"/>
            <a:miter lim="800000"/>
          </a:ln>
          <a:effectLst/>
        </p:spPr>
      </p:cxnSp>
      <p:sp>
        <p:nvSpPr>
          <p:cNvPr id="533" name="Hexagon 532"/>
          <p:cNvSpPr/>
          <p:nvPr/>
        </p:nvSpPr>
        <p:spPr>
          <a:xfrm>
            <a:off x="3554772" y="2227793"/>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cxnSp>
        <p:nvCxnSpPr>
          <p:cNvPr id="534" name="Straight Connector 533"/>
          <p:cNvCxnSpPr/>
          <p:nvPr/>
        </p:nvCxnSpPr>
        <p:spPr>
          <a:xfrm>
            <a:off x="3822875" y="2223513"/>
            <a:ext cx="24" cy="197489"/>
          </a:xfrm>
          <a:prstGeom prst="line">
            <a:avLst/>
          </a:prstGeom>
          <a:noFill/>
          <a:ln w="6350" cap="flat" cmpd="sng" algn="ctr">
            <a:solidFill>
              <a:srgbClr val="5B9BD5"/>
            </a:solidFill>
            <a:prstDash val="solid"/>
            <a:miter lim="800000"/>
          </a:ln>
          <a:effectLst/>
        </p:spPr>
      </p:cxnSp>
      <p:sp>
        <p:nvSpPr>
          <p:cNvPr id="535" name="Hexagon 534"/>
          <p:cNvSpPr/>
          <p:nvPr/>
        </p:nvSpPr>
        <p:spPr>
          <a:xfrm>
            <a:off x="3894097" y="2227793"/>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cxnSp>
        <p:nvCxnSpPr>
          <p:cNvPr id="536" name="Straight Connector 535"/>
          <p:cNvCxnSpPr/>
          <p:nvPr/>
        </p:nvCxnSpPr>
        <p:spPr>
          <a:xfrm>
            <a:off x="4162200" y="2223513"/>
            <a:ext cx="24" cy="197489"/>
          </a:xfrm>
          <a:prstGeom prst="line">
            <a:avLst/>
          </a:prstGeom>
          <a:noFill/>
          <a:ln w="6350" cap="flat" cmpd="sng" algn="ctr">
            <a:solidFill>
              <a:srgbClr val="5B9BD5"/>
            </a:solidFill>
            <a:prstDash val="solid"/>
            <a:miter lim="800000"/>
          </a:ln>
          <a:effectLst/>
        </p:spPr>
      </p:cxnSp>
      <p:sp>
        <p:nvSpPr>
          <p:cNvPr id="537" name="Hexagon 536"/>
          <p:cNvSpPr/>
          <p:nvPr/>
        </p:nvSpPr>
        <p:spPr>
          <a:xfrm>
            <a:off x="4231950" y="2227793"/>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cxnSp>
        <p:nvCxnSpPr>
          <p:cNvPr id="538" name="Straight Connector 537"/>
          <p:cNvCxnSpPr/>
          <p:nvPr/>
        </p:nvCxnSpPr>
        <p:spPr>
          <a:xfrm>
            <a:off x="4500053" y="2223513"/>
            <a:ext cx="24" cy="197489"/>
          </a:xfrm>
          <a:prstGeom prst="line">
            <a:avLst/>
          </a:prstGeom>
          <a:noFill/>
          <a:ln w="6350" cap="flat" cmpd="sng" algn="ctr">
            <a:solidFill>
              <a:srgbClr val="5B9BD5"/>
            </a:solidFill>
            <a:prstDash val="solid"/>
            <a:miter lim="800000"/>
          </a:ln>
          <a:effectLst/>
        </p:spPr>
      </p:cxnSp>
      <p:sp>
        <p:nvSpPr>
          <p:cNvPr id="539" name="Hexagon 538"/>
          <p:cNvSpPr/>
          <p:nvPr/>
        </p:nvSpPr>
        <p:spPr>
          <a:xfrm>
            <a:off x="4569448" y="2227793"/>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cxnSp>
        <p:nvCxnSpPr>
          <p:cNvPr id="540" name="Straight Connector 539"/>
          <p:cNvCxnSpPr/>
          <p:nvPr/>
        </p:nvCxnSpPr>
        <p:spPr>
          <a:xfrm>
            <a:off x="4837551" y="2223513"/>
            <a:ext cx="24" cy="197489"/>
          </a:xfrm>
          <a:prstGeom prst="line">
            <a:avLst/>
          </a:prstGeom>
          <a:noFill/>
          <a:ln w="6350" cap="flat" cmpd="sng" algn="ctr">
            <a:solidFill>
              <a:srgbClr val="5B9BD5"/>
            </a:solidFill>
            <a:prstDash val="solid"/>
            <a:miter lim="800000"/>
          </a:ln>
          <a:effectLst/>
        </p:spPr>
      </p:cxnSp>
      <p:sp>
        <p:nvSpPr>
          <p:cNvPr id="541" name="Hexagon 540"/>
          <p:cNvSpPr/>
          <p:nvPr/>
        </p:nvSpPr>
        <p:spPr>
          <a:xfrm>
            <a:off x="4910001" y="2227793"/>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cxnSp>
        <p:nvCxnSpPr>
          <p:cNvPr id="542" name="Straight Connector 541"/>
          <p:cNvCxnSpPr/>
          <p:nvPr/>
        </p:nvCxnSpPr>
        <p:spPr>
          <a:xfrm>
            <a:off x="5178104" y="2223513"/>
            <a:ext cx="24" cy="197489"/>
          </a:xfrm>
          <a:prstGeom prst="line">
            <a:avLst/>
          </a:prstGeom>
          <a:noFill/>
          <a:ln w="6350" cap="flat" cmpd="sng" algn="ctr">
            <a:solidFill>
              <a:srgbClr val="5B9BD5"/>
            </a:solidFill>
            <a:prstDash val="solid"/>
            <a:miter lim="800000"/>
          </a:ln>
          <a:effectLst/>
        </p:spPr>
      </p:cxnSp>
      <p:sp>
        <p:nvSpPr>
          <p:cNvPr id="543" name="Hexagon 542"/>
          <p:cNvSpPr/>
          <p:nvPr/>
        </p:nvSpPr>
        <p:spPr>
          <a:xfrm>
            <a:off x="5249326" y="2227793"/>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cxnSp>
        <p:nvCxnSpPr>
          <p:cNvPr id="544" name="Straight Connector 543"/>
          <p:cNvCxnSpPr/>
          <p:nvPr/>
        </p:nvCxnSpPr>
        <p:spPr>
          <a:xfrm>
            <a:off x="5517430" y="2223513"/>
            <a:ext cx="24" cy="197489"/>
          </a:xfrm>
          <a:prstGeom prst="line">
            <a:avLst/>
          </a:prstGeom>
          <a:noFill/>
          <a:ln w="6350" cap="flat" cmpd="sng" algn="ctr">
            <a:solidFill>
              <a:srgbClr val="5B9BD5"/>
            </a:solidFill>
            <a:prstDash val="solid"/>
            <a:miter lim="800000"/>
          </a:ln>
          <a:effectLst/>
        </p:spPr>
      </p:cxnSp>
      <p:sp>
        <p:nvSpPr>
          <p:cNvPr id="545" name="Hexagon 544"/>
          <p:cNvSpPr/>
          <p:nvPr/>
        </p:nvSpPr>
        <p:spPr>
          <a:xfrm>
            <a:off x="5589523" y="2227793"/>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cxnSp>
        <p:nvCxnSpPr>
          <p:cNvPr id="546" name="Straight Connector 545"/>
          <p:cNvCxnSpPr/>
          <p:nvPr/>
        </p:nvCxnSpPr>
        <p:spPr>
          <a:xfrm>
            <a:off x="5854927" y="2223513"/>
            <a:ext cx="24" cy="197489"/>
          </a:xfrm>
          <a:prstGeom prst="line">
            <a:avLst/>
          </a:prstGeom>
          <a:noFill/>
          <a:ln w="6350" cap="flat" cmpd="sng" algn="ctr">
            <a:solidFill>
              <a:srgbClr val="5B9BD5"/>
            </a:solidFill>
            <a:prstDash val="solid"/>
            <a:miter lim="800000"/>
          </a:ln>
          <a:effectLst/>
        </p:spPr>
      </p:cxnSp>
      <p:sp>
        <p:nvSpPr>
          <p:cNvPr id="547" name="Hexagon 546"/>
          <p:cNvSpPr/>
          <p:nvPr/>
        </p:nvSpPr>
        <p:spPr>
          <a:xfrm>
            <a:off x="5928202" y="2230398"/>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cxnSp>
        <p:nvCxnSpPr>
          <p:cNvPr id="548" name="Straight Connector 547"/>
          <p:cNvCxnSpPr/>
          <p:nvPr/>
        </p:nvCxnSpPr>
        <p:spPr>
          <a:xfrm>
            <a:off x="6196305" y="2226118"/>
            <a:ext cx="24" cy="197489"/>
          </a:xfrm>
          <a:prstGeom prst="line">
            <a:avLst/>
          </a:prstGeom>
          <a:noFill/>
          <a:ln w="6350" cap="flat" cmpd="sng" algn="ctr">
            <a:solidFill>
              <a:srgbClr val="5B9BD5"/>
            </a:solidFill>
            <a:prstDash val="solid"/>
            <a:miter lim="800000"/>
          </a:ln>
          <a:effectLst/>
        </p:spPr>
      </p:cxnSp>
      <p:sp>
        <p:nvSpPr>
          <p:cNvPr id="549" name="Hexagon 548"/>
          <p:cNvSpPr/>
          <p:nvPr/>
        </p:nvSpPr>
        <p:spPr>
          <a:xfrm>
            <a:off x="6265699" y="2230398"/>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cxnSp>
        <p:nvCxnSpPr>
          <p:cNvPr id="550" name="Straight Connector 549"/>
          <p:cNvCxnSpPr/>
          <p:nvPr/>
        </p:nvCxnSpPr>
        <p:spPr>
          <a:xfrm>
            <a:off x="6531103" y="2226118"/>
            <a:ext cx="24" cy="197489"/>
          </a:xfrm>
          <a:prstGeom prst="line">
            <a:avLst/>
          </a:prstGeom>
          <a:noFill/>
          <a:ln w="6350" cap="flat" cmpd="sng" algn="ctr">
            <a:solidFill>
              <a:srgbClr val="5B9BD5"/>
            </a:solidFill>
            <a:prstDash val="solid"/>
            <a:miter lim="800000"/>
          </a:ln>
          <a:effectLst/>
        </p:spPr>
      </p:cxnSp>
      <p:sp>
        <p:nvSpPr>
          <p:cNvPr id="551" name="Hexagon 550"/>
          <p:cNvSpPr/>
          <p:nvPr/>
        </p:nvSpPr>
        <p:spPr>
          <a:xfrm>
            <a:off x="6602325" y="2230398"/>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cxnSp>
        <p:nvCxnSpPr>
          <p:cNvPr id="552" name="Straight Connector 551"/>
          <p:cNvCxnSpPr/>
          <p:nvPr/>
        </p:nvCxnSpPr>
        <p:spPr>
          <a:xfrm>
            <a:off x="6867728" y="2226118"/>
            <a:ext cx="24" cy="197489"/>
          </a:xfrm>
          <a:prstGeom prst="line">
            <a:avLst/>
          </a:prstGeom>
          <a:noFill/>
          <a:ln w="6350" cap="flat" cmpd="sng" algn="ctr">
            <a:solidFill>
              <a:srgbClr val="5B9BD5"/>
            </a:solidFill>
            <a:prstDash val="solid"/>
            <a:miter lim="800000"/>
          </a:ln>
          <a:effectLst/>
        </p:spPr>
      </p:cxnSp>
      <p:sp>
        <p:nvSpPr>
          <p:cNvPr id="553" name="Hexagon 552"/>
          <p:cNvSpPr/>
          <p:nvPr/>
        </p:nvSpPr>
        <p:spPr>
          <a:xfrm>
            <a:off x="6935134" y="2230398"/>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cxnSp>
        <p:nvCxnSpPr>
          <p:cNvPr id="554" name="Straight Connector 553"/>
          <p:cNvCxnSpPr/>
          <p:nvPr/>
        </p:nvCxnSpPr>
        <p:spPr>
          <a:xfrm>
            <a:off x="7203238" y="2226118"/>
            <a:ext cx="24" cy="197489"/>
          </a:xfrm>
          <a:prstGeom prst="line">
            <a:avLst/>
          </a:prstGeom>
          <a:noFill/>
          <a:ln w="6350" cap="flat" cmpd="sng" algn="ctr">
            <a:solidFill>
              <a:srgbClr val="5B9BD5"/>
            </a:solidFill>
            <a:prstDash val="solid"/>
            <a:miter lim="800000"/>
          </a:ln>
          <a:effectLst/>
        </p:spPr>
      </p:cxnSp>
      <p:sp>
        <p:nvSpPr>
          <p:cNvPr id="555" name="Hexagon 554"/>
          <p:cNvSpPr/>
          <p:nvPr/>
        </p:nvSpPr>
        <p:spPr>
          <a:xfrm>
            <a:off x="7272631" y="2230398"/>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cxnSp>
        <p:nvCxnSpPr>
          <p:cNvPr id="556" name="Straight Connector 555"/>
          <p:cNvCxnSpPr/>
          <p:nvPr/>
        </p:nvCxnSpPr>
        <p:spPr>
          <a:xfrm>
            <a:off x="7540735" y="2226118"/>
            <a:ext cx="24" cy="197489"/>
          </a:xfrm>
          <a:prstGeom prst="line">
            <a:avLst/>
          </a:prstGeom>
          <a:noFill/>
          <a:ln w="6350" cap="flat" cmpd="sng" algn="ctr">
            <a:solidFill>
              <a:srgbClr val="5B9BD5"/>
            </a:solidFill>
            <a:prstDash val="solid"/>
            <a:miter lim="800000"/>
          </a:ln>
          <a:effectLst/>
        </p:spPr>
      </p:cxnSp>
      <p:sp>
        <p:nvSpPr>
          <p:cNvPr id="557" name="Hexagon 556"/>
          <p:cNvSpPr/>
          <p:nvPr/>
        </p:nvSpPr>
        <p:spPr>
          <a:xfrm>
            <a:off x="7613185" y="2230398"/>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cxnSp>
        <p:nvCxnSpPr>
          <p:cNvPr id="558" name="Straight Connector 557"/>
          <p:cNvCxnSpPr/>
          <p:nvPr/>
        </p:nvCxnSpPr>
        <p:spPr>
          <a:xfrm>
            <a:off x="7881288" y="2226118"/>
            <a:ext cx="24" cy="197489"/>
          </a:xfrm>
          <a:prstGeom prst="line">
            <a:avLst/>
          </a:prstGeom>
          <a:noFill/>
          <a:ln w="6350" cap="flat" cmpd="sng" algn="ctr">
            <a:solidFill>
              <a:srgbClr val="5B9BD5"/>
            </a:solidFill>
            <a:prstDash val="solid"/>
            <a:miter lim="800000"/>
          </a:ln>
          <a:effectLst/>
        </p:spPr>
      </p:cxnSp>
      <p:sp>
        <p:nvSpPr>
          <p:cNvPr id="559" name="Hexagon 558"/>
          <p:cNvSpPr/>
          <p:nvPr/>
        </p:nvSpPr>
        <p:spPr>
          <a:xfrm>
            <a:off x="7952510" y="2230398"/>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cxnSp>
        <p:nvCxnSpPr>
          <p:cNvPr id="560" name="Straight Connector 559"/>
          <p:cNvCxnSpPr/>
          <p:nvPr/>
        </p:nvCxnSpPr>
        <p:spPr>
          <a:xfrm>
            <a:off x="8220614" y="2226118"/>
            <a:ext cx="24" cy="197489"/>
          </a:xfrm>
          <a:prstGeom prst="line">
            <a:avLst/>
          </a:prstGeom>
          <a:noFill/>
          <a:ln w="6350" cap="flat" cmpd="sng" algn="ctr">
            <a:solidFill>
              <a:srgbClr val="5B9BD5"/>
            </a:solidFill>
            <a:prstDash val="solid"/>
            <a:miter lim="800000"/>
          </a:ln>
          <a:effectLst/>
        </p:spPr>
      </p:cxnSp>
      <p:sp>
        <p:nvSpPr>
          <p:cNvPr id="561" name="Hexagon 560"/>
          <p:cNvSpPr/>
          <p:nvPr/>
        </p:nvSpPr>
        <p:spPr>
          <a:xfrm>
            <a:off x="8290008" y="2230398"/>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cxnSp>
        <p:nvCxnSpPr>
          <p:cNvPr id="562" name="Straight Connector 561"/>
          <p:cNvCxnSpPr/>
          <p:nvPr/>
        </p:nvCxnSpPr>
        <p:spPr>
          <a:xfrm>
            <a:off x="8558111" y="2226118"/>
            <a:ext cx="24" cy="197489"/>
          </a:xfrm>
          <a:prstGeom prst="line">
            <a:avLst/>
          </a:prstGeom>
          <a:noFill/>
          <a:ln w="6350" cap="flat" cmpd="sng" algn="ctr">
            <a:solidFill>
              <a:srgbClr val="5B9BD5"/>
            </a:solidFill>
            <a:prstDash val="solid"/>
            <a:miter lim="800000"/>
          </a:ln>
          <a:effectLst/>
        </p:spPr>
      </p:cxnSp>
      <p:sp>
        <p:nvSpPr>
          <p:cNvPr id="563" name="Hexagon 562"/>
          <p:cNvSpPr/>
          <p:nvPr/>
        </p:nvSpPr>
        <p:spPr>
          <a:xfrm>
            <a:off x="511196" y="2030710"/>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564" name="Hexagon 563"/>
          <p:cNvSpPr/>
          <p:nvPr/>
        </p:nvSpPr>
        <p:spPr>
          <a:xfrm>
            <a:off x="680994" y="2127093"/>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565" name="Hexagon 564"/>
          <p:cNvSpPr/>
          <p:nvPr/>
        </p:nvSpPr>
        <p:spPr>
          <a:xfrm>
            <a:off x="680994" y="2323205"/>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566" name="Hexagon 565"/>
          <p:cNvSpPr/>
          <p:nvPr/>
        </p:nvSpPr>
        <p:spPr>
          <a:xfrm>
            <a:off x="848694" y="2030710"/>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567" name="Hexagon 566"/>
          <p:cNvSpPr/>
          <p:nvPr/>
        </p:nvSpPr>
        <p:spPr>
          <a:xfrm>
            <a:off x="1018492" y="2127093"/>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568" name="Hexagon 567"/>
          <p:cNvSpPr/>
          <p:nvPr/>
        </p:nvSpPr>
        <p:spPr>
          <a:xfrm>
            <a:off x="1018492" y="2323205"/>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569" name="Hexagon 568"/>
          <p:cNvSpPr/>
          <p:nvPr/>
        </p:nvSpPr>
        <p:spPr>
          <a:xfrm>
            <a:off x="1188019" y="2030710"/>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570" name="Hexagon 569"/>
          <p:cNvSpPr/>
          <p:nvPr/>
        </p:nvSpPr>
        <p:spPr>
          <a:xfrm>
            <a:off x="1357817" y="2127093"/>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571" name="Hexagon 570"/>
          <p:cNvSpPr/>
          <p:nvPr/>
        </p:nvSpPr>
        <p:spPr>
          <a:xfrm>
            <a:off x="1357817" y="2323205"/>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572" name="Hexagon 571"/>
          <p:cNvSpPr/>
          <p:nvPr/>
        </p:nvSpPr>
        <p:spPr>
          <a:xfrm>
            <a:off x="1525516" y="2030710"/>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573" name="Hexagon 572"/>
          <p:cNvSpPr/>
          <p:nvPr/>
        </p:nvSpPr>
        <p:spPr>
          <a:xfrm>
            <a:off x="1695314" y="2127093"/>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574" name="Hexagon 573"/>
          <p:cNvSpPr/>
          <p:nvPr/>
        </p:nvSpPr>
        <p:spPr>
          <a:xfrm>
            <a:off x="1695314" y="2323205"/>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575" name="Hexagon 574"/>
          <p:cNvSpPr/>
          <p:nvPr/>
        </p:nvSpPr>
        <p:spPr>
          <a:xfrm>
            <a:off x="1863014" y="2030710"/>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576" name="Hexagon 575"/>
          <p:cNvSpPr/>
          <p:nvPr/>
        </p:nvSpPr>
        <p:spPr>
          <a:xfrm>
            <a:off x="2030112" y="2127093"/>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577" name="Hexagon 576"/>
          <p:cNvSpPr/>
          <p:nvPr/>
        </p:nvSpPr>
        <p:spPr>
          <a:xfrm>
            <a:off x="2030112" y="2323205"/>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578" name="Hexagon 577"/>
          <p:cNvSpPr/>
          <p:nvPr/>
        </p:nvSpPr>
        <p:spPr>
          <a:xfrm>
            <a:off x="2197811" y="2030710"/>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579" name="Hexagon 578"/>
          <p:cNvSpPr/>
          <p:nvPr/>
        </p:nvSpPr>
        <p:spPr>
          <a:xfrm>
            <a:off x="2367610" y="2127093"/>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580" name="Hexagon 579"/>
          <p:cNvSpPr/>
          <p:nvPr/>
        </p:nvSpPr>
        <p:spPr>
          <a:xfrm>
            <a:off x="2367610" y="2323205"/>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581" name="Hexagon 580"/>
          <p:cNvSpPr/>
          <p:nvPr/>
        </p:nvSpPr>
        <p:spPr>
          <a:xfrm>
            <a:off x="2537137" y="2030710"/>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582" name="Hexagon 581"/>
          <p:cNvSpPr/>
          <p:nvPr/>
        </p:nvSpPr>
        <p:spPr>
          <a:xfrm>
            <a:off x="2706934" y="2127093"/>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583" name="Hexagon 582"/>
          <p:cNvSpPr/>
          <p:nvPr/>
        </p:nvSpPr>
        <p:spPr>
          <a:xfrm>
            <a:off x="2706934" y="2323205"/>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584" name="Hexagon 583"/>
          <p:cNvSpPr/>
          <p:nvPr/>
        </p:nvSpPr>
        <p:spPr>
          <a:xfrm>
            <a:off x="2877690" y="2030710"/>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585" name="Hexagon 584"/>
          <p:cNvSpPr/>
          <p:nvPr/>
        </p:nvSpPr>
        <p:spPr>
          <a:xfrm>
            <a:off x="3047488" y="2127093"/>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586" name="Hexagon 585"/>
          <p:cNvSpPr/>
          <p:nvPr/>
        </p:nvSpPr>
        <p:spPr>
          <a:xfrm>
            <a:off x="3047488" y="2323205"/>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587" name="Hexagon 586"/>
          <p:cNvSpPr/>
          <p:nvPr/>
        </p:nvSpPr>
        <p:spPr>
          <a:xfrm>
            <a:off x="3217274" y="2031681"/>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588" name="Hexagon 587"/>
          <p:cNvSpPr/>
          <p:nvPr/>
        </p:nvSpPr>
        <p:spPr>
          <a:xfrm>
            <a:off x="3387072" y="2128064"/>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589" name="Hexagon 588"/>
          <p:cNvSpPr/>
          <p:nvPr/>
        </p:nvSpPr>
        <p:spPr>
          <a:xfrm>
            <a:off x="3387072" y="2327521"/>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590" name="Hexagon 589"/>
          <p:cNvSpPr/>
          <p:nvPr/>
        </p:nvSpPr>
        <p:spPr>
          <a:xfrm>
            <a:off x="3554772" y="2031681"/>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591" name="Hexagon 590"/>
          <p:cNvSpPr/>
          <p:nvPr/>
        </p:nvSpPr>
        <p:spPr>
          <a:xfrm>
            <a:off x="3724570" y="2128064"/>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592" name="Hexagon 591"/>
          <p:cNvSpPr/>
          <p:nvPr/>
        </p:nvSpPr>
        <p:spPr>
          <a:xfrm>
            <a:off x="3724570" y="2327521"/>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593" name="Hexagon 592"/>
          <p:cNvSpPr/>
          <p:nvPr/>
        </p:nvSpPr>
        <p:spPr>
          <a:xfrm>
            <a:off x="3894097" y="2031681"/>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594" name="Hexagon 593"/>
          <p:cNvSpPr/>
          <p:nvPr/>
        </p:nvSpPr>
        <p:spPr>
          <a:xfrm>
            <a:off x="4063895" y="2128064"/>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595" name="Hexagon 594"/>
          <p:cNvSpPr/>
          <p:nvPr/>
        </p:nvSpPr>
        <p:spPr>
          <a:xfrm>
            <a:off x="4063895" y="2324176"/>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596" name="Hexagon 595"/>
          <p:cNvSpPr/>
          <p:nvPr/>
        </p:nvSpPr>
        <p:spPr>
          <a:xfrm>
            <a:off x="4231950" y="2028337"/>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597" name="Hexagon 596"/>
          <p:cNvSpPr/>
          <p:nvPr/>
        </p:nvSpPr>
        <p:spPr>
          <a:xfrm>
            <a:off x="4401748" y="2128064"/>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598" name="Hexagon 597"/>
          <p:cNvSpPr/>
          <p:nvPr/>
        </p:nvSpPr>
        <p:spPr>
          <a:xfrm>
            <a:off x="4401748" y="2324176"/>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599" name="Hexagon 598"/>
          <p:cNvSpPr/>
          <p:nvPr/>
        </p:nvSpPr>
        <p:spPr>
          <a:xfrm>
            <a:off x="4569448" y="2031681"/>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600" name="Hexagon 599"/>
          <p:cNvSpPr/>
          <p:nvPr/>
        </p:nvSpPr>
        <p:spPr>
          <a:xfrm>
            <a:off x="4739245" y="2128064"/>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601" name="Hexagon 600"/>
          <p:cNvSpPr/>
          <p:nvPr/>
        </p:nvSpPr>
        <p:spPr>
          <a:xfrm>
            <a:off x="4739245" y="2324176"/>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602" name="Hexagon 601"/>
          <p:cNvSpPr/>
          <p:nvPr/>
        </p:nvSpPr>
        <p:spPr>
          <a:xfrm>
            <a:off x="4910001" y="2031681"/>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603" name="Hexagon 602"/>
          <p:cNvSpPr/>
          <p:nvPr/>
        </p:nvSpPr>
        <p:spPr>
          <a:xfrm>
            <a:off x="5079799" y="2128064"/>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604" name="Hexagon 603"/>
          <p:cNvSpPr/>
          <p:nvPr/>
        </p:nvSpPr>
        <p:spPr>
          <a:xfrm>
            <a:off x="5079799" y="2324176"/>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605" name="Hexagon 604"/>
          <p:cNvSpPr/>
          <p:nvPr/>
        </p:nvSpPr>
        <p:spPr>
          <a:xfrm>
            <a:off x="5249326" y="2031681"/>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606" name="Hexagon 605"/>
          <p:cNvSpPr/>
          <p:nvPr/>
        </p:nvSpPr>
        <p:spPr>
          <a:xfrm>
            <a:off x="5419124" y="2128064"/>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607" name="Hexagon 606"/>
          <p:cNvSpPr/>
          <p:nvPr/>
        </p:nvSpPr>
        <p:spPr>
          <a:xfrm>
            <a:off x="5419124" y="2324176"/>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608" name="Hexagon 607"/>
          <p:cNvSpPr/>
          <p:nvPr/>
        </p:nvSpPr>
        <p:spPr>
          <a:xfrm>
            <a:off x="5589523" y="2031681"/>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609" name="Hexagon 608"/>
          <p:cNvSpPr/>
          <p:nvPr/>
        </p:nvSpPr>
        <p:spPr>
          <a:xfrm>
            <a:off x="5759322" y="2128064"/>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610" name="Hexagon 609"/>
          <p:cNvSpPr/>
          <p:nvPr/>
        </p:nvSpPr>
        <p:spPr>
          <a:xfrm>
            <a:off x="5759322" y="2324176"/>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611" name="Hexagon 610"/>
          <p:cNvSpPr/>
          <p:nvPr/>
        </p:nvSpPr>
        <p:spPr>
          <a:xfrm>
            <a:off x="5928202" y="2034287"/>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612" name="Hexagon 611"/>
          <p:cNvSpPr/>
          <p:nvPr/>
        </p:nvSpPr>
        <p:spPr>
          <a:xfrm>
            <a:off x="6098000" y="2130671"/>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613" name="Hexagon 612"/>
          <p:cNvSpPr/>
          <p:nvPr/>
        </p:nvSpPr>
        <p:spPr>
          <a:xfrm>
            <a:off x="6098000" y="2326782"/>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614" name="Hexagon 613"/>
          <p:cNvSpPr/>
          <p:nvPr/>
        </p:nvSpPr>
        <p:spPr>
          <a:xfrm>
            <a:off x="6265699" y="2034287"/>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615" name="Hexagon 614"/>
          <p:cNvSpPr/>
          <p:nvPr/>
        </p:nvSpPr>
        <p:spPr>
          <a:xfrm>
            <a:off x="6432797" y="2130671"/>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616" name="Hexagon 615"/>
          <p:cNvSpPr/>
          <p:nvPr/>
        </p:nvSpPr>
        <p:spPr>
          <a:xfrm>
            <a:off x="6432797" y="2326782"/>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617" name="Hexagon 616"/>
          <p:cNvSpPr/>
          <p:nvPr/>
        </p:nvSpPr>
        <p:spPr>
          <a:xfrm>
            <a:off x="6602325" y="2034287"/>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618" name="Hexagon 617"/>
          <p:cNvSpPr/>
          <p:nvPr/>
        </p:nvSpPr>
        <p:spPr>
          <a:xfrm>
            <a:off x="6769423" y="2130671"/>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619" name="Hexagon 618"/>
          <p:cNvSpPr/>
          <p:nvPr/>
        </p:nvSpPr>
        <p:spPr>
          <a:xfrm>
            <a:off x="6769423" y="2326782"/>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620" name="Hexagon 619"/>
          <p:cNvSpPr/>
          <p:nvPr/>
        </p:nvSpPr>
        <p:spPr>
          <a:xfrm>
            <a:off x="6935134" y="2034287"/>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621" name="Hexagon 620"/>
          <p:cNvSpPr/>
          <p:nvPr/>
        </p:nvSpPr>
        <p:spPr>
          <a:xfrm>
            <a:off x="7104932" y="2130671"/>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622" name="Hexagon 621"/>
          <p:cNvSpPr/>
          <p:nvPr/>
        </p:nvSpPr>
        <p:spPr>
          <a:xfrm>
            <a:off x="7104932" y="2326782"/>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623" name="Hexagon 622"/>
          <p:cNvSpPr/>
          <p:nvPr/>
        </p:nvSpPr>
        <p:spPr>
          <a:xfrm>
            <a:off x="7272631" y="2034287"/>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624" name="Hexagon 623"/>
          <p:cNvSpPr/>
          <p:nvPr/>
        </p:nvSpPr>
        <p:spPr>
          <a:xfrm>
            <a:off x="7442430" y="2130671"/>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625" name="Hexagon 624"/>
          <p:cNvSpPr/>
          <p:nvPr/>
        </p:nvSpPr>
        <p:spPr>
          <a:xfrm>
            <a:off x="7442430" y="2326782"/>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626" name="Hexagon 625"/>
          <p:cNvSpPr/>
          <p:nvPr/>
        </p:nvSpPr>
        <p:spPr>
          <a:xfrm>
            <a:off x="7613185" y="2034287"/>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627" name="Hexagon 626"/>
          <p:cNvSpPr/>
          <p:nvPr/>
        </p:nvSpPr>
        <p:spPr>
          <a:xfrm>
            <a:off x="7782983" y="2130671"/>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628" name="Hexagon 627"/>
          <p:cNvSpPr/>
          <p:nvPr/>
        </p:nvSpPr>
        <p:spPr>
          <a:xfrm>
            <a:off x="7782983" y="2326782"/>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629" name="Hexagon 628"/>
          <p:cNvSpPr/>
          <p:nvPr/>
        </p:nvSpPr>
        <p:spPr>
          <a:xfrm>
            <a:off x="7952510" y="2034287"/>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630" name="Hexagon 629"/>
          <p:cNvSpPr/>
          <p:nvPr/>
        </p:nvSpPr>
        <p:spPr>
          <a:xfrm>
            <a:off x="8122308" y="2130671"/>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631" name="Hexagon 630"/>
          <p:cNvSpPr/>
          <p:nvPr/>
        </p:nvSpPr>
        <p:spPr>
          <a:xfrm>
            <a:off x="8122308" y="2326782"/>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632" name="Hexagon 631"/>
          <p:cNvSpPr/>
          <p:nvPr/>
        </p:nvSpPr>
        <p:spPr>
          <a:xfrm>
            <a:off x="8290008" y="2034287"/>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633" name="Hexagon 632"/>
          <p:cNvSpPr/>
          <p:nvPr/>
        </p:nvSpPr>
        <p:spPr>
          <a:xfrm>
            <a:off x="8459806" y="2130671"/>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634" name="Hexagon 633"/>
          <p:cNvSpPr/>
          <p:nvPr/>
        </p:nvSpPr>
        <p:spPr>
          <a:xfrm>
            <a:off x="8459806" y="2326782"/>
            <a:ext cx="202133" cy="182337"/>
          </a:xfrm>
          <a:prstGeom prst="hexagon">
            <a:avLst/>
          </a:prstGeom>
          <a:solidFill>
            <a:srgbClr val="00BCF2"/>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635" name="TextBox 634"/>
          <p:cNvSpPr txBox="1"/>
          <p:nvPr/>
        </p:nvSpPr>
        <p:spPr>
          <a:xfrm>
            <a:off x="3807830" y="2062429"/>
            <a:ext cx="2047121" cy="409215"/>
          </a:xfrm>
          <a:prstGeom prst="rect">
            <a:avLst/>
          </a:prstGeom>
          <a:noFill/>
        </p:spPr>
        <p:txBody>
          <a:bodyPr wrap="square" rtlCol="0">
            <a:spAutoFit/>
          </a:bodyPr>
          <a:lstStyle/>
          <a:p>
            <a:pPr defTabSz="672290"/>
            <a:r>
              <a:rPr lang="en-US" sz="2059" kern="0" dirty="0">
                <a:solidFill>
                  <a:srgbClr val="333333"/>
                </a:solidFill>
                <a:latin typeface="Segoe UI Semibold" panose="020B0702040204020203" pitchFamily="34" charset="0"/>
                <a:ea typeface="Segoe UI Black" panose="020B0A02040204020203" pitchFamily="34" charset="0"/>
                <a:cs typeface="Segoe UI Semibold" panose="020B0702040204020203" pitchFamily="34" charset="0"/>
              </a:rPr>
              <a:t>Microservices</a:t>
            </a:r>
          </a:p>
        </p:txBody>
      </p:sp>
      <p:sp>
        <p:nvSpPr>
          <p:cNvPr id="346" name="Freeform 345"/>
          <p:cNvSpPr>
            <a:spLocks noChangeAspect="1"/>
          </p:cNvSpPr>
          <p:nvPr/>
        </p:nvSpPr>
        <p:spPr bwMode="black">
          <a:xfrm>
            <a:off x="4499468" y="3380002"/>
            <a:ext cx="170854" cy="171569"/>
          </a:xfrm>
          <a:custGeom>
            <a:avLst/>
            <a:gdLst>
              <a:gd name="connsiteX0" fmla="*/ 349819 w 514705"/>
              <a:gd name="connsiteY0" fmla="*/ 222652 h 516861"/>
              <a:gd name="connsiteX1" fmla="*/ 398315 w 514705"/>
              <a:gd name="connsiteY1" fmla="*/ 245284 h 516861"/>
              <a:gd name="connsiteX2" fmla="*/ 491427 w 514705"/>
              <a:gd name="connsiteY2" fmla="*/ 338396 h 516861"/>
              <a:gd name="connsiteX3" fmla="*/ 491427 w 514705"/>
              <a:gd name="connsiteY3" fmla="*/ 452200 h 516861"/>
              <a:gd name="connsiteX4" fmla="*/ 447458 w 514705"/>
              <a:gd name="connsiteY4" fmla="*/ 493584 h 516861"/>
              <a:gd name="connsiteX5" fmla="*/ 333654 w 514705"/>
              <a:gd name="connsiteY5" fmla="*/ 493584 h 516861"/>
              <a:gd name="connsiteX6" fmla="*/ 243127 w 514705"/>
              <a:gd name="connsiteY6" fmla="*/ 403058 h 516861"/>
              <a:gd name="connsiteX7" fmla="*/ 232782 w 514705"/>
              <a:gd name="connsiteY7" fmla="*/ 299599 h 516861"/>
              <a:gd name="connsiteX8" fmla="*/ 276751 w 514705"/>
              <a:gd name="connsiteY8" fmla="*/ 346156 h 516861"/>
              <a:gd name="connsiteX9" fmla="*/ 284511 w 514705"/>
              <a:gd name="connsiteY9" fmla="*/ 361674 h 516861"/>
              <a:gd name="connsiteX10" fmla="*/ 375037 w 514705"/>
              <a:gd name="connsiteY10" fmla="*/ 452200 h 516861"/>
              <a:gd name="connsiteX11" fmla="*/ 406074 w 514705"/>
              <a:gd name="connsiteY11" fmla="*/ 452200 h 516861"/>
              <a:gd name="connsiteX12" fmla="*/ 450044 w 514705"/>
              <a:gd name="connsiteY12" fmla="*/ 410817 h 516861"/>
              <a:gd name="connsiteX13" fmla="*/ 450044 w 514705"/>
              <a:gd name="connsiteY13" fmla="*/ 379779 h 516861"/>
              <a:gd name="connsiteX14" fmla="*/ 356932 w 514705"/>
              <a:gd name="connsiteY14" fmla="*/ 286667 h 516861"/>
              <a:gd name="connsiteX15" fmla="*/ 343999 w 514705"/>
              <a:gd name="connsiteY15" fmla="*/ 281494 h 516861"/>
              <a:gd name="connsiteX16" fmla="*/ 297443 w 514705"/>
              <a:gd name="connsiteY16" fmla="*/ 234938 h 516861"/>
              <a:gd name="connsiteX17" fmla="*/ 349819 w 514705"/>
              <a:gd name="connsiteY17" fmla="*/ 222652 h 516861"/>
              <a:gd name="connsiteX18" fmla="*/ 194560 w 514705"/>
              <a:gd name="connsiteY18" fmla="*/ 168987 h 516861"/>
              <a:gd name="connsiteX19" fmla="*/ 214305 w 514705"/>
              <a:gd name="connsiteY19" fmla="*/ 178697 h 516861"/>
              <a:gd name="connsiteX20" fmla="*/ 338599 w 514705"/>
              <a:gd name="connsiteY20" fmla="*/ 300402 h 516861"/>
              <a:gd name="connsiteX21" fmla="*/ 338599 w 514705"/>
              <a:gd name="connsiteY21" fmla="*/ 341833 h 516861"/>
              <a:gd name="connsiteX22" fmla="*/ 297168 w 514705"/>
              <a:gd name="connsiteY22" fmla="*/ 341833 h 516861"/>
              <a:gd name="connsiteX23" fmla="*/ 172874 w 514705"/>
              <a:gd name="connsiteY23" fmla="*/ 217539 h 516861"/>
              <a:gd name="connsiteX24" fmla="*/ 172874 w 514705"/>
              <a:gd name="connsiteY24" fmla="*/ 178697 h 516861"/>
              <a:gd name="connsiteX25" fmla="*/ 194560 w 514705"/>
              <a:gd name="connsiteY25" fmla="*/ 168987 h 516861"/>
              <a:gd name="connsiteX26" fmla="*/ 121563 w 514705"/>
              <a:gd name="connsiteY26" fmla="*/ 0 h 516861"/>
              <a:gd name="connsiteX27" fmla="*/ 178465 w 514705"/>
              <a:gd name="connsiteY27" fmla="*/ 23278 h 516861"/>
              <a:gd name="connsiteX28" fmla="*/ 271577 w 514705"/>
              <a:gd name="connsiteY28" fmla="*/ 116391 h 516861"/>
              <a:gd name="connsiteX29" fmla="*/ 279337 w 514705"/>
              <a:gd name="connsiteY29" fmla="*/ 217263 h 516861"/>
              <a:gd name="connsiteX30" fmla="*/ 235367 w 514705"/>
              <a:gd name="connsiteY30" fmla="*/ 173293 h 516861"/>
              <a:gd name="connsiteX31" fmla="*/ 230194 w 514705"/>
              <a:gd name="connsiteY31" fmla="*/ 157774 h 516861"/>
              <a:gd name="connsiteX32" fmla="*/ 137082 w 514705"/>
              <a:gd name="connsiteY32" fmla="*/ 64662 h 516861"/>
              <a:gd name="connsiteX33" fmla="*/ 106044 w 514705"/>
              <a:gd name="connsiteY33" fmla="*/ 64662 h 516861"/>
              <a:gd name="connsiteX34" fmla="*/ 62074 w 514705"/>
              <a:gd name="connsiteY34" fmla="*/ 108631 h 516861"/>
              <a:gd name="connsiteX35" fmla="*/ 62074 w 514705"/>
              <a:gd name="connsiteY35" fmla="*/ 139669 h 516861"/>
              <a:gd name="connsiteX36" fmla="*/ 155187 w 514705"/>
              <a:gd name="connsiteY36" fmla="*/ 232782 h 516861"/>
              <a:gd name="connsiteX37" fmla="*/ 168119 w 514705"/>
              <a:gd name="connsiteY37" fmla="*/ 237955 h 516861"/>
              <a:gd name="connsiteX38" fmla="*/ 214675 w 514705"/>
              <a:gd name="connsiteY38" fmla="*/ 281924 h 516861"/>
              <a:gd name="connsiteX39" fmla="*/ 113804 w 514705"/>
              <a:gd name="connsiteY39" fmla="*/ 271579 h 516861"/>
              <a:gd name="connsiteX40" fmla="*/ 23277 w 514705"/>
              <a:gd name="connsiteY40" fmla="*/ 181052 h 516861"/>
              <a:gd name="connsiteX41" fmla="*/ 23277 w 514705"/>
              <a:gd name="connsiteY41" fmla="*/ 67248 h 516861"/>
              <a:gd name="connsiteX42" fmla="*/ 64661 w 514705"/>
              <a:gd name="connsiteY42" fmla="*/ 23278 h 516861"/>
              <a:gd name="connsiteX43" fmla="*/ 121563 w 514705"/>
              <a:gd name="connsiteY43" fmla="*/ 0 h 516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514705" h="516861">
                <a:moveTo>
                  <a:pt x="349819" y="222652"/>
                </a:moveTo>
                <a:cubicBezTo>
                  <a:pt x="367924" y="224592"/>
                  <a:pt x="385382" y="232351"/>
                  <a:pt x="398315" y="245284"/>
                </a:cubicBezTo>
                <a:cubicBezTo>
                  <a:pt x="398315" y="245284"/>
                  <a:pt x="398315" y="245284"/>
                  <a:pt x="491427" y="338396"/>
                </a:cubicBezTo>
                <a:cubicBezTo>
                  <a:pt x="522465" y="369434"/>
                  <a:pt x="522465" y="421163"/>
                  <a:pt x="491427" y="452200"/>
                </a:cubicBezTo>
                <a:cubicBezTo>
                  <a:pt x="491427" y="452200"/>
                  <a:pt x="491427" y="452200"/>
                  <a:pt x="447458" y="493584"/>
                </a:cubicBezTo>
                <a:cubicBezTo>
                  <a:pt x="416420" y="524621"/>
                  <a:pt x="364691" y="524621"/>
                  <a:pt x="333654" y="493584"/>
                </a:cubicBezTo>
                <a:cubicBezTo>
                  <a:pt x="333654" y="493584"/>
                  <a:pt x="333654" y="493584"/>
                  <a:pt x="243127" y="403058"/>
                </a:cubicBezTo>
                <a:cubicBezTo>
                  <a:pt x="214676" y="374607"/>
                  <a:pt x="212090" y="330637"/>
                  <a:pt x="232782" y="299599"/>
                </a:cubicBezTo>
                <a:cubicBezTo>
                  <a:pt x="232782" y="299599"/>
                  <a:pt x="232782" y="299599"/>
                  <a:pt x="276751" y="346156"/>
                </a:cubicBezTo>
                <a:cubicBezTo>
                  <a:pt x="276751" y="351328"/>
                  <a:pt x="279338" y="356501"/>
                  <a:pt x="284511" y="361674"/>
                </a:cubicBezTo>
                <a:cubicBezTo>
                  <a:pt x="284511" y="361674"/>
                  <a:pt x="284511" y="361674"/>
                  <a:pt x="375037" y="452200"/>
                </a:cubicBezTo>
                <a:cubicBezTo>
                  <a:pt x="385383" y="462546"/>
                  <a:pt x="398315" y="462546"/>
                  <a:pt x="406074" y="452200"/>
                </a:cubicBezTo>
                <a:cubicBezTo>
                  <a:pt x="406074" y="452200"/>
                  <a:pt x="406074" y="452200"/>
                  <a:pt x="450044" y="410817"/>
                </a:cubicBezTo>
                <a:cubicBezTo>
                  <a:pt x="457804" y="400471"/>
                  <a:pt x="457804" y="387539"/>
                  <a:pt x="450044" y="379779"/>
                </a:cubicBezTo>
                <a:cubicBezTo>
                  <a:pt x="450044" y="379779"/>
                  <a:pt x="450044" y="379779"/>
                  <a:pt x="356932" y="286667"/>
                </a:cubicBezTo>
                <a:cubicBezTo>
                  <a:pt x="354345" y="284081"/>
                  <a:pt x="349172" y="281494"/>
                  <a:pt x="343999" y="281494"/>
                </a:cubicBezTo>
                <a:cubicBezTo>
                  <a:pt x="343999" y="281494"/>
                  <a:pt x="343999" y="281494"/>
                  <a:pt x="297443" y="234938"/>
                </a:cubicBezTo>
                <a:cubicBezTo>
                  <a:pt x="312962" y="224592"/>
                  <a:pt x="331714" y="220712"/>
                  <a:pt x="349819" y="222652"/>
                </a:cubicBezTo>
                <a:close/>
                <a:moveTo>
                  <a:pt x="194560" y="168987"/>
                </a:moveTo>
                <a:cubicBezTo>
                  <a:pt x="202005" y="168987"/>
                  <a:pt x="209126" y="172224"/>
                  <a:pt x="214305" y="178697"/>
                </a:cubicBezTo>
                <a:cubicBezTo>
                  <a:pt x="214305" y="178697"/>
                  <a:pt x="214305" y="178697"/>
                  <a:pt x="338599" y="300402"/>
                </a:cubicBezTo>
                <a:cubicBezTo>
                  <a:pt x="348957" y="313349"/>
                  <a:pt x="348957" y="331475"/>
                  <a:pt x="338599" y="341833"/>
                </a:cubicBezTo>
                <a:cubicBezTo>
                  <a:pt x="328241" y="352191"/>
                  <a:pt x="307526" y="352191"/>
                  <a:pt x="297168" y="341833"/>
                </a:cubicBezTo>
                <a:cubicBezTo>
                  <a:pt x="297168" y="341833"/>
                  <a:pt x="297168" y="341833"/>
                  <a:pt x="172874" y="217539"/>
                </a:cubicBezTo>
                <a:cubicBezTo>
                  <a:pt x="162516" y="207181"/>
                  <a:pt x="162516" y="189055"/>
                  <a:pt x="172874" y="178697"/>
                </a:cubicBezTo>
                <a:cubicBezTo>
                  <a:pt x="179348" y="172224"/>
                  <a:pt x="187116" y="168987"/>
                  <a:pt x="194560" y="168987"/>
                </a:cubicBezTo>
                <a:close/>
                <a:moveTo>
                  <a:pt x="121563" y="0"/>
                </a:moveTo>
                <a:cubicBezTo>
                  <a:pt x="142254" y="0"/>
                  <a:pt x="162946" y="7760"/>
                  <a:pt x="178465" y="23278"/>
                </a:cubicBezTo>
                <a:cubicBezTo>
                  <a:pt x="178465" y="23278"/>
                  <a:pt x="178465" y="23278"/>
                  <a:pt x="271577" y="116391"/>
                </a:cubicBezTo>
                <a:cubicBezTo>
                  <a:pt x="297442" y="144842"/>
                  <a:pt x="302615" y="186225"/>
                  <a:pt x="279337" y="217263"/>
                </a:cubicBezTo>
                <a:cubicBezTo>
                  <a:pt x="279337" y="217263"/>
                  <a:pt x="279337" y="217263"/>
                  <a:pt x="235367" y="173293"/>
                </a:cubicBezTo>
                <a:cubicBezTo>
                  <a:pt x="235367" y="168120"/>
                  <a:pt x="235367" y="162947"/>
                  <a:pt x="230194" y="157774"/>
                </a:cubicBezTo>
                <a:cubicBezTo>
                  <a:pt x="230194" y="157774"/>
                  <a:pt x="230194" y="157774"/>
                  <a:pt x="137082" y="64662"/>
                </a:cubicBezTo>
                <a:cubicBezTo>
                  <a:pt x="129322" y="56902"/>
                  <a:pt x="113804" y="56902"/>
                  <a:pt x="106044" y="64662"/>
                </a:cubicBezTo>
                <a:cubicBezTo>
                  <a:pt x="106044" y="64662"/>
                  <a:pt x="106044" y="64662"/>
                  <a:pt x="62074" y="108631"/>
                </a:cubicBezTo>
                <a:cubicBezTo>
                  <a:pt x="54315" y="116391"/>
                  <a:pt x="54315" y="131910"/>
                  <a:pt x="62074" y="139669"/>
                </a:cubicBezTo>
                <a:cubicBezTo>
                  <a:pt x="62074" y="139669"/>
                  <a:pt x="62074" y="139669"/>
                  <a:pt x="155187" y="232782"/>
                </a:cubicBezTo>
                <a:cubicBezTo>
                  <a:pt x="160360" y="235368"/>
                  <a:pt x="165533" y="237955"/>
                  <a:pt x="168119" y="237955"/>
                </a:cubicBezTo>
                <a:cubicBezTo>
                  <a:pt x="168119" y="237955"/>
                  <a:pt x="168119" y="237955"/>
                  <a:pt x="214675" y="281924"/>
                </a:cubicBezTo>
                <a:cubicBezTo>
                  <a:pt x="183638" y="302616"/>
                  <a:pt x="142255" y="300030"/>
                  <a:pt x="113804" y="271579"/>
                </a:cubicBezTo>
                <a:cubicBezTo>
                  <a:pt x="113804" y="271579"/>
                  <a:pt x="113804" y="271579"/>
                  <a:pt x="23277" y="181052"/>
                </a:cubicBezTo>
                <a:cubicBezTo>
                  <a:pt x="-7760" y="150015"/>
                  <a:pt x="-7760" y="98286"/>
                  <a:pt x="23277" y="67248"/>
                </a:cubicBezTo>
                <a:cubicBezTo>
                  <a:pt x="23277" y="67248"/>
                  <a:pt x="23277" y="67248"/>
                  <a:pt x="64661" y="23278"/>
                </a:cubicBezTo>
                <a:cubicBezTo>
                  <a:pt x="80180" y="7760"/>
                  <a:pt x="100871" y="0"/>
                  <a:pt x="121563"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kern="0" dirty="0">
              <a:gradFill>
                <a:gsLst>
                  <a:gs pos="0">
                    <a:srgbClr val="FFFFFF"/>
                  </a:gs>
                  <a:gs pos="100000">
                    <a:srgbClr val="FFFFFF"/>
                  </a:gs>
                </a:gsLst>
                <a:lin ang="5400000" scaled="0"/>
              </a:gradFill>
              <a:ea typeface="Segoe UI" pitchFamily="34" charset="0"/>
              <a:cs typeface="Segoe UI" pitchFamily="34" charset="0"/>
            </a:endParaRPr>
          </a:p>
        </p:txBody>
      </p:sp>
      <p:sp>
        <p:nvSpPr>
          <p:cNvPr id="638" name="Rectangle 637"/>
          <p:cNvSpPr/>
          <p:nvPr/>
        </p:nvSpPr>
        <p:spPr bwMode="auto">
          <a:xfrm>
            <a:off x="556026" y="3286113"/>
            <a:ext cx="1518164" cy="238252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US" sz="1324" kern="0" dirty="0">
              <a:gradFill>
                <a:gsLst>
                  <a:gs pos="0">
                    <a:srgbClr val="FFFFFF"/>
                  </a:gs>
                  <a:gs pos="100000">
                    <a:srgbClr val="FFFFFF"/>
                  </a:gs>
                </a:gsLst>
                <a:lin ang="5400000" scaled="0"/>
              </a:gradFill>
              <a:ea typeface="Segoe UI" pitchFamily="34" charset="0"/>
              <a:cs typeface="Segoe UI" pitchFamily="34" charset="0"/>
            </a:endParaRPr>
          </a:p>
          <a:p>
            <a:pPr algn="ctr" defTabSz="685577" fontAlgn="base">
              <a:lnSpc>
                <a:spcPct val="90000"/>
              </a:lnSpc>
              <a:spcBef>
                <a:spcPct val="0"/>
              </a:spcBef>
              <a:spcAft>
                <a:spcPct val="0"/>
              </a:spcAft>
            </a:pPr>
            <a:r>
              <a:rPr lang="en-US" sz="1324" kern="0" dirty="0">
                <a:gradFill>
                  <a:gsLst>
                    <a:gs pos="0">
                      <a:srgbClr val="FFFFFF"/>
                    </a:gs>
                    <a:gs pos="100000">
                      <a:srgbClr val="FFFFFF"/>
                    </a:gs>
                  </a:gsLst>
                  <a:lin ang="5400000" scaled="0"/>
                </a:gradFill>
                <a:ea typeface="Segoe UI" pitchFamily="34" charset="0"/>
                <a:cs typeface="Segoe UI" pitchFamily="34" charset="0"/>
              </a:rPr>
              <a:t>Management</a:t>
            </a:r>
          </a:p>
          <a:p>
            <a:pPr algn="ctr" defTabSz="685577" fontAlgn="base">
              <a:lnSpc>
                <a:spcPct val="90000"/>
              </a:lnSpc>
              <a:spcBef>
                <a:spcPct val="0"/>
              </a:spcBef>
              <a:spcAft>
                <a:spcPct val="0"/>
              </a:spcAft>
            </a:pPr>
            <a:r>
              <a:rPr lang="en-US" sz="1324" kern="0" dirty="0">
                <a:gradFill>
                  <a:gsLst>
                    <a:gs pos="0">
                      <a:srgbClr val="FFFFFF"/>
                    </a:gs>
                    <a:gs pos="100000">
                      <a:srgbClr val="FFFFFF"/>
                    </a:gs>
                  </a:gsLst>
                  <a:lin ang="5400000" scaled="0"/>
                </a:gradFill>
                <a:ea typeface="Segoe UI" pitchFamily="34" charset="0"/>
                <a:cs typeface="Segoe UI" pitchFamily="34" charset="0"/>
              </a:rPr>
              <a:t>subsystem</a:t>
            </a:r>
          </a:p>
        </p:txBody>
      </p:sp>
      <p:sp>
        <p:nvSpPr>
          <p:cNvPr id="639" name="Freeform 9"/>
          <p:cNvSpPr>
            <a:spLocks noChangeAspect="1" noEditPoints="1"/>
          </p:cNvSpPr>
          <p:nvPr/>
        </p:nvSpPr>
        <p:spPr bwMode="black">
          <a:xfrm>
            <a:off x="1152609" y="4143854"/>
            <a:ext cx="237061" cy="192216"/>
          </a:xfrm>
          <a:custGeom>
            <a:avLst/>
            <a:gdLst>
              <a:gd name="T0" fmla="*/ 600 w 1107"/>
              <a:gd name="T1" fmla="*/ 625 h 897"/>
              <a:gd name="T2" fmla="*/ 649 w 1107"/>
              <a:gd name="T3" fmla="*/ 567 h 897"/>
              <a:gd name="T4" fmla="*/ 727 w 1107"/>
              <a:gd name="T5" fmla="*/ 482 h 897"/>
              <a:gd name="T6" fmla="*/ 601 w 1107"/>
              <a:gd name="T7" fmla="*/ 434 h 897"/>
              <a:gd name="T8" fmla="*/ 628 w 1107"/>
              <a:gd name="T9" fmla="*/ 305 h 897"/>
              <a:gd name="T10" fmla="*/ 547 w 1107"/>
              <a:gd name="T11" fmla="*/ 240 h 897"/>
              <a:gd name="T12" fmla="*/ 427 w 1107"/>
              <a:gd name="T13" fmla="*/ 287 h 897"/>
              <a:gd name="T14" fmla="*/ 368 w 1107"/>
              <a:gd name="T15" fmla="*/ 170 h 897"/>
              <a:gd name="T16" fmla="*/ 285 w 1107"/>
              <a:gd name="T17" fmla="*/ 263 h 897"/>
              <a:gd name="T18" fmla="*/ 241 w 1107"/>
              <a:gd name="T19" fmla="*/ 313 h 897"/>
              <a:gd name="T20" fmla="*/ 139 w 1107"/>
              <a:gd name="T21" fmla="*/ 281 h 897"/>
              <a:gd name="T22" fmla="*/ 79 w 1107"/>
              <a:gd name="T23" fmla="*/ 355 h 897"/>
              <a:gd name="T24" fmla="*/ 132 w 1107"/>
              <a:gd name="T25" fmla="*/ 446 h 897"/>
              <a:gd name="T26" fmla="*/ 83 w 1107"/>
              <a:gd name="T27" fmla="*/ 505 h 897"/>
              <a:gd name="T28" fmla="*/ 5 w 1107"/>
              <a:gd name="T29" fmla="*/ 590 h 897"/>
              <a:gd name="T30" fmla="*/ 132 w 1107"/>
              <a:gd name="T31" fmla="*/ 638 h 897"/>
              <a:gd name="T32" fmla="*/ 145 w 1107"/>
              <a:gd name="T33" fmla="*/ 669 h 897"/>
              <a:gd name="T34" fmla="*/ 110 w 1107"/>
              <a:gd name="T35" fmla="*/ 793 h 897"/>
              <a:gd name="T36" fmla="*/ 230 w 1107"/>
              <a:gd name="T37" fmla="*/ 781 h 897"/>
              <a:gd name="T38" fmla="*/ 306 w 1107"/>
              <a:gd name="T39" fmla="*/ 785 h 897"/>
              <a:gd name="T40" fmla="*/ 346 w 1107"/>
              <a:gd name="T41" fmla="*/ 878 h 897"/>
              <a:gd name="T42" fmla="*/ 440 w 1107"/>
              <a:gd name="T43" fmla="*/ 872 h 897"/>
              <a:gd name="T44" fmla="*/ 466 w 1107"/>
              <a:gd name="T45" fmla="*/ 764 h 897"/>
              <a:gd name="T46" fmla="*/ 539 w 1107"/>
              <a:gd name="T47" fmla="*/ 755 h 897"/>
              <a:gd name="T48" fmla="*/ 659 w 1107"/>
              <a:gd name="T49" fmla="*/ 743 h 897"/>
              <a:gd name="T50" fmla="*/ 263 w 1107"/>
              <a:gd name="T51" fmla="*/ 452 h 897"/>
              <a:gd name="T52" fmla="*/ 281 w 1107"/>
              <a:gd name="T53" fmla="*/ 633 h 897"/>
              <a:gd name="T54" fmla="*/ 1002 w 1107"/>
              <a:gd name="T55" fmla="*/ 332 h 897"/>
              <a:gd name="T56" fmla="*/ 1043 w 1107"/>
              <a:gd name="T57" fmla="*/ 304 h 897"/>
              <a:gd name="T58" fmla="*/ 1107 w 1107"/>
              <a:gd name="T59" fmla="*/ 266 h 897"/>
              <a:gd name="T60" fmla="*/ 1037 w 1107"/>
              <a:gd name="T61" fmla="*/ 213 h 897"/>
              <a:gd name="T62" fmla="*/ 1077 w 1107"/>
              <a:gd name="T63" fmla="*/ 138 h 897"/>
              <a:gd name="T64" fmla="*/ 1038 w 1107"/>
              <a:gd name="T65" fmla="*/ 83 h 897"/>
              <a:gd name="T66" fmla="*/ 956 w 1107"/>
              <a:gd name="T67" fmla="*/ 91 h 897"/>
              <a:gd name="T68" fmla="*/ 940 w 1107"/>
              <a:gd name="T69" fmla="*/ 7 h 897"/>
              <a:gd name="T70" fmla="*/ 872 w 1107"/>
              <a:gd name="T71" fmla="*/ 50 h 897"/>
              <a:gd name="T72" fmla="*/ 836 w 1107"/>
              <a:gd name="T73" fmla="*/ 74 h 897"/>
              <a:gd name="T74" fmla="*/ 778 w 1107"/>
              <a:gd name="T75" fmla="*/ 35 h 897"/>
              <a:gd name="T76" fmla="*/ 728 w 1107"/>
              <a:gd name="T77" fmla="*/ 70 h 897"/>
              <a:gd name="T78" fmla="*/ 744 w 1107"/>
              <a:gd name="T79" fmla="*/ 136 h 897"/>
              <a:gd name="T80" fmla="*/ 703 w 1107"/>
              <a:gd name="T81" fmla="*/ 164 h 897"/>
              <a:gd name="T82" fmla="*/ 640 w 1107"/>
              <a:gd name="T83" fmla="*/ 203 h 897"/>
              <a:gd name="T84" fmla="*/ 710 w 1107"/>
              <a:gd name="T85" fmla="*/ 255 h 897"/>
              <a:gd name="T86" fmla="*/ 712 w 1107"/>
              <a:gd name="T87" fmla="*/ 277 h 897"/>
              <a:gd name="T88" fmla="*/ 668 w 1107"/>
              <a:gd name="T89" fmla="*/ 347 h 897"/>
              <a:gd name="T90" fmla="*/ 745 w 1107"/>
              <a:gd name="T91" fmla="*/ 361 h 897"/>
              <a:gd name="T92" fmla="*/ 791 w 1107"/>
              <a:gd name="T93" fmla="*/ 377 h 897"/>
              <a:gd name="T94" fmla="*/ 799 w 1107"/>
              <a:gd name="T95" fmla="*/ 443 h 897"/>
              <a:gd name="T96" fmla="*/ 859 w 1107"/>
              <a:gd name="T97" fmla="*/ 456 h 897"/>
              <a:gd name="T98" fmla="*/ 894 w 1107"/>
              <a:gd name="T99" fmla="*/ 393 h 897"/>
              <a:gd name="T100" fmla="*/ 941 w 1107"/>
              <a:gd name="T101" fmla="*/ 401 h 897"/>
              <a:gd name="T102" fmla="*/ 1018 w 1107"/>
              <a:gd name="T103" fmla="*/ 415 h 897"/>
              <a:gd name="T104" fmla="*/ 825 w 1107"/>
              <a:gd name="T105" fmla="*/ 164 h 897"/>
              <a:gd name="T106" fmla="*/ 803 w 1107"/>
              <a:gd name="T107" fmla="*/ 279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7" h="897">
                <a:moveTo>
                  <a:pt x="654" y="716"/>
                </a:moveTo>
                <a:cubicBezTo>
                  <a:pt x="616" y="670"/>
                  <a:pt x="616" y="670"/>
                  <a:pt x="616" y="670"/>
                </a:cubicBezTo>
                <a:cubicBezTo>
                  <a:pt x="593" y="654"/>
                  <a:pt x="603" y="638"/>
                  <a:pt x="600" y="625"/>
                </a:cubicBezTo>
                <a:cubicBezTo>
                  <a:pt x="600" y="625"/>
                  <a:pt x="600" y="625"/>
                  <a:pt x="600" y="625"/>
                </a:cubicBezTo>
                <a:cubicBezTo>
                  <a:pt x="605" y="617"/>
                  <a:pt x="611" y="609"/>
                  <a:pt x="608" y="596"/>
                </a:cubicBezTo>
                <a:cubicBezTo>
                  <a:pt x="618" y="580"/>
                  <a:pt x="623" y="572"/>
                  <a:pt x="649" y="567"/>
                </a:cubicBezTo>
                <a:cubicBezTo>
                  <a:pt x="715" y="553"/>
                  <a:pt x="715" y="553"/>
                  <a:pt x="715" y="553"/>
                </a:cubicBezTo>
                <a:cubicBezTo>
                  <a:pt x="728" y="550"/>
                  <a:pt x="733" y="542"/>
                  <a:pt x="730" y="529"/>
                </a:cubicBezTo>
                <a:cubicBezTo>
                  <a:pt x="727" y="482"/>
                  <a:pt x="727" y="482"/>
                  <a:pt x="727" y="482"/>
                </a:cubicBezTo>
                <a:cubicBezTo>
                  <a:pt x="724" y="469"/>
                  <a:pt x="717" y="463"/>
                  <a:pt x="701" y="453"/>
                </a:cubicBezTo>
                <a:cubicBezTo>
                  <a:pt x="641" y="459"/>
                  <a:pt x="641" y="459"/>
                  <a:pt x="641" y="459"/>
                </a:cubicBezTo>
                <a:cubicBezTo>
                  <a:pt x="620" y="457"/>
                  <a:pt x="604" y="447"/>
                  <a:pt x="601" y="434"/>
                </a:cubicBezTo>
                <a:cubicBezTo>
                  <a:pt x="598" y="421"/>
                  <a:pt x="590" y="416"/>
                  <a:pt x="580" y="397"/>
                </a:cubicBezTo>
                <a:cubicBezTo>
                  <a:pt x="577" y="384"/>
                  <a:pt x="574" y="371"/>
                  <a:pt x="584" y="355"/>
                </a:cubicBezTo>
                <a:cubicBezTo>
                  <a:pt x="628" y="305"/>
                  <a:pt x="628" y="305"/>
                  <a:pt x="628" y="305"/>
                </a:cubicBezTo>
                <a:cubicBezTo>
                  <a:pt x="634" y="297"/>
                  <a:pt x="631" y="284"/>
                  <a:pt x="623" y="279"/>
                </a:cubicBezTo>
                <a:cubicBezTo>
                  <a:pt x="581" y="240"/>
                  <a:pt x="581" y="240"/>
                  <a:pt x="581" y="240"/>
                </a:cubicBezTo>
                <a:cubicBezTo>
                  <a:pt x="573" y="235"/>
                  <a:pt x="560" y="238"/>
                  <a:pt x="547" y="240"/>
                </a:cubicBezTo>
                <a:cubicBezTo>
                  <a:pt x="503" y="291"/>
                  <a:pt x="503" y="291"/>
                  <a:pt x="503" y="291"/>
                </a:cubicBezTo>
                <a:cubicBezTo>
                  <a:pt x="484" y="302"/>
                  <a:pt x="471" y="304"/>
                  <a:pt x="463" y="299"/>
                </a:cubicBezTo>
                <a:cubicBezTo>
                  <a:pt x="456" y="294"/>
                  <a:pt x="435" y="292"/>
                  <a:pt x="427" y="287"/>
                </a:cubicBezTo>
                <a:cubicBezTo>
                  <a:pt x="419" y="282"/>
                  <a:pt x="403" y="271"/>
                  <a:pt x="400" y="258"/>
                </a:cubicBezTo>
                <a:cubicBezTo>
                  <a:pt x="386" y="193"/>
                  <a:pt x="386" y="193"/>
                  <a:pt x="386" y="193"/>
                </a:cubicBezTo>
                <a:cubicBezTo>
                  <a:pt x="384" y="180"/>
                  <a:pt x="368" y="170"/>
                  <a:pt x="368" y="170"/>
                </a:cubicBezTo>
                <a:cubicBezTo>
                  <a:pt x="308" y="176"/>
                  <a:pt x="308" y="176"/>
                  <a:pt x="308" y="176"/>
                </a:cubicBezTo>
                <a:cubicBezTo>
                  <a:pt x="308" y="176"/>
                  <a:pt x="289" y="187"/>
                  <a:pt x="292" y="200"/>
                </a:cubicBezTo>
                <a:cubicBezTo>
                  <a:pt x="285" y="263"/>
                  <a:pt x="285" y="263"/>
                  <a:pt x="285" y="263"/>
                </a:cubicBezTo>
                <a:cubicBezTo>
                  <a:pt x="291" y="289"/>
                  <a:pt x="277" y="292"/>
                  <a:pt x="272" y="300"/>
                </a:cubicBezTo>
                <a:cubicBezTo>
                  <a:pt x="272" y="300"/>
                  <a:pt x="272" y="300"/>
                  <a:pt x="267" y="308"/>
                </a:cubicBezTo>
                <a:cubicBezTo>
                  <a:pt x="259" y="302"/>
                  <a:pt x="246" y="305"/>
                  <a:pt x="241" y="313"/>
                </a:cubicBezTo>
                <a:cubicBezTo>
                  <a:pt x="236" y="321"/>
                  <a:pt x="236" y="321"/>
                  <a:pt x="236" y="321"/>
                </a:cubicBezTo>
                <a:cubicBezTo>
                  <a:pt x="223" y="324"/>
                  <a:pt x="210" y="327"/>
                  <a:pt x="194" y="317"/>
                </a:cubicBezTo>
                <a:cubicBezTo>
                  <a:pt x="139" y="281"/>
                  <a:pt x="139" y="281"/>
                  <a:pt x="139" y="281"/>
                </a:cubicBezTo>
                <a:cubicBezTo>
                  <a:pt x="131" y="276"/>
                  <a:pt x="110" y="273"/>
                  <a:pt x="104" y="281"/>
                </a:cubicBezTo>
                <a:cubicBezTo>
                  <a:pt x="79" y="321"/>
                  <a:pt x="79" y="321"/>
                  <a:pt x="79" y="321"/>
                </a:cubicBezTo>
                <a:cubicBezTo>
                  <a:pt x="66" y="324"/>
                  <a:pt x="68" y="337"/>
                  <a:pt x="79" y="355"/>
                </a:cubicBezTo>
                <a:cubicBezTo>
                  <a:pt x="121" y="394"/>
                  <a:pt x="121" y="394"/>
                  <a:pt x="121" y="394"/>
                </a:cubicBezTo>
                <a:cubicBezTo>
                  <a:pt x="140" y="417"/>
                  <a:pt x="135" y="425"/>
                  <a:pt x="132" y="446"/>
                </a:cubicBezTo>
                <a:cubicBezTo>
                  <a:pt x="132" y="446"/>
                  <a:pt x="132" y="446"/>
                  <a:pt x="132" y="446"/>
                </a:cubicBezTo>
                <a:cubicBezTo>
                  <a:pt x="127" y="454"/>
                  <a:pt x="122" y="462"/>
                  <a:pt x="117" y="470"/>
                </a:cubicBezTo>
                <a:cubicBezTo>
                  <a:pt x="117" y="470"/>
                  <a:pt x="117" y="470"/>
                  <a:pt x="117" y="470"/>
                </a:cubicBezTo>
                <a:cubicBezTo>
                  <a:pt x="120" y="483"/>
                  <a:pt x="109" y="499"/>
                  <a:pt x="83" y="505"/>
                </a:cubicBezTo>
                <a:cubicBezTo>
                  <a:pt x="23" y="511"/>
                  <a:pt x="23" y="511"/>
                  <a:pt x="23" y="511"/>
                </a:cubicBezTo>
                <a:cubicBezTo>
                  <a:pt x="10" y="514"/>
                  <a:pt x="0" y="529"/>
                  <a:pt x="2" y="543"/>
                </a:cubicBezTo>
                <a:cubicBezTo>
                  <a:pt x="5" y="590"/>
                  <a:pt x="5" y="590"/>
                  <a:pt x="5" y="590"/>
                </a:cubicBezTo>
                <a:cubicBezTo>
                  <a:pt x="8" y="603"/>
                  <a:pt x="16" y="608"/>
                  <a:pt x="37" y="610"/>
                </a:cubicBezTo>
                <a:cubicBezTo>
                  <a:pt x="92" y="612"/>
                  <a:pt x="92" y="612"/>
                  <a:pt x="92" y="612"/>
                </a:cubicBezTo>
                <a:cubicBezTo>
                  <a:pt x="113" y="614"/>
                  <a:pt x="129" y="625"/>
                  <a:pt x="132" y="638"/>
                </a:cubicBezTo>
                <a:cubicBezTo>
                  <a:pt x="132" y="638"/>
                  <a:pt x="132" y="638"/>
                  <a:pt x="132" y="638"/>
                </a:cubicBezTo>
                <a:cubicBezTo>
                  <a:pt x="140" y="643"/>
                  <a:pt x="142" y="656"/>
                  <a:pt x="150" y="661"/>
                </a:cubicBezTo>
                <a:cubicBezTo>
                  <a:pt x="145" y="669"/>
                  <a:pt x="145" y="669"/>
                  <a:pt x="145" y="669"/>
                </a:cubicBezTo>
                <a:cubicBezTo>
                  <a:pt x="153" y="674"/>
                  <a:pt x="156" y="687"/>
                  <a:pt x="140" y="711"/>
                </a:cubicBezTo>
                <a:cubicBezTo>
                  <a:pt x="109" y="759"/>
                  <a:pt x="109" y="759"/>
                  <a:pt x="109" y="759"/>
                </a:cubicBezTo>
                <a:cubicBezTo>
                  <a:pt x="99" y="775"/>
                  <a:pt x="102" y="788"/>
                  <a:pt x="110" y="793"/>
                </a:cubicBezTo>
                <a:cubicBezTo>
                  <a:pt x="152" y="832"/>
                  <a:pt x="152" y="832"/>
                  <a:pt x="152" y="832"/>
                </a:cubicBezTo>
                <a:cubicBezTo>
                  <a:pt x="160" y="837"/>
                  <a:pt x="173" y="834"/>
                  <a:pt x="178" y="826"/>
                </a:cubicBezTo>
                <a:cubicBezTo>
                  <a:pt x="230" y="781"/>
                  <a:pt x="230" y="781"/>
                  <a:pt x="230" y="781"/>
                </a:cubicBezTo>
                <a:cubicBezTo>
                  <a:pt x="248" y="770"/>
                  <a:pt x="261" y="767"/>
                  <a:pt x="269" y="772"/>
                </a:cubicBezTo>
                <a:cubicBezTo>
                  <a:pt x="269" y="772"/>
                  <a:pt x="269" y="772"/>
                  <a:pt x="269" y="772"/>
                </a:cubicBezTo>
                <a:cubicBezTo>
                  <a:pt x="282" y="769"/>
                  <a:pt x="298" y="779"/>
                  <a:pt x="306" y="785"/>
                </a:cubicBezTo>
                <a:cubicBezTo>
                  <a:pt x="306" y="785"/>
                  <a:pt x="306" y="785"/>
                  <a:pt x="306" y="785"/>
                </a:cubicBezTo>
                <a:cubicBezTo>
                  <a:pt x="319" y="782"/>
                  <a:pt x="327" y="787"/>
                  <a:pt x="332" y="813"/>
                </a:cubicBezTo>
                <a:cubicBezTo>
                  <a:pt x="346" y="878"/>
                  <a:pt x="346" y="878"/>
                  <a:pt x="346" y="878"/>
                </a:cubicBezTo>
                <a:cubicBezTo>
                  <a:pt x="349" y="892"/>
                  <a:pt x="357" y="897"/>
                  <a:pt x="370" y="894"/>
                </a:cubicBezTo>
                <a:cubicBezTo>
                  <a:pt x="425" y="896"/>
                  <a:pt x="425" y="896"/>
                  <a:pt x="425" y="896"/>
                </a:cubicBezTo>
                <a:cubicBezTo>
                  <a:pt x="430" y="888"/>
                  <a:pt x="443" y="885"/>
                  <a:pt x="440" y="872"/>
                </a:cubicBezTo>
                <a:cubicBezTo>
                  <a:pt x="440" y="804"/>
                  <a:pt x="440" y="804"/>
                  <a:pt x="440" y="804"/>
                </a:cubicBezTo>
                <a:cubicBezTo>
                  <a:pt x="442" y="783"/>
                  <a:pt x="460" y="772"/>
                  <a:pt x="466" y="764"/>
                </a:cubicBezTo>
                <a:cubicBezTo>
                  <a:pt x="466" y="764"/>
                  <a:pt x="466" y="764"/>
                  <a:pt x="466" y="764"/>
                </a:cubicBezTo>
                <a:cubicBezTo>
                  <a:pt x="479" y="761"/>
                  <a:pt x="492" y="758"/>
                  <a:pt x="497" y="750"/>
                </a:cubicBezTo>
                <a:cubicBezTo>
                  <a:pt x="497" y="750"/>
                  <a:pt x="497" y="750"/>
                  <a:pt x="497" y="750"/>
                </a:cubicBezTo>
                <a:cubicBezTo>
                  <a:pt x="510" y="747"/>
                  <a:pt x="523" y="745"/>
                  <a:pt x="539" y="755"/>
                </a:cubicBezTo>
                <a:cubicBezTo>
                  <a:pt x="594" y="791"/>
                  <a:pt x="594" y="791"/>
                  <a:pt x="594" y="791"/>
                </a:cubicBezTo>
                <a:cubicBezTo>
                  <a:pt x="602" y="796"/>
                  <a:pt x="623" y="798"/>
                  <a:pt x="628" y="790"/>
                </a:cubicBezTo>
                <a:cubicBezTo>
                  <a:pt x="659" y="743"/>
                  <a:pt x="659" y="743"/>
                  <a:pt x="659" y="743"/>
                </a:cubicBezTo>
                <a:cubicBezTo>
                  <a:pt x="659" y="743"/>
                  <a:pt x="669" y="727"/>
                  <a:pt x="654" y="716"/>
                </a:cubicBezTo>
                <a:close/>
                <a:moveTo>
                  <a:pt x="281" y="633"/>
                </a:moveTo>
                <a:cubicBezTo>
                  <a:pt x="223" y="584"/>
                  <a:pt x="219" y="502"/>
                  <a:pt x="263" y="452"/>
                </a:cubicBezTo>
                <a:cubicBezTo>
                  <a:pt x="313" y="393"/>
                  <a:pt x="399" y="382"/>
                  <a:pt x="457" y="431"/>
                </a:cubicBezTo>
                <a:cubicBezTo>
                  <a:pt x="507" y="475"/>
                  <a:pt x="518" y="561"/>
                  <a:pt x="469" y="619"/>
                </a:cubicBezTo>
                <a:cubicBezTo>
                  <a:pt x="420" y="678"/>
                  <a:pt x="339" y="682"/>
                  <a:pt x="281" y="633"/>
                </a:cubicBezTo>
                <a:close/>
                <a:moveTo>
                  <a:pt x="1019" y="398"/>
                </a:moveTo>
                <a:cubicBezTo>
                  <a:pt x="1004" y="362"/>
                  <a:pt x="1004" y="362"/>
                  <a:pt x="1004" y="362"/>
                </a:cubicBezTo>
                <a:cubicBezTo>
                  <a:pt x="992" y="348"/>
                  <a:pt x="1002" y="340"/>
                  <a:pt x="1002" y="332"/>
                </a:cubicBezTo>
                <a:cubicBezTo>
                  <a:pt x="1002" y="332"/>
                  <a:pt x="1002" y="332"/>
                  <a:pt x="1002" y="332"/>
                </a:cubicBezTo>
                <a:cubicBezTo>
                  <a:pt x="1007" y="328"/>
                  <a:pt x="1011" y="324"/>
                  <a:pt x="1012" y="315"/>
                </a:cubicBezTo>
                <a:cubicBezTo>
                  <a:pt x="1021" y="307"/>
                  <a:pt x="1026" y="303"/>
                  <a:pt x="1043" y="304"/>
                </a:cubicBezTo>
                <a:cubicBezTo>
                  <a:pt x="1086" y="307"/>
                  <a:pt x="1086" y="307"/>
                  <a:pt x="1086" y="307"/>
                </a:cubicBezTo>
                <a:cubicBezTo>
                  <a:pt x="1095" y="308"/>
                  <a:pt x="1099" y="304"/>
                  <a:pt x="1100" y="295"/>
                </a:cubicBezTo>
                <a:cubicBezTo>
                  <a:pt x="1107" y="266"/>
                  <a:pt x="1107" y="266"/>
                  <a:pt x="1107" y="266"/>
                </a:cubicBezTo>
                <a:cubicBezTo>
                  <a:pt x="1107" y="257"/>
                  <a:pt x="1103" y="252"/>
                  <a:pt x="1095" y="243"/>
                </a:cubicBezTo>
                <a:cubicBezTo>
                  <a:pt x="1057" y="236"/>
                  <a:pt x="1057" y="236"/>
                  <a:pt x="1057" y="236"/>
                </a:cubicBezTo>
                <a:cubicBezTo>
                  <a:pt x="1044" y="231"/>
                  <a:pt x="1036" y="222"/>
                  <a:pt x="1037" y="213"/>
                </a:cubicBezTo>
                <a:cubicBezTo>
                  <a:pt x="1038" y="205"/>
                  <a:pt x="1034" y="200"/>
                  <a:pt x="1030" y="187"/>
                </a:cubicBezTo>
                <a:cubicBezTo>
                  <a:pt x="1031" y="178"/>
                  <a:pt x="1032" y="170"/>
                  <a:pt x="1041" y="162"/>
                </a:cubicBezTo>
                <a:cubicBezTo>
                  <a:pt x="1077" y="138"/>
                  <a:pt x="1077" y="138"/>
                  <a:pt x="1077" y="138"/>
                </a:cubicBezTo>
                <a:cubicBezTo>
                  <a:pt x="1082" y="134"/>
                  <a:pt x="1083" y="126"/>
                  <a:pt x="1079" y="121"/>
                </a:cubicBezTo>
                <a:cubicBezTo>
                  <a:pt x="1059" y="89"/>
                  <a:pt x="1059" y="89"/>
                  <a:pt x="1059" y="89"/>
                </a:cubicBezTo>
                <a:cubicBezTo>
                  <a:pt x="1055" y="85"/>
                  <a:pt x="1047" y="84"/>
                  <a:pt x="1038" y="83"/>
                </a:cubicBezTo>
                <a:cubicBezTo>
                  <a:pt x="1002" y="107"/>
                  <a:pt x="1002" y="107"/>
                  <a:pt x="1002" y="107"/>
                </a:cubicBezTo>
                <a:cubicBezTo>
                  <a:pt x="989" y="110"/>
                  <a:pt x="980" y="110"/>
                  <a:pt x="976" y="105"/>
                </a:cubicBezTo>
                <a:cubicBezTo>
                  <a:pt x="972" y="100"/>
                  <a:pt x="960" y="95"/>
                  <a:pt x="956" y="91"/>
                </a:cubicBezTo>
                <a:cubicBezTo>
                  <a:pt x="952" y="86"/>
                  <a:pt x="944" y="77"/>
                  <a:pt x="944" y="68"/>
                </a:cubicBezTo>
                <a:cubicBezTo>
                  <a:pt x="948" y="25"/>
                  <a:pt x="948" y="25"/>
                  <a:pt x="948" y="25"/>
                </a:cubicBezTo>
                <a:cubicBezTo>
                  <a:pt x="948" y="17"/>
                  <a:pt x="940" y="7"/>
                  <a:pt x="940" y="7"/>
                </a:cubicBezTo>
                <a:cubicBezTo>
                  <a:pt x="902" y="0"/>
                  <a:pt x="902" y="0"/>
                  <a:pt x="902" y="0"/>
                </a:cubicBezTo>
                <a:cubicBezTo>
                  <a:pt x="902" y="0"/>
                  <a:pt x="889" y="4"/>
                  <a:pt x="888" y="12"/>
                </a:cubicBezTo>
                <a:cubicBezTo>
                  <a:pt x="872" y="50"/>
                  <a:pt x="872" y="50"/>
                  <a:pt x="872" y="50"/>
                </a:cubicBezTo>
                <a:cubicBezTo>
                  <a:pt x="871" y="67"/>
                  <a:pt x="862" y="67"/>
                  <a:pt x="858" y="71"/>
                </a:cubicBezTo>
                <a:cubicBezTo>
                  <a:pt x="858" y="71"/>
                  <a:pt x="858" y="71"/>
                  <a:pt x="853" y="75"/>
                </a:cubicBezTo>
                <a:cubicBezTo>
                  <a:pt x="849" y="70"/>
                  <a:pt x="840" y="70"/>
                  <a:pt x="836" y="74"/>
                </a:cubicBezTo>
                <a:cubicBezTo>
                  <a:pt x="831" y="78"/>
                  <a:pt x="831" y="78"/>
                  <a:pt x="831" y="78"/>
                </a:cubicBezTo>
                <a:cubicBezTo>
                  <a:pt x="822" y="77"/>
                  <a:pt x="814" y="76"/>
                  <a:pt x="806" y="67"/>
                </a:cubicBezTo>
                <a:cubicBezTo>
                  <a:pt x="778" y="35"/>
                  <a:pt x="778" y="35"/>
                  <a:pt x="778" y="35"/>
                </a:cubicBezTo>
                <a:cubicBezTo>
                  <a:pt x="774" y="30"/>
                  <a:pt x="762" y="25"/>
                  <a:pt x="757" y="29"/>
                </a:cubicBezTo>
                <a:cubicBezTo>
                  <a:pt x="734" y="49"/>
                  <a:pt x="734" y="49"/>
                  <a:pt x="734" y="49"/>
                </a:cubicBezTo>
                <a:cubicBezTo>
                  <a:pt x="725" y="49"/>
                  <a:pt x="725" y="57"/>
                  <a:pt x="728" y="70"/>
                </a:cubicBezTo>
                <a:cubicBezTo>
                  <a:pt x="747" y="102"/>
                  <a:pt x="747" y="102"/>
                  <a:pt x="747" y="102"/>
                </a:cubicBezTo>
                <a:cubicBezTo>
                  <a:pt x="754" y="120"/>
                  <a:pt x="750" y="124"/>
                  <a:pt x="744" y="136"/>
                </a:cubicBezTo>
                <a:cubicBezTo>
                  <a:pt x="744" y="136"/>
                  <a:pt x="744" y="136"/>
                  <a:pt x="744" y="136"/>
                </a:cubicBezTo>
                <a:cubicBezTo>
                  <a:pt x="740" y="140"/>
                  <a:pt x="735" y="144"/>
                  <a:pt x="731" y="148"/>
                </a:cubicBezTo>
                <a:cubicBezTo>
                  <a:pt x="731" y="148"/>
                  <a:pt x="731" y="148"/>
                  <a:pt x="731" y="148"/>
                </a:cubicBezTo>
                <a:cubicBezTo>
                  <a:pt x="730" y="157"/>
                  <a:pt x="721" y="165"/>
                  <a:pt x="703" y="164"/>
                </a:cubicBezTo>
                <a:cubicBezTo>
                  <a:pt x="665" y="157"/>
                  <a:pt x="665" y="157"/>
                  <a:pt x="665" y="157"/>
                </a:cubicBezTo>
                <a:cubicBezTo>
                  <a:pt x="656" y="156"/>
                  <a:pt x="647" y="164"/>
                  <a:pt x="647" y="173"/>
                </a:cubicBezTo>
                <a:cubicBezTo>
                  <a:pt x="640" y="203"/>
                  <a:pt x="640" y="203"/>
                  <a:pt x="640" y="203"/>
                </a:cubicBezTo>
                <a:cubicBezTo>
                  <a:pt x="639" y="211"/>
                  <a:pt x="643" y="216"/>
                  <a:pt x="656" y="221"/>
                </a:cubicBezTo>
                <a:cubicBezTo>
                  <a:pt x="690" y="232"/>
                  <a:pt x="690" y="232"/>
                  <a:pt x="690" y="232"/>
                </a:cubicBezTo>
                <a:cubicBezTo>
                  <a:pt x="702" y="237"/>
                  <a:pt x="710" y="246"/>
                  <a:pt x="710" y="255"/>
                </a:cubicBezTo>
                <a:cubicBezTo>
                  <a:pt x="710" y="255"/>
                  <a:pt x="710" y="255"/>
                  <a:pt x="710" y="255"/>
                </a:cubicBezTo>
                <a:cubicBezTo>
                  <a:pt x="714" y="260"/>
                  <a:pt x="713" y="268"/>
                  <a:pt x="717" y="273"/>
                </a:cubicBezTo>
                <a:cubicBezTo>
                  <a:pt x="712" y="277"/>
                  <a:pt x="712" y="277"/>
                  <a:pt x="712" y="277"/>
                </a:cubicBezTo>
                <a:cubicBezTo>
                  <a:pt x="716" y="281"/>
                  <a:pt x="716" y="290"/>
                  <a:pt x="702" y="302"/>
                </a:cubicBezTo>
                <a:cubicBezTo>
                  <a:pt x="674" y="326"/>
                  <a:pt x="674" y="326"/>
                  <a:pt x="674" y="326"/>
                </a:cubicBezTo>
                <a:cubicBezTo>
                  <a:pt x="665" y="334"/>
                  <a:pt x="664" y="343"/>
                  <a:pt x="668" y="347"/>
                </a:cubicBezTo>
                <a:cubicBezTo>
                  <a:pt x="687" y="379"/>
                  <a:pt x="687" y="379"/>
                  <a:pt x="687" y="379"/>
                </a:cubicBezTo>
                <a:cubicBezTo>
                  <a:pt x="691" y="383"/>
                  <a:pt x="700" y="384"/>
                  <a:pt x="704" y="380"/>
                </a:cubicBezTo>
                <a:cubicBezTo>
                  <a:pt x="745" y="361"/>
                  <a:pt x="745" y="361"/>
                  <a:pt x="745" y="361"/>
                </a:cubicBezTo>
                <a:cubicBezTo>
                  <a:pt x="758" y="358"/>
                  <a:pt x="767" y="358"/>
                  <a:pt x="771" y="363"/>
                </a:cubicBezTo>
                <a:cubicBezTo>
                  <a:pt x="771" y="363"/>
                  <a:pt x="771" y="363"/>
                  <a:pt x="771" y="363"/>
                </a:cubicBezTo>
                <a:cubicBezTo>
                  <a:pt x="779" y="364"/>
                  <a:pt x="787" y="373"/>
                  <a:pt x="791" y="377"/>
                </a:cubicBezTo>
                <a:cubicBezTo>
                  <a:pt x="791" y="377"/>
                  <a:pt x="791" y="377"/>
                  <a:pt x="791" y="377"/>
                </a:cubicBezTo>
                <a:cubicBezTo>
                  <a:pt x="800" y="378"/>
                  <a:pt x="804" y="383"/>
                  <a:pt x="802" y="400"/>
                </a:cubicBezTo>
                <a:cubicBezTo>
                  <a:pt x="799" y="443"/>
                  <a:pt x="799" y="443"/>
                  <a:pt x="799" y="443"/>
                </a:cubicBezTo>
                <a:cubicBezTo>
                  <a:pt x="798" y="451"/>
                  <a:pt x="802" y="456"/>
                  <a:pt x="811" y="457"/>
                </a:cubicBezTo>
                <a:cubicBezTo>
                  <a:pt x="845" y="468"/>
                  <a:pt x="845" y="468"/>
                  <a:pt x="845" y="468"/>
                </a:cubicBezTo>
                <a:cubicBezTo>
                  <a:pt x="849" y="464"/>
                  <a:pt x="858" y="464"/>
                  <a:pt x="859" y="456"/>
                </a:cubicBezTo>
                <a:cubicBezTo>
                  <a:pt x="871" y="413"/>
                  <a:pt x="871" y="413"/>
                  <a:pt x="871" y="413"/>
                </a:cubicBezTo>
                <a:cubicBezTo>
                  <a:pt x="876" y="401"/>
                  <a:pt x="889" y="397"/>
                  <a:pt x="894" y="393"/>
                </a:cubicBezTo>
                <a:cubicBezTo>
                  <a:pt x="894" y="393"/>
                  <a:pt x="894" y="393"/>
                  <a:pt x="894" y="393"/>
                </a:cubicBezTo>
                <a:cubicBezTo>
                  <a:pt x="902" y="394"/>
                  <a:pt x="911" y="395"/>
                  <a:pt x="916" y="391"/>
                </a:cubicBezTo>
                <a:cubicBezTo>
                  <a:pt x="916" y="391"/>
                  <a:pt x="916" y="391"/>
                  <a:pt x="916" y="391"/>
                </a:cubicBezTo>
                <a:cubicBezTo>
                  <a:pt x="924" y="391"/>
                  <a:pt x="933" y="392"/>
                  <a:pt x="941" y="401"/>
                </a:cubicBezTo>
                <a:cubicBezTo>
                  <a:pt x="969" y="433"/>
                  <a:pt x="969" y="433"/>
                  <a:pt x="969" y="433"/>
                </a:cubicBezTo>
                <a:cubicBezTo>
                  <a:pt x="973" y="438"/>
                  <a:pt x="985" y="443"/>
                  <a:pt x="990" y="439"/>
                </a:cubicBezTo>
                <a:cubicBezTo>
                  <a:pt x="1018" y="415"/>
                  <a:pt x="1018" y="415"/>
                  <a:pt x="1018" y="415"/>
                </a:cubicBezTo>
                <a:cubicBezTo>
                  <a:pt x="1018" y="415"/>
                  <a:pt x="1027" y="407"/>
                  <a:pt x="1019" y="398"/>
                </a:cubicBezTo>
                <a:close/>
                <a:moveTo>
                  <a:pt x="803" y="279"/>
                </a:moveTo>
                <a:cubicBezTo>
                  <a:pt x="776" y="238"/>
                  <a:pt x="788" y="187"/>
                  <a:pt x="825" y="164"/>
                </a:cubicBezTo>
                <a:cubicBezTo>
                  <a:pt x="866" y="136"/>
                  <a:pt x="921" y="144"/>
                  <a:pt x="948" y="185"/>
                </a:cubicBezTo>
                <a:cubicBezTo>
                  <a:pt x="972" y="221"/>
                  <a:pt x="963" y="277"/>
                  <a:pt x="922" y="304"/>
                </a:cubicBezTo>
                <a:cubicBezTo>
                  <a:pt x="881" y="332"/>
                  <a:pt x="830" y="320"/>
                  <a:pt x="803" y="279"/>
                </a:cubicBezTo>
                <a:close/>
              </a:path>
            </a:pathLst>
          </a:custGeom>
          <a:solidFill>
            <a:schemeClr val="tx1"/>
          </a:solidFill>
          <a:ln>
            <a:noFill/>
          </a:ln>
        </p:spPr>
        <p:txBody>
          <a:bodyPr vert="horz" wrap="square" lIns="67232" tIns="33616" rIns="67232" bIns="33616" numCol="1" anchor="t" anchorCtr="0" compatLnSpc="1">
            <a:prstTxWarp prst="textNoShape">
              <a:avLst/>
            </a:prstTxWarp>
          </a:bodyPr>
          <a:lstStyle/>
          <a:p>
            <a:pPr defTabSz="672290"/>
            <a:endParaRPr lang="en-US" sz="1324" kern="0" dirty="0">
              <a:solidFill>
                <a:srgbClr val="FFFFFF"/>
              </a:solidFill>
            </a:endParaRPr>
          </a:p>
        </p:txBody>
      </p:sp>
    </p:spTree>
    <p:extLst>
      <p:ext uri="{BB962C8B-B14F-4D97-AF65-F5344CB8AC3E}">
        <p14:creationId xmlns:p14="http://schemas.microsoft.com/office/powerpoint/2010/main" val="317731915"/>
      </p:ext>
    </p:extLst>
  </p:cSld>
  <p:clrMapOvr>
    <a:masterClrMapping/>
  </p:clrMapOvr>
  <p:transition advTm="61838">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97961" y="1731967"/>
            <a:ext cx="8568329" cy="5090561"/>
          </a:xfrm>
        </p:spPr>
        <p:txBody>
          <a:bodyPr/>
          <a:lstStyle/>
          <a:p>
            <a:r>
              <a:rPr lang="en-US" sz="2353" dirty="0"/>
              <a:t>Focus on hyper-scale microservices, not perpendiculars</a:t>
            </a:r>
          </a:p>
          <a:p>
            <a:endParaRPr lang="en-US" sz="2353" dirty="0"/>
          </a:p>
          <a:p>
            <a:r>
              <a:rPr lang="en-US" sz="2353" dirty="0"/>
              <a:t>Service Fabric is a platform for building &amp; running microservices</a:t>
            </a:r>
          </a:p>
          <a:p>
            <a:endParaRPr lang="en-US" sz="2353" dirty="0"/>
          </a:p>
          <a:p>
            <a:r>
              <a:rPr lang="en-US" sz="2353" dirty="0"/>
              <a:t>Run anything, anywhere with Service Fabric</a:t>
            </a:r>
          </a:p>
          <a:p>
            <a:endParaRPr lang="en-US" sz="2353" dirty="0"/>
          </a:p>
          <a:p>
            <a:r>
              <a:rPr lang="en-US" sz="2353" dirty="0"/>
              <a:t>Service Fabric Architecture</a:t>
            </a:r>
          </a:p>
          <a:p>
            <a:endParaRPr lang="en-US" sz="2353" dirty="0"/>
          </a:p>
          <a:p>
            <a:pPr lvl="0"/>
            <a:r>
              <a:rPr lang="en-US" sz="2353" dirty="0">
                <a:gradFill>
                  <a:gsLst>
                    <a:gs pos="1250">
                      <a:srgbClr val="505050"/>
                    </a:gs>
                    <a:gs pos="100000">
                      <a:srgbClr val="505050"/>
                    </a:gs>
                  </a:gsLst>
                  <a:lin ang="5400000" scaled="0"/>
                </a:gradFill>
              </a:rPr>
              <a:t>How hard distributed-systems problems are resolved</a:t>
            </a:r>
            <a:endParaRPr lang="en-US" sz="1177" dirty="0">
              <a:gradFill>
                <a:gsLst>
                  <a:gs pos="1250">
                    <a:srgbClr val="505050"/>
                  </a:gs>
                  <a:gs pos="100000">
                    <a:srgbClr val="505050"/>
                  </a:gs>
                </a:gsLst>
                <a:lin ang="5400000" scaled="0"/>
              </a:gradFill>
            </a:endParaRPr>
          </a:p>
          <a:p>
            <a:endParaRPr lang="en-US" sz="1177" dirty="0"/>
          </a:p>
          <a:p>
            <a:endParaRPr lang="en-US" sz="2353" dirty="0"/>
          </a:p>
          <a:p>
            <a:endParaRPr lang="en-US" sz="2353" dirty="0"/>
          </a:p>
          <a:p>
            <a:pPr marL="0" indent="0">
              <a:buNone/>
            </a:pPr>
            <a:endParaRPr lang="en-US" sz="2353" dirty="0"/>
          </a:p>
        </p:txBody>
      </p:sp>
      <p:sp>
        <p:nvSpPr>
          <p:cNvPr id="3" name="Title 2"/>
          <p:cNvSpPr>
            <a:spLocks noGrp="1"/>
          </p:cNvSpPr>
          <p:nvPr>
            <p:ph type="title"/>
          </p:nvPr>
        </p:nvSpPr>
        <p:spPr/>
        <p:txBody>
          <a:bodyPr/>
          <a:lstStyle/>
          <a:p>
            <a:r>
              <a:rPr lang="en-US" dirty="0"/>
              <a:t>Recap</a:t>
            </a:r>
          </a:p>
        </p:txBody>
      </p:sp>
    </p:spTree>
    <p:extLst>
      <p:ext uri="{BB962C8B-B14F-4D97-AF65-F5344CB8AC3E}">
        <p14:creationId xmlns:p14="http://schemas.microsoft.com/office/powerpoint/2010/main" val="3690620406"/>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02262" y="5042547"/>
            <a:ext cx="8941739" cy="454420"/>
          </a:xfrm>
          <a:prstGeom prst="rect">
            <a:avLst/>
          </a:prstGeom>
        </p:spPr>
        <p:txBody>
          <a:bodyPr wrap="square">
            <a:spAutoFit/>
          </a:bodyPr>
          <a:lstStyle/>
          <a:p>
            <a:pPr defTabSz="672290">
              <a:defRPr/>
            </a:pPr>
            <a:r>
              <a:rPr lang="en-US" sz="2353" kern="0" dirty="0">
                <a:solidFill>
                  <a:sysClr val="windowText" lastClr="000000"/>
                </a:solidFill>
                <a:latin typeface="Segoe UI" panose="020B0502040204020203" pitchFamily="34" charset="0"/>
              </a:rPr>
              <a:t>			http://aka.ms/servicefabricvideo</a:t>
            </a:r>
            <a:endParaRPr lang="en-US" sz="1324" kern="0" dirty="0">
              <a:solidFill>
                <a:sysClr val="windowText" lastClr="000000"/>
              </a:solidFill>
            </a:endParaRPr>
          </a:p>
        </p:txBody>
      </p:sp>
      <p:sp>
        <p:nvSpPr>
          <p:cNvPr id="5" name="Rectangle 4"/>
          <p:cNvSpPr/>
          <p:nvPr/>
        </p:nvSpPr>
        <p:spPr>
          <a:xfrm>
            <a:off x="4277818" y="3293224"/>
            <a:ext cx="636713" cy="296107"/>
          </a:xfrm>
          <a:prstGeom prst="rect">
            <a:avLst/>
          </a:prstGeom>
        </p:spPr>
        <p:txBody>
          <a:bodyPr wrap="none">
            <a:spAutoFit/>
          </a:bodyPr>
          <a:lstStyle/>
          <a:p>
            <a:pPr defTabSz="672290">
              <a:defRPr/>
            </a:pPr>
            <a:r>
              <a:rPr lang="en-US" sz="1324" kern="0" dirty="0">
                <a:solidFill>
                  <a:sysClr val="windowText" lastClr="000000"/>
                </a:solidFill>
              </a:rPr>
              <a:t>Demo</a:t>
            </a:r>
          </a:p>
        </p:txBody>
      </p:sp>
      <p:pic>
        <p:nvPicPr>
          <p:cNvPr id="6" name="Picture 5">
            <a:hlinkClick r:id="rId2"/>
          </p:cNvPr>
          <p:cNvPicPr>
            <a:picLocks noChangeAspect="1"/>
          </p:cNvPicPr>
          <p:nvPr/>
        </p:nvPicPr>
        <p:blipFill>
          <a:blip r:embed="rId3"/>
          <a:stretch>
            <a:fillRect/>
          </a:stretch>
        </p:blipFill>
        <p:spPr>
          <a:xfrm>
            <a:off x="1358843" y="1844684"/>
            <a:ext cx="5837948" cy="3028935"/>
          </a:xfrm>
          <a:prstGeom prst="rect">
            <a:avLst/>
          </a:prstGeom>
        </p:spPr>
      </p:pic>
      <p:sp>
        <p:nvSpPr>
          <p:cNvPr id="7" name="Title 1"/>
          <p:cNvSpPr txBox="1">
            <a:spLocks/>
          </p:cNvSpPr>
          <p:nvPr/>
        </p:nvSpPr>
        <p:spPr>
          <a:xfrm>
            <a:off x="807319" y="1008680"/>
            <a:ext cx="7731626" cy="87270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685775">
              <a:defRPr/>
            </a:pPr>
            <a:r>
              <a:rPr lang="en-US" sz="3971" spc="-75" dirty="0"/>
              <a:t>How do I explain this to someone?</a:t>
            </a:r>
          </a:p>
        </p:txBody>
      </p:sp>
    </p:spTree>
    <p:extLst>
      <p:ext uri="{BB962C8B-B14F-4D97-AF65-F5344CB8AC3E}">
        <p14:creationId xmlns:p14="http://schemas.microsoft.com/office/powerpoint/2010/main" val="991749181"/>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4"/>
          <p:cNvSpPr txBox="1">
            <a:spLocks/>
          </p:cNvSpPr>
          <p:nvPr/>
        </p:nvSpPr>
        <p:spPr>
          <a:xfrm>
            <a:off x="202549" y="1749610"/>
            <a:ext cx="8738903" cy="3870716"/>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52109" indent="-252109" defTabSz="685775"/>
            <a:r>
              <a:rPr lang="en-US" sz="2353" dirty="0"/>
              <a:t>Download the Service Fabric SDK &amp; build applications</a:t>
            </a:r>
          </a:p>
          <a:p>
            <a:pPr marL="252109" indent="-252109" defTabSz="685775"/>
            <a:r>
              <a:rPr lang="en-US" sz="1325" b="1" dirty="0">
                <a:hlinkClick r:id="rId2"/>
              </a:rPr>
              <a:t>http://aka.ms/servicefabricsdk</a:t>
            </a:r>
            <a:r>
              <a:rPr lang="en-US" sz="1325" b="1" dirty="0"/>
              <a:t> </a:t>
            </a:r>
          </a:p>
          <a:p>
            <a:pPr marL="252109" indent="-252109" defTabSz="685775"/>
            <a:r>
              <a:rPr lang="en-US" sz="2500" dirty="0"/>
              <a:t>Learn from samples and complete solutions</a:t>
            </a:r>
          </a:p>
          <a:p>
            <a:pPr marL="252109" indent="-252109" defTabSz="685775"/>
            <a:r>
              <a:rPr lang="en-US" sz="1325" b="1" dirty="0">
                <a:hlinkClick r:id="rId3"/>
              </a:rPr>
              <a:t>http://aka.ms/servicefabricsamples</a:t>
            </a:r>
            <a:r>
              <a:rPr lang="en-US" sz="1325" b="1" dirty="0"/>
              <a:t> </a:t>
            </a:r>
          </a:p>
          <a:p>
            <a:pPr marL="252109" indent="-252109" defTabSz="685775"/>
            <a:r>
              <a:rPr lang="en-US" sz="2353" dirty="0"/>
              <a:t>Learn from the tutorials and videos</a:t>
            </a:r>
          </a:p>
          <a:p>
            <a:pPr marL="252109" indent="-252109" defTabSz="685775"/>
            <a:r>
              <a:rPr lang="en-US" sz="1325" b="1" dirty="0">
                <a:hlinkClick r:id="rId4"/>
              </a:rPr>
              <a:t>http://aka.ms/servicefabricdocs</a:t>
            </a:r>
            <a:endParaRPr lang="en-US" sz="1325" b="1" dirty="0"/>
          </a:p>
          <a:p>
            <a:pPr marL="252109" indent="-252109" defTabSz="685775"/>
            <a:r>
              <a:rPr lang="en-US" sz="1325" b="1" dirty="0">
                <a:hlinkClick r:id="rId5"/>
              </a:rPr>
              <a:t>http://aka.ms/servicefabriccourse</a:t>
            </a:r>
            <a:r>
              <a:rPr lang="en-US" sz="1325" b="1" dirty="0"/>
              <a:t> </a:t>
            </a:r>
          </a:p>
          <a:p>
            <a:pPr marL="252109" indent="-252109" defTabSz="685775"/>
            <a:r>
              <a:rPr lang="en-US" sz="2353" dirty="0"/>
              <a:t>Deploy samples out for free on Azure</a:t>
            </a:r>
          </a:p>
          <a:p>
            <a:pPr marL="252092" lvl="2" indent="-252092" defTabSz="685775"/>
            <a:r>
              <a:rPr lang="en-US" sz="1325" dirty="0">
                <a:hlinkClick r:id="rId6"/>
              </a:rPr>
              <a:t>http://aka.ms/tryservicefabric</a:t>
            </a:r>
            <a:endParaRPr lang="en-US" sz="1325" dirty="0"/>
          </a:p>
          <a:p>
            <a:pPr marL="252109" indent="-252109" defTabSz="685775"/>
            <a:r>
              <a:rPr lang="en-US" sz="2353" dirty="0"/>
              <a:t>Create Production Cluster</a:t>
            </a:r>
          </a:p>
          <a:p>
            <a:pPr marL="252092" lvl="2" indent="-252092" defTabSz="685775"/>
            <a:r>
              <a:rPr lang="en-US" sz="1325" dirty="0">
                <a:hlinkClick r:id="rId6"/>
              </a:rPr>
              <a:t>http://aka.ms/sfportal</a:t>
            </a:r>
            <a:endParaRPr lang="en-US" sz="1325" dirty="0"/>
          </a:p>
          <a:p>
            <a:pPr marL="0" lvl="2" indent="0" defTabSz="685775">
              <a:buNone/>
            </a:pPr>
            <a:endParaRPr lang="en-US" sz="1471" dirty="0"/>
          </a:p>
          <a:p>
            <a:pPr marL="252109" indent="-252109" defTabSz="685775"/>
            <a:endParaRPr lang="en-US" sz="2353" dirty="0"/>
          </a:p>
          <a:p>
            <a:pPr marL="429518" lvl="1" indent="-177410" defTabSz="685775"/>
            <a:endParaRPr lang="en-US" sz="1175" dirty="0"/>
          </a:p>
          <a:p>
            <a:pPr marL="429518" lvl="1" indent="-177410" defTabSz="685775"/>
            <a:endParaRPr lang="en-US" sz="1175" dirty="0"/>
          </a:p>
          <a:p>
            <a:pPr marL="429518" lvl="1" indent="-177410" defTabSz="685775"/>
            <a:endParaRPr lang="en-US" sz="1325" dirty="0"/>
          </a:p>
        </p:txBody>
      </p:sp>
      <p:sp>
        <p:nvSpPr>
          <p:cNvPr id="5" name="Title 1"/>
          <p:cNvSpPr>
            <a:spLocks noGrp="1"/>
          </p:cNvSpPr>
          <p:nvPr>
            <p:ph type="title"/>
          </p:nvPr>
        </p:nvSpPr>
        <p:spPr/>
        <p:txBody>
          <a:bodyPr/>
          <a:lstStyle/>
          <a:p>
            <a:r>
              <a:rPr lang="en-US" dirty="0"/>
              <a:t>Resources</a:t>
            </a:r>
          </a:p>
        </p:txBody>
      </p:sp>
    </p:spTree>
    <p:extLst>
      <p:ext uri="{BB962C8B-B14F-4D97-AF65-F5344CB8AC3E}">
        <p14:creationId xmlns:p14="http://schemas.microsoft.com/office/powerpoint/2010/main" val="1629479177"/>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01930" y="1749371"/>
            <a:ext cx="8740142" cy="1687257"/>
          </a:xfrm>
        </p:spPr>
        <p:txBody>
          <a:bodyPr/>
          <a:lstStyle/>
          <a:p>
            <a:endParaRPr lang="en-US" dirty="0"/>
          </a:p>
          <a:p>
            <a:r>
              <a:rPr lang="en-US" dirty="0"/>
              <a:t>Tightly coupled components</a:t>
            </a:r>
          </a:p>
          <a:p>
            <a:pPr lvl="1"/>
            <a:r>
              <a:rPr lang="en-US" dirty="0"/>
              <a:t>All components updated together</a:t>
            </a:r>
          </a:p>
          <a:p>
            <a:pPr lvl="1"/>
            <a:r>
              <a:rPr lang="en-US" dirty="0">
                <a:sym typeface="Wingdings"/>
              </a:rPr>
              <a:t>Not agile, time to market suffers</a:t>
            </a:r>
            <a:endParaRPr lang="en-US" dirty="0"/>
          </a:p>
        </p:txBody>
      </p:sp>
      <p:sp>
        <p:nvSpPr>
          <p:cNvPr id="3" name="Title 2"/>
          <p:cNvSpPr>
            <a:spLocks noGrp="1"/>
          </p:cNvSpPr>
          <p:nvPr>
            <p:ph type="title"/>
          </p:nvPr>
        </p:nvSpPr>
        <p:spPr/>
        <p:txBody>
          <a:bodyPr/>
          <a:lstStyle/>
          <a:p>
            <a:r>
              <a:rPr lang="en-US" dirty="0"/>
              <a:t>The trouble with monoliths</a:t>
            </a:r>
            <a:r>
              <a:rPr lang="is-IS" dirty="0"/>
              <a:t>…</a:t>
            </a:r>
            <a:endParaRPr lang="en-US" dirty="0"/>
          </a:p>
        </p:txBody>
      </p:sp>
    </p:spTree>
    <p:extLst>
      <p:ext uri="{BB962C8B-B14F-4D97-AF65-F5344CB8AC3E}">
        <p14:creationId xmlns:p14="http://schemas.microsoft.com/office/powerpoint/2010/main" val="1564604245"/>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Thank you!</a:t>
            </a:r>
          </a:p>
        </p:txBody>
      </p:sp>
      <p:sp>
        <p:nvSpPr>
          <p:cNvPr id="3" name="Text Placeholder 2"/>
          <p:cNvSpPr>
            <a:spLocks noGrp="1"/>
          </p:cNvSpPr>
          <p:nvPr>
            <p:ph type="body" sz="quarter" idx="12"/>
          </p:nvPr>
        </p:nvSpPr>
        <p:spPr/>
        <p:txBody>
          <a:bodyPr/>
          <a:lstStyle/>
          <a:p>
            <a:r>
              <a:rPr lang="en-US"/>
              <a:t>Rishi Sinha</a:t>
            </a:r>
            <a:endParaRPr lang="en-US" dirty="0"/>
          </a:p>
        </p:txBody>
      </p:sp>
    </p:spTree>
    <p:extLst>
      <p:ext uri="{BB962C8B-B14F-4D97-AF65-F5344CB8AC3E}">
        <p14:creationId xmlns:p14="http://schemas.microsoft.com/office/powerpoint/2010/main" val="1855880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2"/>
                </a:solidFill>
              </a:rPr>
              <a:t>Microservices placement and failover</a:t>
            </a:r>
          </a:p>
        </p:txBody>
      </p:sp>
      <p:cxnSp>
        <p:nvCxnSpPr>
          <p:cNvPr id="251" name="Elbow Connector 250"/>
          <p:cNvCxnSpPr/>
          <p:nvPr/>
        </p:nvCxnSpPr>
        <p:spPr>
          <a:xfrm rot="10800000">
            <a:off x="3039061" y="2919571"/>
            <a:ext cx="391763" cy="1972"/>
          </a:xfrm>
          <a:prstGeom prst="bentConnector3">
            <a:avLst>
              <a:gd name="adj1" fmla="val 50000"/>
            </a:avLst>
          </a:prstGeom>
          <a:noFill/>
          <a:ln w="19050" cap="flat" cmpd="sng" algn="ctr">
            <a:solidFill>
              <a:srgbClr val="9BBB59">
                <a:lumMod val="75000"/>
              </a:srgbClr>
            </a:solidFill>
            <a:prstDash val="solid"/>
            <a:headEnd type="arrow"/>
            <a:tailEnd type="arrow"/>
          </a:ln>
          <a:effectLst/>
        </p:spPr>
      </p:cxnSp>
      <p:cxnSp>
        <p:nvCxnSpPr>
          <p:cNvPr id="252" name="Elbow Connector 251"/>
          <p:cNvCxnSpPr/>
          <p:nvPr/>
        </p:nvCxnSpPr>
        <p:spPr>
          <a:xfrm rot="10800000">
            <a:off x="4417132" y="2921550"/>
            <a:ext cx="385928" cy="1972"/>
          </a:xfrm>
          <a:prstGeom prst="bentConnector3">
            <a:avLst>
              <a:gd name="adj1" fmla="val 50000"/>
            </a:avLst>
          </a:prstGeom>
          <a:noFill/>
          <a:ln w="19050" cap="flat" cmpd="sng" algn="ctr">
            <a:solidFill>
              <a:srgbClr val="9BBB59">
                <a:lumMod val="75000"/>
              </a:srgbClr>
            </a:solidFill>
            <a:prstDash val="solid"/>
            <a:headEnd type="arrow"/>
            <a:tailEnd type="arrow"/>
          </a:ln>
          <a:effectLst/>
        </p:spPr>
      </p:cxnSp>
      <p:cxnSp>
        <p:nvCxnSpPr>
          <p:cNvPr id="253" name="Elbow Connector 252"/>
          <p:cNvCxnSpPr/>
          <p:nvPr/>
        </p:nvCxnSpPr>
        <p:spPr>
          <a:xfrm rot="10800000" flipV="1">
            <a:off x="5789369" y="2919571"/>
            <a:ext cx="385923" cy="1972"/>
          </a:xfrm>
          <a:prstGeom prst="bentConnector3">
            <a:avLst>
              <a:gd name="adj1" fmla="val 50000"/>
            </a:avLst>
          </a:prstGeom>
          <a:noFill/>
          <a:ln w="19050" cap="flat" cmpd="sng" algn="ctr">
            <a:solidFill>
              <a:srgbClr val="9BBB59">
                <a:lumMod val="75000"/>
              </a:srgbClr>
            </a:solidFill>
            <a:prstDash val="solid"/>
            <a:headEnd type="arrow"/>
            <a:tailEnd type="arrow"/>
          </a:ln>
          <a:effectLst/>
        </p:spPr>
      </p:cxnSp>
      <p:sp>
        <p:nvSpPr>
          <p:cNvPr id="254" name="Rectangle 253"/>
          <p:cNvSpPr/>
          <p:nvPr/>
        </p:nvSpPr>
        <p:spPr>
          <a:xfrm>
            <a:off x="4803057" y="2571873"/>
            <a:ext cx="986310" cy="2127369"/>
          </a:xfrm>
          <a:prstGeom prst="rect">
            <a:avLst/>
          </a:prstGeom>
          <a:solidFill>
            <a:schemeClr val="accent2"/>
          </a:solidFill>
          <a:ln w="9525" cap="flat" cmpd="sng" algn="ctr">
            <a:solidFill>
              <a:srgbClr val="C0504D"/>
            </a:solidFill>
            <a:prstDash val="solid"/>
          </a:ln>
          <a:effectLst>
            <a:outerShdw blurRad="38100" dist="25400" dir="5400000" rotWithShape="0">
              <a:srgbClr val="000000">
                <a:alpha val="40000"/>
              </a:srgbClr>
            </a:outerShdw>
          </a:effectLst>
        </p:spPr>
        <p:txBody>
          <a:bodyPr rtlCol="0" anchor="t" anchorCtr="0"/>
          <a:lstStyle/>
          <a:p>
            <a:pPr algn="ctr" defTabSz="914247">
              <a:defRPr/>
            </a:pPr>
            <a:r>
              <a:rPr lang="en-US" sz="1200" kern="0" dirty="0">
                <a:solidFill>
                  <a:sysClr val="windowText" lastClr="000000"/>
                </a:solidFill>
                <a:latin typeface="Segoe UI Light"/>
              </a:rPr>
              <a:t>Node 103</a:t>
            </a:r>
          </a:p>
        </p:txBody>
      </p:sp>
      <p:sp>
        <p:nvSpPr>
          <p:cNvPr id="255" name="Rectangle 254"/>
          <p:cNvSpPr/>
          <p:nvPr/>
        </p:nvSpPr>
        <p:spPr>
          <a:xfrm>
            <a:off x="4983304" y="3116325"/>
            <a:ext cx="625817" cy="272485"/>
          </a:xfrm>
          <a:prstGeom prst="rect">
            <a:avLst/>
          </a:prstGeom>
          <a:gradFill rotWithShape="1">
            <a:gsLst>
              <a:gs pos="0">
                <a:srgbClr val="9BBB59">
                  <a:shade val="63000"/>
                </a:srgbClr>
              </a:gs>
              <a:gs pos="30000">
                <a:srgbClr val="9BBB59">
                  <a:shade val="90000"/>
                  <a:satMod val="110000"/>
                </a:srgbClr>
              </a:gs>
              <a:gs pos="45000">
                <a:srgbClr val="9BBB59">
                  <a:shade val="100000"/>
                  <a:satMod val="118000"/>
                </a:srgbClr>
              </a:gs>
              <a:gs pos="55000">
                <a:srgbClr val="9BBB59">
                  <a:shade val="100000"/>
                  <a:satMod val="118000"/>
                </a:srgbClr>
              </a:gs>
              <a:gs pos="73000">
                <a:srgbClr val="9BBB59">
                  <a:shade val="90000"/>
                  <a:satMod val="110000"/>
                </a:srgbClr>
              </a:gs>
              <a:gs pos="100000">
                <a:srgbClr val="9BBB59">
                  <a:shade val="63000"/>
                </a:srgbClr>
              </a:gs>
            </a:gsLst>
            <a:lin ang="950000" scaled="1"/>
          </a:gradFill>
          <a:ln w="9525" cap="flat" cmpd="sng" algn="ctr">
            <a:solidFill>
              <a:srgbClr val="9BBB59"/>
            </a:solidFill>
            <a:prstDash val="solid"/>
          </a:ln>
          <a:effectLst/>
        </p:spPr>
        <p:txBody>
          <a:bodyPr rtlCol="0" anchor="ctr"/>
          <a:lstStyle/>
          <a:p>
            <a:pPr algn="ctr" defTabSz="914247">
              <a:defRPr/>
            </a:pPr>
            <a:r>
              <a:rPr lang="en-US" kern="0" dirty="0">
                <a:solidFill>
                  <a:sysClr val="window" lastClr="FFFFFF"/>
                </a:solidFill>
                <a:latin typeface="Segoe UI Light"/>
              </a:rPr>
              <a:t>P</a:t>
            </a:r>
          </a:p>
        </p:txBody>
      </p:sp>
      <p:sp>
        <p:nvSpPr>
          <p:cNvPr id="256" name="Rectangle 255"/>
          <p:cNvSpPr/>
          <p:nvPr/>
        </p:nvSpPr>
        <p:spPr>
          <a:xfrm>
            <a:off x="5002201" y="3684897"/>
            <a:ext cx="625817" cy="272485"/>
          </a:xfrm>
          <a:prstGeom prst="rect">
            <a:avLst/>
          </a:prstGeom>
          <a:gradFill rotWithShape="1">
            <a:gsLst>
              <a:gs pos="0">
                <a:srgbClr val="F79646">
                  <a:shade val="63000"/>
                </a:srgbClr>
              </a:gs>
              <a:gs pos="30000">
                <a:srgbClr val="F79646">
                  <a:shade val="90000"/>
                  <a:satMod val="110000"/>
                </a:srgbClr>
              </a:gs>
              <a:gs pos="45000">
                <a:srgbClr val="F79646">
                  <a:shade val="100000"/>
                  <a:satMod val="118000"/>
                </a:srgbClr>
              </a:gs>
              <a:gs pos="55000">
                <a:srgbClr val="F79646">
                  <a:shade val="100000"/>
                  <a:satMod val="118000"/>
                </a:srgbClr>
              </a:gs>
              <a:gs pos="73000">
                <a:srgbClr val="F79646">
                  <a:shade val="90000"/>
                  <a:satMod val="110000"/>
                </a:srgbClr>
              </a:gs>
              <a:gs pos="100000">
                <a:srgbClr val="F79646">
                  <a:shade val="63000"/>
                </a:srgbClr>
              </a:gs>
            </a:gsLst>
            <a:lin ang="950000" scaled="1"/>
          </a:gradFill>
          <a:ln w="9525" cap="flat" cmpd="sng" algn="ctr">
            <a:solidFill>
              <a:srgbClr val="F79646"/>
            </a:solidFill>
            <a:prstDash val="solid"/>
          </a:ln>
          <a:effectLst/>
        </p:spPr>
        <p:txBody>
          <a:bodyPr rtlCol="0" anchor="ctr"/>
          <a:lstStyle/>
          <a:p>
            <a:pPr algn="ctr" defTabSz="914247">
              <a:defRPr/>
            </a:pPr>
            <a:r>
              <a:rPr lang="en-US" kern="0" dirty="0">
                <a:solidFill>
                  <a:sysClr val="window" lastClr="FFFFFF"/>
                </a:solidFill>
                <a:latin typeface="Segoe UI Light"/>
              </a:rPr>
              <a:t>S</a:t>
            </a:r>
          </a:p>
        </p:txBody>
      </p:sp>
      <p:sp>
        <p:nvSpPr>
          <p:cNvPr id="257" name="Rectangle 256"/>
          <p:cNvSpPr/>
          <p:nvPr/>
        </p:nvSpPr>
        <p:spPr>
          <a:xfrm>
            <a:off x="4993936" y="3400394"/>
            <a:ext cx="625817" cy="272485"/>
          </a:xfrm>
          <a:prstGeom prst="rect">
            <a:avLst/>
          </a:prstGeom>
          <a:gradFill rotWithShape="1">
            <a:gsLst>
              <a:gs pos="0">
                <a:srgbClr val="C0504D">
                  <a:shade val="63000"/>
                </a:srgbClr>
              </a:gs>
              <a:gs pos="30000">
                <a:srgbClr val="C0504D">
                  <a:shade val="90000"/>
                  <a:satMod val="110000"/>
                </a:srgbClr>
              </a:gs>
              <a:gs pos="45000">
                <a:srgbClr val="C0504D">
                  <a:shade val="100000"/>
                  <a:satMod val="118000"/>
                </a:srgbClr>
              </a:gs>
              <a:gs pos="55000">
                <a:srgbClr val="C0504D">
                  <a:shade val="100000"/>
                  <a:satMod val="118000"/>
                </a:srgbClr>
              </a:gs>
              <a:gs pos="73000">
                <a:srgbClr val="C0504D">
                  <a:shade val="90000"/>
                  <a:satMod val="110000"/>
                </a:srgbClr>
              </a:gs>
              <a:gs pos="100000">
                <a:srgbClr val="C0504D">
                  <a:shade val="63000"/>
                </a:srgbClr>
              </a:gs>
            </a:gsLst>
            <a:lin ang="950000" scaled="1"/>
          </a:gradFill>
          <a:ln w="9525" cap="flat" cmpd="sng" algn="ctr">
            <a:solidFill>
              <a:srgbClr val="C0504D"/>
            </a:solidFill>
            <a:prstDash val="solid"/>
          </a:ln>
          <a:effectLst/>
        </p:spPr>
        <p:txBody>
          <a:bodyPr rtlCol="0" anchor="ctr"/>
          <a:lstStyle/>
          <a:p>
            <a:pPr algn="ctr" defTabSz="914247">
              <a:defRPr/>
            </a:pPr>
            <a:r>
              <a:rPr lang="en-US" kern="0" dirty="0">
                <a:solidFill>
                  <a:sysClr val="window" lastClr="FFFFFF"/>
                </a:solidFill>
                <a:latin typeface="Segoe UI Light"/>
              </a:rPr>
              <a:t>S</a:t>
            </a:r>
          </a:p>
        </p:txBody>
      </p:sp>
      <p:cxnSp>
        <p:nvCxnSpPr>
          <p:cNvPr id="258" name="Elbow Connector 257"/>
          <p:cNvCxnSpPr/>
          <p:nvPr/>
        </p:nvCxnSpPr>
        <p:spPr>
          <a:xfrm rot="10800000">
            <a:off x="7161605" y="2921543"/>
            <a:ext cx="385923" cy="8"/>
          </a:xfrm>
          <a:prstGeom prst="bentConnector3">
            <a:avLst>
              <a:gd name="adj1" fmla="val 50000"/>
            </a:avLst>
          </a:prstGeom>
          <a:noFill/>
          <a:ln w="19050" cap="flat" cmpd="sng" algn="ctr">
            <a:solidFill>
              <a:srgbClr val="9BBB59">
                <a:lumMod val="75000"/>
              </a:srgbClr>
            </a:solidFill>
            <a:prstDash val="solid"/>
            <a:headEnd type="arrow"/>
            <a:tailEnd type="arrow"/>
          </a:ln>
          <a:effectLst/>
        </p:spPr>
      </p:cxnSp>
      <p:sp>
        <p:nvSpPr>
          <p:cNvPr id="259" name="Rectangle 258"/>
          <p:cNvSpPr/>
          <p:nvPr/>
        </p:nvSpPr>
        <p:spPr>
          <a:xfrm>
            <a:off x="6175292" y="2571873"/>
            <a:ext cx="986310" cy="2127369"/>
          </a:xfrm>
          <a:prstGeom prst="rect">
            <a:avLst/>
          </a:prstGeom>
          <a:solidFill>
            <a:schemeClr val="accent2"/>
          </a:solidFill>
          <a:ln w="9525" cap="flat" cmpd="sng" algn="ctr">
            <a:solidFill>
              <a:srgbClr val="C0504D"/>
            </a:solidFill>
            <a:prstDash val="solid"/>
          </a:ln>
          <a:effectLst>
            <a:outerShdw blurRad="38100" dist="25400" dir="5400000" rotWithShape="0">
              <a:srgbClr val="000000">
                <a:alpha val="40000"/>
              </a:srgbClr>
            </a:outerShdw>
          </a:effectLst>
        </p:spPr>
        <p:txBody>
          <a:bodyPr rtlCol="0" anchor="t" anchorCtr="0"/>
          <a:lstStyle/>
          <a:p>
            <a:pPr algn="ctr" defTabSz="914247">
              <a:defRPr/>
            </a:pPr>
            <a:r>
              <a:rPr lang="en-US" sz="1200" kern="0" dirty="0">
                <a:solidFill>
                  <a:sysClr val="windowText" lastClr="000000"/>
                </a:solidFill>
                <a:latin typeface="Segoe UI Light"/>
              </a:rPr>
              <a:t>Node 104</a:t>
            </a:r>
          </a:p>
        </p:txBody>
      </p:sp>
      <p:sp>
        <p:nvSpPr>
          <p:cNvPr id="260" name="Rectangle 259"/>
          <p:cNvSpPr/>
          <p:nvPr/>
        </p:nvSpPr>
        <p:spPr>
          <a:xfrm>
            <a:off x="6355540" y="3177854"/>
            <a:ext cx="625817" cy="272485"/>
          </a:xfrm>
          <a:prstGeom prst="rect">
            <a:avLst/>
          </a:prstGeom>
          <a:gradFill rotWithShape="1">
            <a:gsLst>
              <a:gs pos="0">
                <a:srgbClr val="F79646">
                  <a:shade val="63000"/>
                </a:srgbClr>
              </a:gs>
              <a:gs pos="30000">
                <a:srgbClr val="F79646">
                  <a:shade val="90000"/>
                  <a:satMod val="110000"/>
                </a:srgbClr>
              </a:gs>
              <a:gs pos="45000">
                <a:srgbClr val="F79646">
                  <a:shade val="100000"/>
                  <a:satMod val="118000"/>
                </a:srgbClr>
              </a:gs>
              <a:gs pos="55000">
                <a:srgbClr val="F79646">
                  <a:shade val="100000"/>
                  <a:satMod val="118000"/>
                </a:srgbClr>
              </a:gs>
              <a:gs pos="73000">
                <a:srgbClr val="F79646">
                  <a:shade val="90000"/>
                  <a:satMod val="110000"/>
                </a:srgbClr>
              </a:gs>
              <a:gs pos="100000">
                <a:srgbClr val="F79646">
                  <a:shade val="63000"/>
                </a:srgbClr>
              </a:gs>
            </a:gsLst>
            <a:lin ang="950000" scaled="1"/>
          </a:gradFill>
          <a:ln w="9525" cap="flat" cmpd="sng" algn="ctr">
            <a:solidFill>
              <a:srgbClr val="F79646"/>
            </a:solidFill>
            <a:prstDash val="solid"/>
          </a:ln>
          <a:effectLst/>
        </p:spPr>
        <p:txBody>
          <a:bodyPr rtlCol="0" anchor="ctr"/>
          <a:lstStyle/>
          <a:p>
            <a:pPr algn="ctr" defTabSz="914247">
              <a:defRPr/>
            </a:pPr>
            <a:r>
              <a:rPr lang="en-US" kern="0" dirty="0">
                <a:solidFill>
                  <a:sysClr val="window" lastClr="FFFFFF"/>
                </a:solidFill>
                <a:latin typeface="Segoe UI Light"/>
              </a:rPr>
              <a:t>S</a:t>
            </a:r>
          </a:p>
        </p:txBody>
      </p:sp>
      <p:sp>
        <p:nvSpPr>
          <p:cNvPr id="261" name="Rectangle 260"/>
          <p:cNvSpPr/>
          <p:nvPr/>
        </p:nvSpPr>
        <p:spPr>
          <a:xfrm>
            <a:off x="6355540" y="3467961"/>
            <a:ext cx="625817" cy="272485"/>
          </a:xfrm>
          <a:prstGeom prst="rect">
            <a:avLst/>
          </a:prstGeom>
          <a:gradFill rotWithShape="1">
            <a:gsLst>
              <a:gs pos="0">
                <a:srgbClr val="9BBB59">
                  <a:shade val="63000"/>
                </a:srgbClr>
              </a:gs>
              <a:gs pos="30000">
                <a:srgbClr val="9BBB59">
                  <a:shade val="90000"/>
                  <a:satMod val="110000"/>
                </a:srgbClr>
              </a:gs>
              <a:gs pos="45000">
                <a:srgbClr val="9BBB59">
                  <a:shade val="100000"/>
                  <a:satMod val="118000"/>
                </a:srgbClr>
              </a:gs>
              <a:gs pos="55000">
                <a:srgbClr val="9BBB59">
                  <a:shade val="100000"/>
                  <a:satMod val="118000"/>
                </a:srgbClr>
              </a:gs>
              <a:gs pos="73000">
                <a:srgbClr val="9BBB59">
                  <a:shade val="90000"/>
                  <a:satMod val="110000"/>
                </a:srgbClr>
              </a:gs>
              <a:gs pos="100000">
                <a:srgbClr val="9BBB59">
                  <a:shade val="63000"/>
                </a:srgbClr>
              </a:gs>
            </a:gsLst>
            <a:lin ang="950000" scaled="1"/>
          </a:gradFill>
          <a:ln w="9525" cap="flat" cmpd="sng" algn="ctr">
            <a:solidFill>
              <a:srgbClr val="9BBB59"/>
            </a:solidFill>
            <a:prstDash val="solid"/>
          </a:ln>
          <a:effectLst/>
          <a:scene3d>
            <a:camera prst="orthographicFront" fov="0">
              <a:rot lat="0" lon="0" rev="0"/>
            </a:camera>
            <a:lightRig rig="balanced" dir="t">
              <a:rot lat="0" lon="0" rev="0"/>
            </a:lightRig>
          </a:scene3d>
          <a:sp3d prstMaterial="matte">
            <a:contourClr>
              <a:srgbClr val="9BBB59">
                <a:tint val="100000"/>
                <a:shade val="100000"/>
                <a:hueMod val="100000"/>
                <a:satMod val="100000"/>
              </a:srgbClr>
            </a:contourClr>
          </a:sp3d>
        </p:spPr>
        <p:txBody>
          <a:bodyPr rtlCol="0" anchor="ctr"/>
          <a:lstStyle/>
          <a:p>
            <a:pPr algn="ctr" defTabSz="914247">
              <a:defRPr/>
            </a:pPr>
            <a:r>
              <a:rPr lang="en-US" kern="0" dirty="0">
                <a:solidFill>
                  <a:sysClr val="window" lastClr="FFFFFF"/>
                </a:solidFill>
                <a:latin typeface="Segoe UI Light"/>
              </a:rPr>
              <a:t>S</a:t>
            </a:r>
          </a:p>
        </p:txBody>
      </p:sp>
      <p:sp>
        <p:nvSpPr>
          <p:cNvPr id="262" name="Rectangle 261"/>
          <p:cNvSpPr/>
          <p:nvPr/>
        </p:nvSpPr>
        <p:spPr>
          <a:xfrm>
            <a:off x="3430823" y="2571873"/>
            <a:ext cx="986310" cy="2127369"/>
          </a:xfrm>
          <a:prstGeom prst="rect">
            <a:avLst/>
          </a:prstGeom>
          <a:solidFill>
            <a:schemeClr val="accent2"/>
          </a:solidFill>
          <a:ln w="9525" cap="flat" cmpd="sng" algn="ctr">
            <a:solidFill>
              <a:srgbClr val="C0504D"/>
            </a:solidFill>
            <a:prstDash val="solid"/>
          </a:ln>
          <a:effectLst>
            <a:outerShdw blurRad="38100" dist="25400" dir="5400000" rotWithShape="0">
              <a:srgbClr val="000000">
                <a:alpha val="40000"/>
              </a:srgbClr>
            </a:outerShdw>
          </a:effectLst>
        </p:spPr>
        <p:txBody>
          <a:bodyPr rtlCol="0" anchor="t" anchorCtr="0"/>
          <a:lstStyle/>
          <a:p>
            <a:pPr algn="ctr" defTabSz="914247">
              <a:defRPr/>
            </a:pPr>
            <a:r>
              <a:rPr lang="en-US" sz="1200" kern="0" dirty="0">
                <a:solidFill>
                  <a:sysClr val="windowText" lastClr="000000"/>
                </a:solidFill>
                <a:latin typeface="Segoe UI Light"/>
              </a:rPr>
              <a:t>Node 102</a:t>
            </a:r>
          </a:p>
        </p:txBody>
      </p:sp>
      <p:sp>
        <p:nvSpPr>
          <p:cNvPr id="263" name="Rectangle 262"/>
          <p:cNvSpPr/>
          <p:nvPr/>
        </p:nvSpPr>
        <p:spPr>
          <a:xfrm>
            <a:off x="3611069" y="3116325"/>
            <a:ext cx="625817" cy="272485"/>
          </a:xfrm>
          <a:prstGeom prst="rect">
            <a:avLst/>
          </a:prstGeom>
          <a:gradFill rotWithShape="1">
            <a:gsLst>
              <a:gs pos="0">
                <a:srgbClr val="C0504D">
                  <a:shade val="63000"/>
                </a:srgbClr>
              </a:gs>
              <a:gs pos="30000">
                <a:srgbClr val="C0504D">
                  <a:shade val="90000"/>
                  <a:satMod val="110000"/>
                </a:srgbClr>
              </a:gs>
              <a:gs pos="45000">
                <a:srgbClr val="C0504D">
                  <a:shade val="100000"/>
                  <a:satMod val="118000"/>
                </a:srgbClr>
              </a:gs>
              <a:gs pos="55000">
                <a:srgbClr val="C0504D">
                  <a:shade val="100000"/>
                  <a:satMod val="118000"/>
                </a:srgbClr>
              </a:gs>
              <a:gs pos="73000">
                <a:srgbClr val="C0504D">
                  <a:shade val="90000"/>
                  <a:satMod val="110000"/>
                </a:srgbClr>
              </a:gs>
              <a:gs pos="100000">
                <a:srgbClr val="C0504D">
                  <a:shade val="63000"/>
                </a:srgbClr>
              </a:gs>
            </a:gsLst>
            <a:lin ang="950000" scaled="1"/>
          </a:gradFill>
          <a:ln w="9525" cap="flat" cmpd="sng" algn="ctr">
            <a:solidFill>
              <a:srgbClr val="C0504D"/>
            </a:solidFill>
            <a:prstDash val="solid"/>
          </a:ln>
          <a:effectLst/>
        </p:spPr>
        <p:txBody>
          <a:bodyPr rtlCol="0" anchor="ctr"/>
          <a:lstStyle/>
          <a:p>
            <a:pPr algn="ctr" defTabSz="914247">
              <a:defRPr/>
            </a:pPr>
            <a:r>
              <a:rPr lang="en-US" kern="0" dirty="0">
                <a:solidFill>
                  <a:sysClr val="window" lastClr="FFFFFF"/>
                </a:solidFill>
                <a:latin typeface="Segoe UI Light"/>
              </a:rPr>
              <a:t>P</a:t>
            </a:r>
          </a:p>
        </p:txBody>
      </p:sp>
      <p:sp>
        <p:nvSpPr>
          <p:cNvPr id="264" name="Rectangle 263"/>
          <p:cNvSpPr/>
          <p:nvPr/>
        </p:nvSpPr>
        <p:spPr>
          <a:xfrm>
            <a:off x="3608906" y="3679953"/>
            <a:ext cx="630143" cy="277484"/>
          </a:xfrm>
          <a:prstGeom prst="rect">
            <a:avLst/>
          </a:prstGeom>
          <a:gradFill rotWithShape="1">
            <a:gsLst>
              <a:gs pos="0">
                <a:srgbClr val="4BACC6">
                  <a:shade val="63000"/>
                </a:srgbClr>
              </a:gs>
              <a:gs pos="30000">
                <a:srgbClr val="4BACC6">
                  <a:shade val="90000"/>
                  <a:satMod val="110000"/>
                </a:srgbClr>
              </a:gs>
              <a:gs pos="45000">
                <a:srgbClr val="4BACC6">
                  <a:shade val="100000"/>
                  <a:satMod val="118000"/>
                </a:srgbClr>
              </a:gs>
              <a:gs pos="55000">
                <a:srgbClr val="4BACC6">
                  <a:shade val="100000"/>
                  <a:satMod val="118000"/>
                </a:srgbClr>
              </a:gs>
              <a:gs pos="73000">
                <a:srgbClr val="4BACC6">
                  <a:shade val="90000"/>
                  <a:satMod val="110000"/>
                </a:srgbClr>
              </a:gs>
              <a:gs pos="100000">
                <a:srgbClr val="4BACC6">
                  <a:shade val="63000"/>
                </a:srgbClr>
              </a:gs>
            </a:gsLst>
            <a:lin ang="950000" scaled="1"/>
          </a:gradFill>
          <a:ln w="9525" cap="flat" cmpd="sng" algn="ctr">
            <a:solidFill>
              <a:srgbClr val="4BACC6"/>
            </a:solidFill>
            <a:prstDash val="solid"/>
          </a:ln>
          <a:effectLst/>
        </p:spPr>
        <p:txBody>
          <a:bodyPr rtlCol="0" anchor="ctr"/>
          <a:lstStyle/>
          <a:p>
            <a:pPr algn="ctr" defTabSz="914247">
              <a:defRPr/>
            </a:pPr>
            <a:r>
              <a:rPr lang="en-US" kern="0" dirty="0">
                <a:solidFill>
                  <a:sysClr val="window" lastClr="FFFFFF"/>
                </a:solidFill>
                <a:latin typeface="Segoe UI Light"/>
              </a:rPr>
              <a:t>S</a:t>
            </a:r>
          </a:p>
        </p:txBody>
      </p:sp>
      <p:sp>
        <p:nvSpPr>
          <p:cNvPr id="265" name="Rectangle 264"/>
          <p:cNvSpPr/>
          <p:nvPr/>
        </p:nvSpPr>
        <p:spPr>
          <a:xfrm>
            <a:off x="3611069" y="3396971"/>
            <a:ext cx="625817" cy="272485"/>
          </a:xfrm>
          <a:prstGeom prst="rect">
            <a:avLst/>
          </a:prstGeom>
          <a:solidFill>
            <a:srgbClr val="4F81BD">
              <a:lumMod val="40000"/>
              <a:lumOff val="60000"/>
            </a:srgbClr>
          </a:solidFill>
          <a:ln w="9525" cap="flat" cmpd="sng" algn="ctr">
            <a:solidFill>
              <a:srgbClr val="8064A2"/>
            </a:solidFill>
            <a:prstDash val="solid"/>
          </a:ln>
          <a:effectLst/>
        </p:spPr>
        <p:txBody>
          <a:bodyPr rtlCol="0" anchor="ctr"/>
          <a:lstStyle/>
          <a:p>
            <a:pPr algn="ctr" defTabSz="914247">
              <a:defRPr/>
            </a:pPr>
            <a:r>
              <a:rPr lang="en-US" kern="0" dirty="0">
                <a:solidFill>
                  <a:sysClr val="windowText" lastClr="000000"/>
                </a:solidFill>
                <a:latin typeface="Segoe UI Light"/>
              </a:rPr>
              <a:t>S</a:t>
            </a:r>
          </a:p>
        </p:txBody>
      </p:sp>
      <p:sp>
        <p:nvSpPr>
          <p:cNvPr id="266" name="Rectangle 265"/>
          <p:cNvSpPr/>
          <p:nvPr/>
        </p:nvSpPr>
        <p:spPr>
          <a:xfrm>
            <a:off x="3611069" y="3951801"/>
            <a:ext cx="625817" cy="272485"/>
          </a:xfrm>
          <a:prstGeom prst="rect">
            <a:avLst/>
          </a:prstGeom>
          <a:gradFill rotWithShape="1">
            <a:gsLst>
              <a:gs pos="0">
                <a:srgbClr val="9BBB59">
                  <a:shade val="63000"/>
                </a:srgbClr>
              </a:gs>
              <a:gs pos="30000">
                <a:srgbClr val="9BBB59">
                  <a:shade val="90000"/>
                  <a:satMod val="110000"/>
                </a:srgbClr>
              </a:gs>
              <a:gs pos="45000">
                <a:srgbClr val="9BBB59">
                  <a:shade val="100000"/>
                  <a:satMod val="118000"/>
                </a:srgbClr>
              </a:gs>
              <a:gs pos="55000">
                <a:srgbClr val="9BBB59">
                  <a:shade val="100000"/>
                  <a:satMod val="118000"/>
                </a:srgbClr>
              </a:gs>
              <a:gs pos="73000">
                <a:srgbClr val="9BBB59">
                  <a:shade val="90000"/>
                  <a:satMod val="110000"/>
                </a:srgbClr>
              </a:gs>
              <a:gs pos="100000">
                <a:srgbClr val="9BBB59">
                  <a:shade val="63000"/>
                </a:srgbClr>
              </a:gs>
            </a:gsLst>
            <a:lin ang="950000" scaled="1"/>
          </a:gradFill>
          <a:ln w="9525" cap="flat" cmpd="sng" algn="ctr">
            <a:solidFill>
              <a:srgbClr val="9BBB59"/>
            </a:solidFill>
            <a:prstDash val="solid"/>
          </a:ln>
          <a:effectLst/>
        </p:spPr>
        <p:txBody>
          <a:bodyPr rtlCol="0" anchor="ctr"/>
          <a:lstStyle/>
          <a:p>
            <a:pPr algn="ctr" defTabSz="914247">
              <a:defRPr/>
            </a:pPr>
            <a:r>
              <a:rPr lang="en-US" kern="0" dirty="0">
                <a:solidFill>
                  <a:sysClr val="window" lastClr="FFFFFF"/>
                </a:solidFill>
                <a:latin typeface="Segoe UI Light"/>
              </a:rPr>
              <a:t>S</a:t>
            </a:r>
          </a:p>
        </p:txBody>
      </p:sp>
      <p:sp>
        <p:nvSpPr>
          <p:cNvPr id="267" name="Rectangle 266"/>
          <p:cNvSpPr/>
          <p:nvPr/>
        </p:nvSpPr>
        <p:spPr>
          <a:xfrm>
            <a:off x="7547528" y="2571873"/>
            <a:ext cx="986310" cy="2127369"/>
          </a:xfrm>
          <a:prstGeom prst="rect">
            <a:avLst/>
          </a:prstGeom>
          <a:solidFill>
            <a:schemeClr val="accent2"/>
          </a:solidFill>
          <a:ln w="9525" cap="flat" cmpd="sng" algn="ctr">
            <a:solidFill>
              <a:srgbClr val="C0504D"/>
            </a:solidFill>
            <a:prstDash val="solid"/>
          </a:ln>
          <a:effectLst>
            <a:outerShdw blurRad="38100" dist="25400" dir="5400000" rotWithShape="0">
              <a:srgbClr val="000000">
                <a:alpha val="40000"/>
              </a:srgbClr>
            </a:outerShdw>
          </a:effectLst>
        </p:spPr>
        <p:txBody>
          <a:bodyPr rtlCol="0" anchor="t" anchorCtr="0"/>
          <a:lstStyle/>
          <a:p>
            <a:pPr algn="ctr" defTabSz="914247">
              <a:defRPr/>
            </a:pPr>
            <a:r>
              <a:rPr lang="en-US" sz="1200" kern="0" dirty="0">
                <a:solidFill>
                  <a:sysClr val="windowText" lastClr="000000"/>
                </a:solidFill>
                <a:latin typeface="Segoe UI Light"/>
              </a:rPr>
              <a:t>Node 105</a:t>
            </a:r>
          </a:p>
        </p:txBody>
      </p:sp>
      <p:sp>
        <p:nvSpPr>
          <p:cNvPr id="268" name="Rectangle 267"/>
          <p:cNvSpPr/>
          <p:nvPr/>
        </p:nvSpPr>
        <p:spPr>
          <a:xfrm>
            <a:off x="7727775" y="3116325"/>
            <a:ext cx="625817" cy="272485"/>
          </a:xfrm>
          <a:prstGeom prst="rect">
            <a:avLst/>
          </a:prstGeom>
          <a:gradFill rotWithShape="1">
            <a:gsLst>
              <a:gs pos="0">
                <a:srgbClr val="F79646">
                  <a:shade val="63000"/>
                </a:srgbClr>
              </a:gs>
              <a:gs pos="30000">
                <a:srgbClr val="F79646">
                  <a:shade val="90000"/>
                  <a:satMod val="110000"/>
                </a:srgbClr>
              </a:gs>
              <a:gs pos="45000">
                <a:srgbClr val="F79646">
                  <a:shade val="100000"/>
                  <a:satMod val="118000"/>
                </a:srgbClr>
              </a:gs>
              <a:gs pos="55000">
                <a:srgbClr val="F79646">
                  <a:shade val="100000"/>
                  <a:satMod val="118000"/>
                </a:srgbClr>
              </a:gs>
              <a:gs pos="73000">
                <a:srgbClr val="F79646">
                  <a:shade val="90000"/>
                  <a:satMod val="110000"/>
                </a:srgbClr>
              </a:gs>
              <a:gs pos="100000">
                <a:srgbClr val="F79646">
                  <a:shade val="63000"/>
                </a:srgbClr>
              </a:gs>
            </a:gsLst>
            <a:lin ang="950000" scaled="1"/>
          </a:gradFill>
          <a:ln w="9525" cap="flat" cmpd="sng" algn="ctr">
            <a:solidFill>
              <a:srgbClr val="F79646"/>
            </a:solidFill>
            <a:prstDash val="solid"/>
          </a:ln>
          <a:effectLst/>
        </p:spPr>
        <p:txBody>
          <a:bodyPr rtlCol="0" anchor="ctr"/>
          <a:lstStyle/>
          <a:p>
            <a:pPr algn="ctr" defTabSz="914247">
              <a:defRPr/>
            </a:pPr>
            <a:r>
              <a:rPr lang="en-US" kern="0" dirty="0">
                <a:solidFill>
                  <a:sysClr val="window" lastClr="FFFFFF"/>
                </a:solidFill>
                <a:latin typeface="Segoe UI Light"/>
              </a:rPr>
              <a:t>P</a:t>
            </a:r>
          </a:p>
        </p:txBody>
      </p:sp>
      <p:sp>
        <p:nvSpPr>
          <p:cNvPr id="269" name="Rectangle 268"/>
          <p:cNvSpPr/>
          <p:nvPr/>
        </p:nvSpPr>
        <p:spPr>
          <a:xfrm>
            <a:off x="7727775" y="3398271"/>
            <a:ext cx="625817" cy="272485"/>
          </a:xfrm>
          <a:prstGeom prst="rect">
            <a:avLst/>
          </a:prstGeom>
          <a:solidFill>
            <a:srgbClr val="4F81BD">
              <a:lumMod val="40000"/>
              <a:lumOff val="60000"/>
            </a:srgbClr>
          </a:solidFill>
          <a:ln w="9525" cap="flat" cmpd="sng" algn="ctr">
            <a:solidFill>
              <a:sysClr val="windowText" lastClr="000000"/>
            </a:solidFill>
            <a:prstDash val="solid"/>
          </a:ln>
          <a:effectLst/>
        </p:spPr>
        <p:txBody>
          <a:bodyPr rtlCol="0" anchor="ctr"/>
          <a:lstStyle/>
          <a:p>
            <a:pPr algn="ctr" defTabSz="914247">
              <a:defRPr/>
            </a:pPr>
            <a:r>
              <a:rPr lang="en-US" kern="0" dirty="0">
                <a:solidFill>
                  <a:sysClr val="windowText" lastClr="000000"/>
                </a:solidFill>
                <a:latin typeface="Segoe UI Light"/>
              </a:rPr>
              <a:t>S</a:t>
            </a:r>
          </a:p>
        </p:txBody>
      </p:sp>
      <p:sp>
        <p:nvSpPr>
          <p:cNvPr id="270" name="Rectangle 269"/>
          <p:cNvSpPr/>
          <p:nvPr/>
        </p:nvSpPr>
        <p:spPr>
          <a:xfrm>
            <a:off x="7727775" y="3681825"/>
            <a:ext cx="625817" cy="272485"/>
          </a:xfrm>
          <a:prstGeom prst="rect">
            <a:avLst/>
          </a:prstGeom>
          <a:gradFill rotWithShape="1">
            <a:gsLst>
              <a:gs pos="0">
                <a:srgbClr val="4BACC6">
                  <a:shade val="63000"/>
                </a:srgbClr>
              </a:gs>
              <a:gs pos="30000">
                <a:srgbClr val="4BACC6">
                  <a:shade val="90000"/>
                  <a:satMod val="110000"/>
                </a:srgbClr>
              </a:gs>
              <a:gs pos="45000">
                <a:srgbClr val="4BACC6">
                  <a:shade val="100000"/>
                  <a:satMod val="118000"/>
                </a:srgbClr>
              </a:gs>
              <a:gs pos="55000">
                <a:srgbClr val="4BACC6">
                  <a:shade val="100000"/>
                  <a:satMod val="118000"/>
                </a:srgbClr>
              </a:gs>
              <a:gs pos="73000">
                <a:srgbClr val="4BACC6">
                  <a:shade val="90000"/>
                  <a:satMod val="110000"/>
                </a:srgbClr>
              </a:gs>
              <a:gs pos="100000">
                <a:srgbClr val="4BACC6">
                  <a:shade val="63000"/>
                </a:srgbClr>
              </a:gs>
            </a:gsLst>
            <a:lin ang="950000" scaled="1"/>
          </a:gradFill>
          <a:ln w="9525" cap="flat" cmpd="sng" algn="ctr">
            <a:solidFill>
              <a:srgbClr val="4BACC6"/>
            </a:solidFill>
            <a:prstDash val="solid"/>
          </a:ln>
          <a:effectLst/>
        </p:spPr>
        <p:txBody>
          <a:bodyPr rtlCol="0" anchor="ctr"/>
          <a:lstStyle/>
          <a:p>
            <a:pPr algn="ctr" defTabSz="914247">
              <a:defRPr/>
            </a:pPr>
            <a:r>
              <a:rPr lang="en-US" kern="0" dirty="0">
                <a:solidFill>
                  <a:sysClr val="window" lastClr="FFFFFF"/>
                </a:solidFill>
                <a:latin typeface="Segoe UI Light"/>
              </a:rPr>
              <a:t>S</a:t>
            </a:r>
          </a:p>
        </p:txBody>
      </p:sp>
      <p:sp>
        <p:nvSpPr>
          <p:cNvPr id="271" name="Rectangle 270"/>
          <p:cNvSpPr/>
          <p:nvPr/>
        </p:nvSpPr>
        <p:spPr>
          <a:xfrm>
            <a:off x="7727775" y="3963770"/>
            <a:ext cx="625817" cy="272485"/>
          </a:xfrm>
          <a:prstGeom prst="rect">
            <a:avLst/>
          </a:prstGeom>
          <a:gradFill rotWithShape="1">
            <a:gsLst>
              <a:gs pos="0">
                <a:srgbClr val="9BBB59">
                  <a:shade val="63000"/>
                </a:srgbClr>
              </a:gs>
              <a:gs pos="30000">
                <a:srgbClr val="9BBB59">
                  <a:shade val="90000"/>
                  <a:satMod val="110000"/>
                </a:srgbClr>
              </a:gs>
              <a:gs pos="45000">
                <a:srgbClr val="9BBB59">
                  <a:shade val="100000"/>
                  <a:satMod val="118000"/>
                </a:srgbClr>
              </a:gs>
              <a:gs pos="55000">
                <a:srgbClr val="9BBB59">
                  <a:shade val="100000"/>
                  <a:satMod val="118000"/>
                </a:srgbClr>
              </a:gs>
              <a:gs pos="73000">
                <a:srgbClr val="9BBB59">
                  <a:shade val="90000"/>
                  <a:satMod val="110000"/>
                </a:srgbClr>
              </a:gs>
              <a:gs pos="100000">
                <a:srgbClr val="9BBB59">
                  <a:shade val="63000"/>
                </a:srgbClr>
              </a:gs>
            </a:gsLst>
            <a:lin ang="950000" scaled="1"/>
          </a:gradFill>
          <a:ln w="9525" cap="flat" cmpd="sng" algn="ctr">
            <a:solidFill>
              <a:srgbClr val="9BBB59"/>
            </a:solidFill>
            <a:prstDash val="solid"/>
          </a:ln>
          <a:effectLst/>
        </p:spPr>
        <p:txBody>
          <a:bodyPr rtlCol="0" anchor="ctr"/>
          <a:lstStyle/>
          <a:p>
            <a:pPr algn="ctr" defTabSz="914247">
              <a:defRPr/>
            </a:pPr>
            <a:r>
              <a:rPr lang="en-US" kern="0" dirty="0">
                <a:solidFill>
                  <a:sysClr val="window" lastClr="FFFFFF"/>
                </a:solidFill>
                <a:latin typeface="Segoe UI Light"/>
              </a:rPr>
              <a:t>S</a:t>
            </a:r>
          </a:p>
        </p:txBody>
      </p:sp>
      <p:sp>
        <p:nvSpPr>
          <p:cNvPr id="272" name="Rectangle 271"/>
          <p:cNvSpPr/>
          <p:nvPr/>
        </p:nvSpPr>
        <p:spPr>
          <a:xfrm>
            <a:off x="2058587" y="2571873"/>
            <a:ext cx="986310" cy="2127369"/>
          </a:xfrm>
          <a:prstGeom prst="rect">
            <a:avLst/>
          </a:prstGeom>
          <a:solidFill>
            <a:schemeClr val="accent2"/>
          </a:solidFill>
          <a:ln w="9525" cap="flat" cmpd="sng" algn="ctr">
            <a:solidFill>
              <a:srgbClr val="C0504D"/>
            </a:solidFill>
            <a:prstDash val="solid"/>
          </a:ln>
          <a:effectLst>
            <a:outerShdw blurRad="38100" dist="25400" dir="5400000" rotWithShape="0">
              <a:srgbClr val="000000">
                <a:alpha val="40000"/>
              </a:srgbClr>
            </a:outerShdw>
          </a:effectLst>
        </p:spPr>
        <p:txBody>
          <a:bodyPr rtlCol="0" anchor="t" anchorCtr="0"/>
          <a:lstStyle/>
          <a:p>
            <a:pPr algn="ctr" defTabSz="914247">
              <a:defRPr/>
            </a:pPr>
            <a:r>
              <a:rPr lang="en-US" sz="1200" kern="0" dirty="0">
                <a:solidFill>
                  <a:sysClr val="windowText" lastClr="000000"/>
                </a:solidFill>
                <a:latin typeface="Segoe UI Light"/>
              </a:rPr>
              <a:t>Node 101</a:t>
            </a:r>
            <a:endParaRPr lang="en-US" kern="0" dirty="0">
              <a:solidFill>
                <a:sysClr val="windowText" lastClr="000000"/>
              </a:solidFill>
              <a:latin typeface="Segoe UI Light"/>
            </a:endParaRPr>
          </a:p>
        </p:txBody>
      </p:sp>
      <p:sp>
        <p:nvSpPr>
          <p:cNvPr id="273" name="Rectangle 272"/>
          <p:cNvSpPr/>
          <p:nvPr/>
        </p:nvSpPr>
        <p:spPr>
          <a:xfrm>
            <a:off x="2236670" y="3476787"/>
            <a:ext cx="630143" cy="277484"/>
          </a:xfrm>
          <a:prstGeom prst="rect">
            <a:avLst/>
          </a:prstGeom>
          <a:gradFill rotWithShape="1">
            <a:gsLst>
              <a:gs pos="0">
                <a:srgbClr val="C0504D">
                  <a:shade val="63000"/>
                </a:srgbClr>
              </a:gs>
              <a:gs pos="30000">
                <a:srgbClr val="C0504D">
                  <a:shade val="90000"/>
                  <a:satMod val="110000"/>
                </a:srgbClr>
              </a:gs>
              <a:gs pos="45000">
                <a:srgbClr val="C0504D">
                  <a:shade val="100000"/>
                  <a:satMod val="118000"/>
                </a:srgbClr>
              </a:gs>
              <a:gs pos="55000">
                <a:srgbClr val="C0504D">
                  <a:shade val="100000"/>
                  <a:satMod val="118000"/>
                </a:srgbClr>
              </a:gs>
              <a:gs pos="73000">
                <a:srgbClr val="C0504D">
                  <a:shade val="90000"/>
                  <a:satMod val="110000"/>
                </a:srgbClr>
              </a:gs>
              <a:gs pos="100000">
                <a:srgbClr val="C0504D">
                  <a:shade val="63000"/>
                </a:srgbClr>
              </a:gs>
            </a:gsLst>
            <a:lin ang="950000" scaled="1"/>
          </a:gradFill>
          <a:ln w="9525" cap="flat" cmpd="sng" algn="ctr">
            <a:solidFill>
              <a:srgbClr val="C0504D"/>
            </a:solidFill>
            <a:prstDash val="solid"/>
          </a:ln>
          <a:effectLst/>
        </p:spPr>
        <p:txBody>
          <a:bodyPr rtlCol="0" anchor="ctr"/>
          <a:lstStyle/>
          <a:p>
            <a:pPr algn="ctr" defTabSz="914247">
              <a:defRPr/>
            </a:pPr>
            <a:r>
              <a:rPr lang="en-US" kern="0" dirty="0">
                <a:solidFill>
                  <a:sysClr val="window" lastClr="FFFFFF"/>
                </a:solidFill>
                <a:latin typeface="Segoe UI Light"/>
              </a:rPr>
              <a:t>S</a:t>
            </a:r>
          </a:p>
        </p:txBody>
      </p:sp>
      <p:sp>
        <p:nvSpPr>
          <p:cNvPr id="274" name="Rectangle 273"/>
          <p:cNvSpPr/>
          <p:nvPr/>
        </p:nvSpPr>
        <p:spPr>
          <a:xfrm>
            <a:off x="2238834" y="3188179"/>
            <a:ext cx="625817" cy="272485"/>
          </a:xfrm>
          <a:prstGeom prst="rect">
            <a:avLst/>
          </a:prstGeom>
          <a:gradFill rotWithShape="1">
            <a:gsLst>
              <a:gs pos="0">
                <a:srgbClr val="4BACC6">
                  <a:shade val="63000"/>
                </a:srgbClr>
              </a:gs>
              <a:gs pos="30000">
                <a:srgbClr val="4BACC6">
                  <a:shade val="90000"/>
                  <a:satMod val="110000"/>
                </a:srgbClr>
              </a:gs>
              <a:gs pos="45000">
                <a:srgbClr val="4BACC6">
                  <a:shade val="100000"/>
                  <a:satMod val="118000"/>
                </a:srgbClr>
              </a:gs>
              <a:gs pos="55000">
                <a:srgbClr val="4BACC6">
                  <a:shade val="100000"/>
                  <a:satMod val="118000"/>
                </a:srgbClr>
              </a:gs>
              <a:gs pos="73000">
                <a:srgbClr val="4BACC6">
                  <a:shade val="90000"/>
                  <a:satMod val="110000"/>
                </a:srgbClr>
              </a:gs>
              <a:gs pos="100000">
                <a:srgbClr val="4BACC6">
                  <a:shade val="63000"/>
                </a:srgbClr>
              </a:gs>
            </a:gsLst>
            <a:lin ang="950000" scaled="1"/>
          </a:gradFill>
          <a:ln w="9525" cap="flat" cmpd="sng" algn="ctr">
            <a:solidFill>
              <a:srgbClr val="4BACC6"/>
            </a:solidFill>
            <a:prstDash val="solid"/>
          </a:ln>
          <a:effectLst/>
        </p:spPr>
        <p:txBody>
          <a:bodyPr rtlCol="0" anchor="ctr"/>
          <a:lstStyle/>
          <a:p>
            <a:pPr algn="ctr" defTabSz="914247">
              <a:defRPr/>
            </a:pPr>
            <a:r>
              <a:rPr lang="en-US" kern="0" dirty="0">
                <a:solidFill>
                  <a:sysClr val="window" lastClr="FFFFFF"/>
                </a:solidFill>
                <a:latin typeface="Segoe UI Light"/>
              </a:rPr>
              <a:t>S</a:t>
            </a:r>
          </a:p>
        </p:txBody>
      </p:sp>
      <p:sp>
        <p:nvSpPr>
          <p:cNvPr id="275" name="Rectangle 274"/>
          <p:cNvSpPr/>
          <p:nvPr/>
        </p:nvSpPr>
        <p:spPr>
          <a:xfrm>
            <a:off x="2236670" y="3738752"/>
            <a:ext cx="630143" cy="277484"/>
          </a:xfrm>
          <a:prstGeom prst="rect">
            <a:avLst/>
          </a:prstGeom>
          <a:solidFill>
            <a:srgbClr val="4F81BD">
              <a:lumMod val="40000"/>
              <a:lumOff val="60000"/>
            </a:srgbClr>
          </a:solidFill>
          <a:ln w="9525" cap="flat" cmpd="sng" algn="ctr">
            <a:solidFill>
              <a:srgbClr val="8064A2"/>
            </a:solidFill>
            <a:prstDash val="solid"/>
          </a:ln>
          <a:effectLst/>
        </p:spPr>
        <p:txBody>
          <a:bodyPr rtlCol="0" anchor="ctr"/>
          <a:lstStyle/>
          <a:p>
            <a:pPr algn="ctr" defTabSz="914247">
              <a:defRPr/>
            </a:pPr>
            <a:r>
              <a:rPr lang="en-US" kern="0" dirty="0">
                <a:solidFill>
                  <a:sysClr val="windowText" lastClr="000000"/>
                </a:solidFill>
                <a:latin typeface="Segoe UI Light"/>
              </a:rPr>
              <a:t>P</a:t>
            </a:r>
          </a:p>
        </p:txBody>
      </p:sp>
      <p:cxnSp>
        <p:nvCxnSpPr>
          <p:cNvPr id="276" name="Straight Arrow Connector 275"/>
          <p:cNvCxnSpPr>
            <a:stCxn id="263" idx="1"/>
            <a:endCxn id="273" idx="3"/>
          </p:cNvCxnSpPr>
          <p:nvPr/>
        </p:nvCxnSpPr>
        <p:spPr>
          <a:xfrm flipH="1">
            <a:off x="2866815" y="3252569"/>
            <a:ext cx="744256" cy="362962"/>
          </a:xfrm>
          <a:prstGeom prst="straightConnector1">
            <a:avLst/>
          </a:prstGeom>
          <a:noFill/>
          <a:ln w="19050" cap="flat" cmpd="sng" algn="ctr">
            <a:solidFill>
              <a:srgbClr val="00B050"/>
            </a:solidFill>
            <a:prstDash val="solid"/>
            <a:tailEnd type="arrow"/>
          </a:ln>
          <a:effectLst/>
        </p:spPr>
      </p:cxnSp>
      <p:cxnSp>
        <p:nvCxnSpPr>
          <p:cNvPr id="277" name="Straight Arrow Connector 276"/>
          <p:cNvCxnSpPr>
            <a:stCxn id="263" idx="3"/>
            <a:endCxn id="257" idx="1"/>
          </p:cNvCxnSpPr>
          <p:nvPr/>
        </p:nvCxnSpPr>
        <p:spPr>
          <a:xfrm>
            <a:off x="4236888" y="3252568"/>
            <a:ext cx="757049" cy="284069"/>
          </a:xfrm>
          <a:prstGeom prst="straightConnector1">
            <a:avLst/>
          </a:prstGeom>
          <a:noFill/>
          <a:ln w="19050" cap="flat" cmpd="sng" algn="ctr">
            <a:solidFill>
              <a:srgbClr val="00B050"/>
            </a:solidFill>
            <a:prstDash val="solid"/>
            <a:tailEnd type="arrow"/>
          </a:ln>
          <a:effectLst/>
        </p:spPr>
      </p:cxnSp>
      <p:cxnSp>
        <p:nvCxnSpPr>
          <p:cNvPr id="278" name="Straight Arrow Connector 277"/>
          <p:cNvCxnSpPr>
            <a:stCxn id="268" idx="1"/>
            <a:endCxn id="260" idx="3"/>
          </p:cNvCxnSpPr>
          <p:nvPr/>
        </p:nvCxnSpPr>
        <p:spPr>
          <a:xfrm rot="10800000" flipV="1">
            <a:off x="6981356" y="3252568"/>
            <a:ext cx="746418" cy="61529"/>
          </a:xfrm>
          <a:prstGeom prst="straightConnector1">
            <a:avLst/>
          </a:prstGeom>
          <a:noFill/>
          <a:ln w="19050" cap="flat" cmpd="sng" algn="ctr">
            <a:solidFill>
              <a:srgbClr val="00B050"/>
            </a:solidFill>
            <a:prstDash val="solid"/>
            <a:tailEnd type="arrow"/>
          </a:ln>
          <a:effectLst/>
        </p:spPr>
      </p:cxnSp>
      <p:cxnSp>
        <p:nvCxnSpPr>
          <p:cNvPr id="279" name="Straight Arrow Connector 278"/>
          <p:cNvCxnSpPr>
            <a:stCxn id="255" idx="1"/>
            <a:endCxn id="266" idx="3"/>
          </p:cNvCxnSpPr>
          <p:nvPr/>
        </p:nvCxnSpPr>
        <p:spPr>
          <a:xfrm flipH="1">
            <a:off x="4236886" y="3252567"/>
            <a:ext cx="746418" cy="835477"/>
          </a:xfrm>
          <a:prstGeom prst="straightConnector1">
            <a:avLst/>
          </a:prstGeom>
          <a:noFill/>
          <a:ln w="19050" cap="flat" cmpd="sng" algn="ctr">
            <a:solidFill>
              <a:srgbClr val="00B050"/>
            </a:solidFill>
            <a:prstDash val="solid"/>
            <a:tailEnd type="arrow"/>
          </a:ln>
          <a:effectLst/>
        </p:spPr>
      </p:cxnSp>
      <p:cxnSp>
        <p:nvCxnSpPr>
          <p:cNvPr id="280" name="Straight Arrow Connector 279"/>
          <p:cNvCxnSpPr>
            <a:stCxn id="255" idx="3"/>
            <a:endCxn id="261" idx="1"/>
          </p:cNvCxnSpPr>
          <p:nvPr/>
        </p:nvCxnSpPr>
        <p:spPr>
          <a:xfrm>
            <a:off x="5609121" y="3252566"/>
            <a:ext cx="746418" cy="351637"/>
          </a:xfrm>
          <a:prstGeom prst="straightConnector1">
            <a:avLst/>
          </a:prstGeom>
          <a:noFill/>
          <a:ln w="19050" cap="flat" cmpd="sng" algn="ctr">
            <a:solidFill>
              <a:srgbClr val="00B050"/>
            </a:solidFill>
            <a:prstDash val="solid"/>
            <a:tailEnd type="arrow"/>
          </a:ln>
          <a:effectLst/>
        </p:spPr>
      </p:cxnSp>
      <p:cxnSp>
        <p:nvCxnSpPr>
          <p:cNvPr id="281" name="Straight Arrow Connector 280"/>
          <p:cNvCxnSpPr>
            <a:stCxn id="255" idx="3"/>
            <a:endCxn id="271" idx="1"/>
          </p:cNvCxnSpPr>
          <p:nvPr/>
        </p:nvCxnSpPr>
        <p:spPr>
          <a:xfrm>
            <a:off x="5609122" y="3252568"/>
            <a:ext cx="2118653" cy="847445"/>
          </a:xfrm>
          <a:prstGeom prst="straightConnector1">
            <a:avLst/>
          </a:prstGeom>
          <a:noFill/>
          <a:ln w="19050" cap="flat" cmpd="sng" algn="ctr">
            <a:solidFill>
              <a:srgbClr val="00B050"/>
            </a:solidFill>
            <a:prstDash val="solid"/>
            <a:tailEnd type="arrow"/>
          </a:ln>
          <a:effectLst/>
        </p:spPr>
      </p:cxnSp>
      <p:sp>
        <p:nvSpPr>
          <p:cNvPr id="282" name="Rectangle 281"/>
          <p:cNvSpPr/>
          <p:nvPr/>
        </p:nvSpPr>
        <p:spPr>
          <a:xfrm>
            <a:off x="686351" y="2571873"/>
            <a:ext cx="986310" cy="2127369"/>
          </a:xfrm>
          <a:prstGeom prst="rect">
            <a:avLst/>
          </a:prstGeom>
          <a:solidFill>
            <a:schemeClr val="accent2"/>
          </a:solidFill>
          <a:ln w="9525" cap="flat" cmpd="sng" algn="ctr">
            <a:solidFill>
              <a:srgbClr val="C0504D"/>
            </a:solidFill>
            <a:prstDash val="solid"/>
          </a:ln>
          <a:effectLst>
            <a:outerShdw blurRad="38100" dist="25400" dir="5400000" rotWithShape="0">
              <a:srgbClr val="000000">
                <a:alpha val="40000"/>
              </a:srgbClr>
            </a:outerShdw>
          </a:effectLst>
        </p:spPr>
        <p:txBody>
          <a:bodyPr rtlCol="0" anchor="t" anchorCtr="0"/>
          <a:lstStyle/>
          <a:p>
            <a:pPr algn="ctr" defTabSz="914247">
              <a:defRPr/>
            </a:pPr>
            <a:r>
              <a:rPr lang="en-US" sz="1200" kern="0" dirty="0">
                <a:solidFill>
                  <a:sysClr val="windowText" lastClr="000000"/>
                </a:solidFill>
                <a:latin typeface="Segoe UI Light"/>
              </a:rPr>
              <a:t>Node 100</a:t>
            </a:r>
          </a:p>
        </p:txBody>
      </p:sp>
      <p:cxnSp>
        <p:nvCxnSpPr>
          <p:cNvPr id="283" name="Straight Arrow Connector 282"/>
          <p:cNvCxnSpPr>
            <a:stCxn id="263" idx="1"/>
            <a:endCxn id="284" idx="3"/>
          </p:cNvCxnSpPr>
          <p:nvPr/>
        </p:nvCxnSpPr>
        <p:spPr>
          <a:xfrm flipH="1">
            <a:off x="1492415" y="3252568"/>
            <a:ext cx="2118653" cy="605285"/>
          </a:xfrm>
          <a:prstGeom prst="straightConnector1">
            <a:avLst/>
          </a:prstGeom>
          <a:noFill/>
          <a:ln w="19050" cap="flat" cmpd="sng" algn="ctr">
            <a:solidFill>
              <a:srgbClr val="00B050"/>
            </a:solidFill>
            <a:prstDash val="solid"/>
            <a:tailEnd type="arrow"/>
          </a:ln>
          <a:effectLst/>
        </p:spPr>
      </p:cxnSp>
      <p:sp>
        <p:nvSpPr>
          <p:cNvPr id="284" name="Rectangle 283"/>
          <p:cNvSpPr/>
          <p:nvPr/>
        </p:nvSpPr>
        <p:spPr>
          <a:xfrm>
            <a:off x="866599" y="3721611"/>
            <a:ext cx="625817" cy="272485"/>
          </a:xfrm>
          <a:prstGeom prst="rect">
            <a:avLst/>
          </a:prstGeom>
          <a:gradFill rotWithShape="1">
            <a:gsLst>
              <a:gs pos="0">
                <a:srgbClr val="C0504D">
                  <a:shade val="63000"/>
                </a:srgbClr>
              </a:gs>
              <a:gs pos="30000">
                <a:srgbClr val="C0504D">
                  <a:shade val="90000"/>
                  <a:satMod val="110000"/>
                </a:srgbClr>
              </a:gs>
              <a:gs pos="45000">
                <a:srgbClr val="C0504D">
                  <a:shade val="100000"/>
                  <a:satMod val="118000"/>
                </a:srgbClr>
              </a:gs>
              <a:gs pos="55000">
                <a:srgbClr val="C0504D">
                  <a:shade val="100000"/>
                  <a:satMod val="118000"/>
                </a:srgbClr>
              </a:gs>
              <a:gs pos="73000">
                <a:srgbClr val="C0504D">
                  <a:shade val="90000"/>
                  <a:satMod val="110000"/>
                </a:srgbClr>
              </a:gs>
              <a:gs pos="100000">
                <a:srgbClr val="C0504D">
                  <a:shade val="63000"/>
                </a:srgbClr>
              </a:gs>
            </a:gsLst>
            <a:lin ang="950000" scaled="1"/>
          </a:gradFill>
          <a:ln w="9525" cap="flat" cmpd="sng" algn="ctr">
            <a:solidFill>
              <a:srgbClr val="C0504D"/>
            </a:solidFill>
            <a:prstDash val="solid"/>
          </a:ln>
          <a:effectLst/>
        </p:spPr>
        <p:txBody>
          <a:bodyPr rtlCol="0" anchor="ctr"/>
          <a:lstStyle/>
          <a:p>
            <a:pPr algn="ctr" defTabSz="914247">
              <a:defRPr/>
            </a:pPr>
            <a:r>
              <a:rPr lang="en-US" kern="0" dirty="0">
                <a:solidFill>
                  <a:sysClr val="window" lastClr="FFFFFF"/>
                </a:solidFill>
                <a:latin typeface="Segoe UI Light"/>
              </a:rPr>
              <a:t>S</a:t>
            </a:r>
          </a:p>
        </p:txBody>
      </p:sp>
      <p:sp>
        <p:nvSpPr>
          <p:cNvPr id="285" name="Rectangle 284"/>
          <p:cNvSpPr/>
          <p:nvPr/>
        </p:nvSpPr>
        <p:spPr>
          <a:xfrm>
            <a:off x="866599" y="3155937"/>
            <a:ext cx="625817" cy="272485"/>
          </a:xfrm>
          <a:prstGeom prst="rect">
            <a:avLst/>
          </a:prstGeom>
          <a:gradFill rotWithShape="1">
            <a:gsLst>
              <a:gs pos="0">
                <a:srgbClr val="4BACC6">
                  <a:shade val="63000"/>
                </a:srgbClr>
              </a:gs>
              <a:gs pos="30000">
                <a:srgbClr val="4BACC6">
                  <a:shade val="90000"/>
                  <a:satMod val="110000"/>
                </a:srgbClr>
              </a:gs>
              <a:gs pos="45000">
                <a:srgbClr val="4BACC6">
                  <a:shade val="100000"/>
                  <a:satMod val="118000"/>
                </a:srgbClr>
              </a:gs>
              <a:gs pos="55000">
                <a:srgbClr val="4BACC6">
                  <a:shade val="100000"/>
                  <a:satMod val="118000"/>
                </a:srgbClr>
              </a:gs>
              <a:gs pos="73000">
                <a:srgbClr val="4BACC6">
                  <a:shade val="90000"/>
                  <a:satMod val="110000"/>
                </a:srgbClr>
              </a:gs>
              <a:gs pos="100000">
                <a:srgbClr val="4BACC6">
                  <a:shade val="63000"/>
                </a:srgbClr>
              </a:gs>
            </a:gsLst>
            <a:lin ang="950000" scaled="1"/>
          </a:gradFill>
          <a:ln w="9525" cap="flat" cmpd="sng" algn="ctr">
            <a:solidFill>
              <a:srgbClr val="4BACC6"/>
            </a:solidFill>
            <a:prstDash val="solid"/>
          </a:ln>
          <a:effectLst/>
        </p:spPr>
        <p:txBody>
          <a:bodyPr rtlCol="0" anchor="ctr"/>
          <a:lstStyle/>
          <a:p>
            <a:pPr algn="ctr" defTabSz="914247">
              <a:defRPr/>
            </a:pPr>
            <a:r>
              <a:rPr lang="en-US" kern="0" dirty="0">
                <a:solidFill>
                  <a:sysClr val="window" lastClr="FFFFFF"/>
                </a:solidFill>
                <a:latin typeface="Segoe UI Light"/>
              </a:rPr>
              <a:t>P</a:t>
            </a:r>
          </a:p>
        </p:txBody>
      </p:sp>
      <p:cxnSp>
        <p:nvCxnSpPr>
          <p:cNvPr id="286" name="Elbow Connector 285"/>
          <p:cNvCxnSpPr/>
          <p:nvPr/>
        </p:nvCxnSpPr>
        <p:spPr>
          <a:xfrm rot="10800000" flipV="1">
            <a:off x="1672664" y="2920558"/>
            <a:ext cx="387756" cy="992"/>
          </a:xfrm>
          <a:prstGeom prst="bentConnector3">
            <a:avLst>
              <a:gd name="adj1" fmla="val 50000"/>
            </a:avLst>
          </a:prstGeom>
          <a:noFill/>
          <a:ln w="19050" cap="flat" cmpd="sng" algn="ctr">
            <a:solidFill>
              <a:srgbClr val="9BBB59">
                <a:lumMod val="75000"/>
              </a:srgbClr>
            </a:solidFill>
            <a:prstDash val="solid"/>
            <a:headEnd type="arrow"/>
            <a:tailEnd type="arrow"/>
          </a:ln>
          <a:effectLst/>
        </p:spPr>
      </p:cxnSp>
      <p:sp>
        <p:nvSpPr>
          <p:cNvPr id="287" name="Rectangle 286"/>
          <p:cNvSpPr/>
          <p:nvPr/>
        </p:nvSpPr>
        <p:spPr>
          <a:xfrm>
            <a:off x="866599" y="3437865"/>
            <a:ext cx="625817" cy="272485"/>
          </a:xfrm>
          <a:prstGeom prst="rect">
            <a:avLst/>
          </a:prstGeom>
          <a:solidFill>
            <a:srgbClr val="4F81BD">
              <a:lumMod val="40000"/>
              <a:lumOff val="60000"/>
            </a:srgbClr>
          </a:solidFill>
          <a:ln w="9525" cap="flat" cmpd="sng" algn="ctr">
            <a:solidFill>
              <a:srgbClr val="8064A2"/>
            </a:solidFill>
            <a:prstDash val="solid"/>
          </a:ln>
          <a:effectLst/>
        </p:spPr>
        <p:txBody>
          <a:bodyPr rtlCol="0" anchor="ctr"/>
          <a:lstStyle/>
          <a:p>
            <a:pPr algn="ctr" defTabSz="914247">
              <a:defRPr/>
            </a:pPr>
            <a:r>
              <a:rPr lang="en-US" kern="0" dirty="0">
                <a:solidFill>
                  <a:sysClr val="windowText" lastClr="000000"/>
                </a:solidFill>
                <a:latin typeface="Segoe UI Light"/>
              </a:rPr>
              <a:t>S</a:t>
            </a:r>
          </a:p>
        </p:txBody>
      </p:sp>
      <p:cxnSp>
        <p:nvCxnSpPr>
          <p:cNvPr id="288" name="Straight Arrow Connector 287"/>
          <p:cNvCxnSpPr>
            <a:stCxn id="275" idx="1"/>
            <a:endCxn id="287" idx="3"/>
          </p:cNvCxnSpPr>
          <p:nvPr/>
        </p:nvCxnSpPr>
        <p:spPr>
          <a:xfrm flipH="1" flipV="1">
            <a:off x="1492416" y="3574107"/>
            <a:ext cx="744256" cy="303386"/>
          </a:xfrm>
          <a:prstGeom prst="straightConnector1">
            <a:avLst/>
          </a:prstGeom>
          <a:noFill/>
          <a:ln w="19050" cap="flat" cmpd="sng" algn="ctr">
            <a:solidFill>
              <a:srgbClr val="00B050"/>
            </a:solidFill>
            <a:prstDash val="solid"/>
            <a:tailEnd type="arrow"/>
          </a:ln>
          <a:effectLst/>
        </p:spPr>
      </p:cxnSp>
      <p:cxnSp>
        <p:nvCxnSpPr>
          <p:cNvPr id="289" name="Straight Arrow Connector 288"/>
          <p:cNvCxnSpPr>
            <a:stCxn id="275" idx="3"/>
            <a:endCxn id="265" idx="1"/>
          </p:cNvCxnSpPr>
          <p:nvPr/>
        </p:nvCxnSpPr>
        <p:spPr>
          <a:xfrm flipV="1">
            <a:off x="2866815" y="3533214"/>
            <a:ext cx="744256" cy="344280"/>
          </a:xfrm>
          <a:prstGeom prst="straightConnector1">
            <a:avLst/>
          </a:prstGeom>
          <a:noFill/>
          <a:ln w="19050" cap="flat" cmpd="sng" algn="ctr">
            <a:solidFill>
              <a:srgbClr val="00B050"/>
            </a:solidFill>
            <a:prstDash val="solid"/>
            <a:tailEnd type="arrow"/>
          </a:ln>
          <a:effectLst/>
        </p:spPr>
      </p:cxnSp>
      <p:cxnSp>
        <p:nvCxnSpPr>
          <p:cNvPr id="290" name="Straight Arrow Connector 289"/>
          <p:cNvCxnSpPr>
            <a:stCxn id="275" idx="3"/>
          </p:cNvCxnSpPr>
          <p:nvPr/>
        </p:nvCxnSpPr>
        <p:spPr>
          <a:xfrm flipV="1">
            <a:off x="2866815" y="3483094"/>
            <a:ext cx="4842020" cy="394400"/>
          </a:xfrm>
          <a:prstGeom prst="straightConnector1">
            <a:avLst/>
          </a:prstGeom>
          <a:noFill/>
          <a:ln w="19050" cap="flat" cmpd="sng" algn="ctr">
            <a:solidFill>
              <a:srgbClr val="00B050"/>
            </a:solidFill>
            <a:prstDash val="solid"/>
            <a:tailEnd type="arrow"/>
          </a:ln>
          <a:effectLst/>
        </p:spPr>
      </p:cxnSp>
      <p:cxnSp>
        <p:nvCxnSpPr>
          <p:cNvPr id="291" name="Straight Arrow Connector 290"/>
          <p:cNvCxnSpPr>
            <a:stCxn id="285" idx="3"/>
            <a:endCxn id="274" idx="1"/>
          </p:cNvCxnSpPr>
          <p:nvPr/>
        </p:nvCxnSpPr>
        <p:spPr>
          <a:xfrm>
            <a:off x="1492415" y="3292179"/>
            <a:ext cx="746418" cy="32242"/>
          </a:xfrm>
          <a:prstGeom prst="straightConnector1">
            <a:avLst/>
          </a:prstGeom>
          <a:noFill/>
          <a:ln w="19050" cap="flat" cmpd="sng" algn="ctr">
            <a:solidFill>
              <a:srgbClr val="00B050"/>
            </a:solidFill>
            <a:prstDash val="solid"/>
            <a:tailEnd type="arrow"/>
          </a:ln>
          <a:effectLst/>
        </p:spPr>
      </p:cxnSp>
      <p:cxnSp>
        <p:nvCxnSpPr>
          <p:cNvPr id="292" name="Straight Arrow Connector 291"/>
          <p:cNvCxnSpPr>
            <a:stCxn id="285" idx="3"/>
            <a:endCxn id="264" idx="1"/>
          </p:cNvCxnSpPr>
          <p:nvPr/>
        </p:nvCxnSpPr>
        <p:spPr>
          <a:xfrm>
            <a:off x="1492417" y="3292180"/>
            <a:ext cx="2116490" cy="526517"/>
          </a:xfrm>
          <a:prstGeom prst="straightConnector1">
            <a:avLst/>
          </a:prstGeom>
          <a:noFill/>
          <a:ln w="19050" cap="flat" cmpd="sng" algn="ctr">
            <a:solidFill>
              <a:srgbClr val="00B050"/>
            </a:solidFill>
            <a:prstDash val="solid"/>
            <a:tailEnd type="arrow"/>
          </a:ln>
          <a:effectLst/>
        </p:spPr>
      </p:cxnSp>
      <p:sp>
        <p:nvSpPr>
          <p:cNvPr id="293" name="Rectangle 292"/>
          <p:cNvSpPr/>
          <p:nvPr/>
        </p:nvSpPr>
        <p:spPr>
          <a:xfrm>
            <a:off x="866599" y="4004247"/>
            <a:ext cx="625817" cy="272485"/>
          </a:xfrm>
          <a:prstGeom prst="rect">
            <a:avLst/>
          </a:prstGeom>
          <a:gradFill rotWithShape="1">
            <a:gsLst>
              <a:gs pos="0">
                <a:srgbClr val="F79646">
                  <a:shade val="63000"/>
                </a:srgbClr>
              </a:gs>
              <a:gs pos="30000">
                <a:srgbClr val="F79646">
                  <a:shade val="90000"/>
                  <a:satMod val="110000"/>
                </a:srgbClr>
              </a:gs>
              <a:gs pos="45000">
                <a:srgbClr val="F79646">
                  <a:shade val="100000"/>
                  <a:satMod val="118000"/>
                </a:srgbClr>
              </a:gs>
              <a:gs pos="55000">
                <a:srgbClr val="F79646">
                  <a:shade val="100000"/>
                  <a:satMod val="118000"/>
                </a:srgbClr>
              </a:gs>
              <a:gs pos="73000">
                <a:srgbClr val="F79646">
                  <a:shade val="90000"/>
                  <a:satMod val="110000"/>
                </a:srgbClr>
              </a:gs>
              <a:gs pos="100000">
                <a:srgbClr val="F79646">
                  <a:shade val="63000"/>
                </a:srgbClr>
              </a:gs>
            </a:gsLst>
            <a:lin ang="950000" scaled="1"/>
          </a:gradFill>
          <a:ln w="9525" cap="flat" cmpd="sng" algn="ctr">
            <a:solidFill>
              <a:srgbClr val="F79646"/>
            </a:solidFill>
            <a:prstDash val="solid"/>
          </a:ln>
          <a:effectLst/>
        </p:spPr>
        <p:txBody>
          <a:bodyPr rtlCol="0" anchor="ctr"/>
          <a:lstStyle/>
          <a:p>
            <a:pPr algn="ctr" defTabSz="914247">
              <a:defRPr/>
            </a:pPr>
            <a:r>
              <a:rPr lang="en-US" kern="0" dirty="0">
                <a:solidFill>
                  <a:sysClr val="window" lastClr="FFFFFF"/>
                </a:solidFill>
                <a:latin typeface="Segoe UI Light"/>
              </a:rPr>
              <a:t>S</a:t>
            </a:r>
          </a:p>
        </p:txBody>
      </p:sp>
      <p:cxnSp>
        <p:nvCxnSpPr>
          <p:cNvPr id="294" name="Straight Arrow Connector 293"/>
          <p:cNvCxnSpPr>
            <a:stCxn id="268" idx="1"/>
            <a:endCxn id="293" idx="3"/>
          </p:cNvCxnSpPr>
          <p:nvPr/>
        </p:nvCxnSpPr>
        <p:spPr>
          <a:xfrm flipH="1">
            <a:off x="1492415" y="3252567"/>
            <a:ext cx="6235360" cy="887922"/>
          </a:xfrm>
          <a:prstGeom prst="straightConnector1">
            <a:avLst/>
          </a:prstGeom>
          <a:noFill/>
          <a:ln w="19050" cap="flat" cmpd="sng" algn="ctr">
            <a:solidFill>
              <a:srgbClr val="00B050"/>
            </a:solidFill>
            <a:prstDash val="solid"/>
            <a:tailEnd type="arrow"/>
          </a:ln>
          <a:effectLst/>
        </p:spPr>
      </p:cxnSp>
      <p:cxnSp>
        <p:nvCxnSpPr>
          <p:cNvPr id="295" name="Straight Arrow Connector 294"/>
          <p:cNvCxnSpPr>
            <a:stCxn id="285" idx="3"/>
            <a:endCxn id="270" idx="1"/>
          </p:cNvCxnSpPr>
          <p:nvPr/>
        </p:nvCxnSpPr>
        <p:spPr>
          <a:xfrm>
            <a:off x="1492415" y="3292179"/>
            <a:ext cx="6235360" cy="525887"/>
          </a:xfrm>
          <a:prstGeom prst="straightConnector1">
            <a:avLst/>
          </a:prstGeom>
          <a:noFill/>
          <a:ln w="19050" cap="flat" cmpd="sng" algn="ctr">
            <a:solidFill>
              <a:srgbClr val="00B050"/>
            </a:solidFill>
            <a:prstDash val="solid"/>
            <a:tailEnd type="arrow"/>
          </a:ln>
          <a:effectLst/>
        </p:spPr>
      </p:cxnSp>
      <p:cxnSp>
        <p:nvCxnSpPr>
          <p:cNvPr id="296" name="Elbow Connector 295"/>
          <p:cNvCxnSpPr/>
          <p:nvPr/>
        </p:nvCxnSpPr>
        <p:spPr>
          <a:xfrm rot="10800000">
            <a:off x="4415046" y="2912460"/>
            <a:ext cx="1758161" cy="1972"/>
          </a:xfrm>
          <a:prstGeom prst="bentConnector3">
            <a:avLst>
              <a:gd name="adj1" fmla="val 50000"/>
            </a:avLst>
          </a:prstGeom>
          <a:noFill/>
          <a:ln w="19050" cap="flat" cmpd="sng" algn="ctr">
            <a:solidFill>
              <a:srgbClr val="9BBB59">
                <a:lumMod val="75000"/>
              </a:srgbClr>
            </a:solidFill>
            <a:prstDash val="solid"/>
            <a:headEnd type="arrow"/>
            <a:tailEnd type="arrow"/>
          </a:ln>
          <a:effectLst/>
        </p:spPr>
      </p:cxnSp>
      <p:sp>
        <p:nvSpPr>
          <p:cNvPr id="297" name="Rectangle 296"/>
          <p:cNvSpPr/>
          <p:nvPr/>
        </p:nvSpPr>
        <p:spPr>
          <a:xfrm>
            <a:off x="6355539" y="3486142"/>
            <a:ext cx="625817" cy="272485"/>
          </a:xfrm>
          <a:prstGeom prst="rect">
            <a:avLst/>
          </a:prstGeom>
          <a:gradFill rotWithShape="1">
            <a:gsLst>
              <a:gs pos="0">
                <a:srgbClr val="9BBB59">
                  <a:shade val="63000"/>
                </a:srgbClr>
              </a:gs>
              <a:gs pos="30000">
                <a:srgbClr val="9BBB59">
                  <a:shade val="90000"/>
                  <a:satMod val="110000"/>
                </a:srgbClr>
              </a:gs>
              <a:gs pos="45000">
                <a:srgbClr val="9BBB59">
                  <a:shade val="100000"/>
                  <a:satMod val="118000"/>
                </a:srgbClr>
              </a:gs>
              <a:gs pos="55000">
                <a:srgbClr val="9BBB59">
                  <a:shade val="100000"/>
                  <a:satMod val="118000"/>
                </a:srgbClr>
              </a:gs>
              <a:gs pos="73000">
                <a:srgbClr val="9BBB59">
                  <a:shade val="90000"/>
                  <a:satMod val="110000"/>
                </a:srgbClr>
              </a:gs>
              <a:gs pos="100000">
                <a:srgbClr val="9BBB59">
                  <a:shade val="63000"/>
                </a:srgbClr>
              </a:gs>
            </a:gsLst>
            <a:lin ang="950000" scaled="1"/>
          </a:gradFill>
          <a:ln w="9525" cap="flat" cmpd="sng" algn="ctr">
            <a:solidFill>
              <a:srgbClr val="9BBB59"/>
            </a:solidFill>
            <a:prstDash val="solid"/>
          </a:ln>
          <a:effectLst/>
        </p:spPr>
        <p:txBody>
          <a:bodyPr rtlCol="0" anchor="ctr"/>
          <a:lstStyle/>
          <a:p>
            <a:pPr algn="ctr" defTabSz="914247">
              <a:defRPr/>
            </a:pPr>
            <a:r>
              <a:rPr lang="en-US" kern="0" dirty="0">
                <a:solidFill>
                  <a:sysClr val="window" lastClr="FFFFFF"/>
                </a:solidFill>
                <a:latin typeface="Segoe UI Light"/>
              </a:rPr>
              <a:t>P</a:t>
            </a:r>
          </a:p>
        </p:txBody>
      </p:sp>
      <p:cxnSp>
        <p:nvCxnSpPr>
          <p:cNvPr id="298" name="Straight Arrow Connector 297"/>
          <p:cNvCxnSpPr>
            <a:stCxn id="297" idx="3"/>
            <a:endCxn id="271" idx="1"/>
          </p:cNvCxnSpPr>
          <p:nvPr/>
        </p:nvCxnSpPr>
        <p:spPr>
          <a:xfrm>
            <a:off x="6981356" y="3622385"/>
            <a:ext cx="746420" cy="477627"/>
          </a:xfrm>
          <a:prstGeom prst="straightConnector1">
            <a:avLst/>
          </a:prstGeom>
          <a:noFill/>
          <a:ln w="19050" cap="flat" cmpd="sng" algn="ctr">
            <a:solidFill>
              <a:srgbClr val="00B050"/>
            </a:solidFill>
            <a:prstDash val="solid"/>
            <a:tailEnd type="arrow"/>
          </a:ln>
          <a:effectLst/>
        </p:spPr>
      </p:cxnSp>
      <p:cxnSp>
        <p:nvCxnSpPr>
          <p:cNvPr id="299" name="Straight Arrow Connector 298"/>
          <p:cNvCxnSpPr>
            <a:stCxn id="297" idx="1"/>
            <a:endCxn id="266" idx="3"/>
          </p:cNvCxnSpPr>
          <p:nvPr/>
        </p:nvCxnSpPr>
        <p:spPr>
          <a:xfrm flipH="1">
            <a:off x="4236888" y="3622385"/>
            <a:ext cx="2118652" cy="465659"/>
          </a:xfrm>
          <a:prstGeom prst="straightConnector1">
            <a:avLst/>
          </a:prstGeom>
          <a:noFill/>
          <a:ln w="19050" cap="flat" cmpd="sng" algn="ctr">
            <a:solidFill>
              <a:srgbClr val="00B050"/>
            </a:solidFill>
            <a:prstDash val="solid"/>
            <a:tailEnd type="arrow"/>
          </a:ln>
          <a:effectLst/>
        </p:spPr>
      </p:cxnSp>
      <p:sp>
        <p:nvSpPr>
          <p:cNvPr id="300" name="Rectangle 299"/>
          <p:cNvSpPr/>
          <p:nvPr/>
        </p:nvSpPr>
        <p:spPr>
          <a:xfrm>
            <a:off x="2236671" y="4028587"/>
            <a:ext cx="625817" cy="272485"/>
          </a:xfrm>
          <a:prstGeom prst="rect">
            <a:avLst/>
          </a:prstGeom>
          <a:gradFill rotWithShape="1">
            <a:gsLst>
              <a:gs pos="0">
                <a:srgbClr val="9BBB59">
                  <a:shade val="63000"/>
                </a:srgbClr>
              </a:gs>
              <a:gs pos="30000">
                <a:srgbClr val="9BBB59">
                  <a:shade val="90000"/>
                  <a:satMod val="110000"/>
                </a:srgbClr>
              </a:gs>
              <a:gs pos="45000">
                <a:srgbClr val="9BBB59">
                  <a:shade val="100000"/>
                  <a:satMod val="118000"/>
                </a:srgbClr>
              </a:gs>
              <a:gs pos="55000">
                <a:srgbClr val="9BBB59">
                  <a:shade val="100000"/>
                  <a:satMod val="118000"/>
                </a:srgbClr>
              </a:gs>
              <a:gs pos="73000">
                <a:srgbClr val="9BBB59">
                  <a:shade val="90000"/>
                  <a:satMod val="110000"/>
                </a:srgbClr>
              </a:gs>
              <a:gs pos="100000">
                <a:srgbClr val="9BBB59">
                  <a:shade val="63000"/>
                </a:srgbClr>
              </a:gs>
            </a:gsLst>
            <a:lin ang="950000" scaled="1"/>
          </a:gradFill>
          <a:ln w="9525" cap="flat" cmpd="sng" algn="ctr">
            <a:solidFill>
              <a:srgbClr val="9BBB59"/>
            </a:solidFill>
            <a:prstDash val="solid"/>
          </a:ln>
          <a:effectLst/>
        </p:spPr>
        <p:txBody>
          <a:bodyPr rtlCol="0" anchor="ctr"/>
          <a:lstStyle/>
          <a:p>
            <a:pPr algn="ctr" defTabSz="914247">
              <a:defRPr/>
            </a:pPr>
            <a:r>
              <a:rPr lang="en-US" kern="0" dirty="0">
                <a:solidFill>
                  <a:sysClr val="window" lastClr="FFFFFF"/>
                </a:solidFill>
                <a:latin typeface="Segoe UI Light"/>
              </a:rPr>
              <a:t>S</a:t>
            </a:r>
          </a:p>
        </p:txBody>
      </p:sp>
      <p:sp>
        <p:nvSpPr>
          <p:cNvPr id="301" name="Rectangle 300"/>
          <p:cNvSpPr/>
          <p:nvPr/>
        </p:nvSpPr>
        <p:spPr>
          <a:xfrm>
            <a:off x="3611069" y="4224285"/>
            <a:ext cx="625817" cy="272485"/>
          </a:xfrm>
          <a:prstGeom prst="rect">
            <a:avLst/>
          </a:prstGeom>
          <a:gradFill rotWithShape="1">
            <a:gsLst>
              <a:gs pos="0">
                <a:srgbClr val="F79646">
                  <a:shade val="63000"/>
                </a:srgbClr>
              </a:gs>
              <a:gs pos="30000">
                <a:srgbClr val="F79646">
                  <a:shade val="90000"/>
                  <a:satMod val="110000"/>
                </a:srgbClr>
              </a:gs>
              <a:gs pos="45000">
                <a:srgbClr val="F79646">
                  <a:shade val="100000"/>
                  <a:satMod val="118000"/>
                </a:srgbClr>
              </a:gs>
              <a:gs pos="55000">
                <a:srgbClr val="F79646">
                  <a:shade val="100000"/>
                  <a:satMod val="118000"/>
                </a:srgbClr>
              </a:gs>
              <a:gs pos="73000">
                <a:srgbClr val="F79646">
                  <a:shade val="90000"/>
                  <a:satMod val="110000"/>
                </a:srgbClr>
              </a:gs>
              <a:gs pos="100000">
                <a:srgbClr val="F79646">
                  <a:shade val="63000"/>
                </a:srgbClr>
              </a:gs>
            </a:gsLst>
            <a:lin ang="950000" scaled="1"/>
          </a:gradFill>
          <a:ln w="9525" cap="flat" cmpd="sng" algn="ctr">
            <a:solidFill>
              <a:srgbClr val="F79646"/>
            </a:solidFill>
            <a:prstDash val="solid"/>
          </a:ln>
          <a:effectLst/>
        </p:spPr>
        <p:txBody>
          <a:bodyPr rtlCol="0" anchor="ctr"/>
          <a:lstStyle/>
          <a:p>
            <a:pPr algn="ctr" defTabSz="914247">
              <a:defRPr/>
            </a:pPr>
            <a:r>
              <a:rPr lang="en-US" kern="0" dirty="0">
                <a:solidFill>
                  <a:sysClr val="window" lastClr="FFFFFF"/>
                </a:solidFill>
                <a:latin typeface="Segoe UI Light"/>
              </a:rPr>
              <a:t>S</a:t>
            </a:r>
          </a:p>
        </p:txBody>
      </p:sp>
      <p:cxnSp>
        <p:nvCxnSpPr>
          <p:cNvPr id="302" name="Straight Arrow Connector 301"/>
          <p:cNvCxnSpPr>
            <a:stCxn id="268" idx="1"/>
            <a:endCxn id="256" idx="3"/>
          </p:cNvCxnSpPr>
          <p:nvPr/>
        </p:nvCxnSpPr>
        <p:spPr>
          <a:xfrm flipH="1">
            <a:off x="5628019" y="3252568"/>
            <a:ext cx="2099758" cy="568573"/>
          </a:xfrm>
          <a:prstGeom prst="straightConnector1">
            <a:avLst/>
          </a:prstGeom>
          <a:noFill/>
          <a:ln w="19050" cap="flat" cmpd="sng" algn="ctr">
            <a:solidFill>
              <a:srgbClr val="00B050"/>
            </a:solidFill>
            <a:prstDash val="solid"/>
            <a:tailEnd type="arrow"/>
          </a:ln>
          <a:effectLst/>
        </p:spPr>
      </p:cxnSp>
      <p:sp>
        <p:nvSpPr>
          <p:cNvPr id="303" name="Rectangle 302"/>
          <p:cNvSpPr/>
          <p:nvPr/>
        </p:nvSpPr>
        <p:spPr>
          <a:xfrm>
            <a:off x="6355539" y="3753354"/>
            <a:ext cx="625817" cy="272485"/>
          </a:xfrm>
          <a:prstGeom prst="rect">
            <a:avLst/>
          </a:prstGeom>
          <a:gradFill rotWithShape="1">
            <a:gsLst>
              <a:gs pos="0">
                <a:srgbClr val="C0504D">
                  <a:shade val="63000"/>
                </a:srgbClr>
              </a:gs>
              <a:gs pos="30000">
                <a:srgbClr val="C0504D">
                  <a:shade val="90000"/>
                  <a:satMod val="110000"/>
                </a:srgbClr>
              </a:gs>
              <a:gs pos="45000">
                <a:srgbClr val="C0504D">
                  <a:shade val="100000"/>
                  <a:satMod val="118000"/>
                </a:srgbClr>
              </a:gs>
              <a:gs pos="55000">
                <a:srgbClr val="C0504D">
                  <a:shade val="100000"/>
                  <a:satMod val="118000"/>
                </a:srgbClr>
              </a:gs>
              <a:gs pos="73000">
                <a:srgbClr val="C0504D">
                  <a:shade val="90000"/>
                  <a:satMod val="110000"/>
                </a:srgbClr>
              </a:gs>
              <a:gs pos="100000">
                <a:srgbClr val="C0504D">
                  <a:shade val="63000"/>
                </a:srgbClr>
              </a:gs>
            </a:gsLst>
            <a:lin ang="950000" scaled="1"/>
          </a:gradFill>
          <a:ln w="9525" cap="flat" cmpd="sng" algn="ctr">
            <a:solidFill>
              <a:srgbClr val="C0504D"/>
            </a:solidFill>
            <a:prstDash val="solid"/>
          </a:ln>
          <a:effectLst/>
        </p:spPr>
        <p:txBody>
          <a:bodyPr rtlCol="0" anchor="ctr"/>
          <a:lstStyle/>
          <a:p>
            <a:pPr algn="ctr" defTabSz="914247">
              <a:defRPr/>
            </a:pPr>
            <a:r>
              <a:rPr lang="en-US" kern="0" dirty="0">
                <a:solidFill>
                  <a:sysClr val="window" lastClr="FFFFFF"/>
                </a:solidFill>
                <a:latin typeface="Segoe UI Light"/>
              </a:rPr>
              <a:t>S</a:t>
            </a:r>
          </a:p>
        </p:txBody>
      </p:sp>
      <p:cxnSp>
        <p:nvCxnSpPr>
          <p:cNvPr id="304" name="Straight Arrow Connector 303"/>
          <p:cNvCxnSpPr>
            <a:stCxn id="297" idx="1"/>
            <a:endCxn id="300" idx="3"/>
          </p:cNvCxnSpPr>
          <p:nvPr/>
        </p:nvCxnSpPr>
        <p:spPr>
          <a:xfrm flipH="1">
            <a:off x="2862488" y="3622384"/>
            <a:ext cx="3493050" cy="542445"/>
          </a:xfrm>
          <a:prstGeom prst="straightConnector1">
            <a:avLst/>
          </a:prstGeom>
          <a:noFill/>
          <a:ln w="19050" cap="flat" cmpd="sng" algn="ctr">
            <a:solidFill>
              <a:srgbClr val="00B050"/>
            </a:solidFill>
            <a:prstDash val="solid"/>
            <a:tailEnd type="arrow"/>
          </a:ln>
          <a:effectLst/>
        </p:spPr>
      </p:cxnSp>
      <p:cxnSp>
        <p:nvCxnSpPr>
          <p:cNvPr id="305" name="Straight Arrow Connector 304"/>
          <p:cNvCxnSpPr>
            <a:stCxn id="268" idx="1"/>
            <a:endCxn id="301" idx="3"/>
          </p:cNvCxnSpPr>
          <p:nvPr/>
        </p:nvCxnSpPr>
        <p:spPr>
          <a:xfrm flipH="1">
            <a:off x="4236886" y="3252568"/>
            <a:ext cx="3490889" cy="1107959"/>
          </a:xfrm>
          <a:prstGeom prst="straightConnector1">
            <a:avLst/>
          </a:prstGeom>
          <a:noFill/>
          <a:ln w="19050" cap="flat" cmpd="sng" algn="ctr">
            <a:solidFill>
              <a:srgbClr val="00B050"/>
            </a:solidFill>
            <a:prstDash val="solid"/>
            <a:tailEnd type="arrow"/>
          </a:ln>
          <a:effectLst/>
        </p:spPr>
      </p:cxnSp>
      <p:cxnSp>
        <p:nvCxnSpPr>
          <p:cNvPr id="306" name="Straight Arrow Connector 305"/>
          <p:cNvCxnSpPr>
            <a:stCxn id="263" idx="3"/>
            <a:endCxn id="303" idx="1"/>
          </p:cNvCxnSpPr>
          <p:nvPr/>
        </p:nvCxnSpPr>
        <p:spPr>
          <a:xfrm>
            <a:off x="4236888" y="3252568"/>
            <a:ext cx="2118652" cy="637030"/>
          </a:xfrm>
          <a:prstGeom prst="straightConnector1">
            <a:avLst/>
          </a:prstGeom>
          <a:noFill/>
          <a:ln w="19050" cap="flat" cmpd="sng" algn="ctr">
            <a:solidFill>
              <a:srgbClr val="00B050"/>
            </a:solidFill>
            <a:prstDash val="solid"/>
            <a:tailEnd type="arrow"/>
          </a:ln>
          <a:effectLst/>
        </p:spPr>
      </p:cxnSp>
    </p:spTree>
    <p:custDataLst>
      <p:tags r:id="rId1"/>
    </p:custDataLst>
    <p:extLst>
      <p:ext uri="{BB962C8B-B14F-4D97-AF65-F5344CB8AC3E}">
        <p14:creationId xmlns:p14="http://schemas.microsoft.com/office/powerpoint/2010/main" val="1723907087"/>
      </p:ext>
    </p:extLst>
  </p:cSld>
  <p:clrMapOvr>
    <a:masterClrMapping/>
  </p:clrMapOvr>
  <p:transition advTm="146263">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8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7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5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8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7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7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8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7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6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7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9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9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9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5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6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7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61"/>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80"/>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79"/>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81"/>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68"/>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60"/>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56"/>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01"/>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305"/>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302"/>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278"/>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265"/>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275"/>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287"/>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269"/>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288"/>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289"/>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290"/>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xit" presetSubtype="0" fill="hold" grpId="0" nodeType="clickEffect">
                                  <p:stCondLst>
                                    <p:cond delay="0"/>
                                  </p:stCondLst>
                                  <p:childTnLst>
                                    <p:set>
                                      <p:cBhvr>
                                        <p:cTn id="86" dur="1" fill="hold">
                                          <p:stCondLst>
                                            <p:cond delay="0"/>
                                          </p:stCondLst>
                                        </p:cTn>
                                        <p:tgtEl>
                                          <p:spTgt spid="254"/>
                                        </p:tgtEl>
                                        <p:attrNameLst>
                                          <p:attrName>style.visibility</p:attrName>
                                        </p:attrNameLst>
                                      </p:cBhvr>
                                      <p:to>
                                        <p:strVal val="hidden"/>
                                      </p:to>
                                    </p:set>
                                  </p:childTnLst>
                                </p:cTn>
                              </p:par>
                              <p:par>
                                <p:cTn id="87" presetID="1" presetClass="exit" presetSubtype="0" fill="hold" grpId="1" nodeType="withEffect">
                                  <p:stCondLst>
                                    <p:cond delay="0"/>
                                  </p:stCondLst>
                                  <p:childTnLst>
                                    <p:set>
                                      <p:cBhvr>
                                        <p:cTn id="88" dur="1" fill="hold">
                                          <p:stCondLst>
                                            <p:cond delay="0"/>
                                          </p:stCondLst>
                                        </p:cTn>
                                        <p:tgtEl>
                                          <p:spTgt spid="255"/>
                                        </p:tgtEl>
                                        <p:attrNameLst>
                                          <p:attrName>style.visibility</p:attrName>
                                        </p:attrNameLst>
                                      </p:cBhvr>
                                      <p:to>
                                        <p:strVal val="hidden"/>
                                      </p:to>
                                    </p:set>
                                  </p:childTnLst>
                                </p:cTn>
                              </p:par>
                              <p:par>
                                <p:cTn id="89" presetID="1" presetClass="exit" presetSubtype="0" fill="hold" grpId="1" nodeType="withEffect">
                                  <p:stCondLst>
                                    <p:cond delay="0"/>
                                  </p:stCondLst>
                                  <p:childTnLst>
                                    <p:set>
                                      <p:cBhvr>
                                        <p:cTn id="90" dur="1" fill="hold">
                                          <p:stCondLst>
                                            <p:cond delay="0"/>
                                          </p:stCondLst>
                                        </p:cTn>
                                        <p:tgtEl>
                                          <p:spTgt spid="257"/>
                                        </p:tgtEl>
                                        <p:attrNameLst>
                                          <p:attrName>style.visibility</p:attrName>
                                        </p:attrNameLst>
                                      </p:cBhvr>
                                      <p:to>
                                        <p:strVal val="hidden"/>
                                      </p:to>
                                    </p:set>
                                  </p:childTnLst>
                                </p:cTn>
                              </p:par>
                              <p:par>
                                <p:cTn id="91" presetID="1" presetClass="exit" presetSubtype="0" fill="hold" grpId="1" nodeType="withEffect">
                                  <p:stCondLst>
                                    <p:cond delay="0"/>
                                  </p:stCondLst>
                                  <p:childTnLst>
                                    <p:set>
                                      <p:cBhvr>
                                        <p:cTn id="92" dur="1" fill="hold">
                                          <p:stCondLst>
                                            <p:cond delay="0"/>
                                          </p:stCondLst>
                                        </p:cTn>
                                        <p:tgtEl>
                                          <p:spTgt spid="256"/>
                                        </p:tgtEl>
                                        <p:attrNameLst>
                                          <p:attrName>style.visibility</p:attrName>
                                        </p:attrNameLst>
                                      </p:cBhvr>
                                      <p:to>
                                        <p:strVal val="hidden"/>
                                      </p:to>
                                    </p:set>
                                  </p:childTnLst>
                                </p:cTn>
                              </p:par>
                              <p:par>
                                <p:cTn id="93" presetID="1" presetClass="exit" presetSubtype="0" fill="hold" nodeType="withEffect">
                                  <p:stCondLst>
                                    <p:cond delay="0"/>
                                  </p:stCondLst>
                                  <p:childTnLst>
                                    <p:set>
                                      <p:cBhvr>
                                        <p:cTn id="94" dur="1" fill="hold">
                                          <p:stCondLst>
                                            <p:cond delay="0"/>
                                          </p:stCondLst>
                                        </p:cTn>
                                        <p:tgtEl>
                                          <p:spTgt spid="252"/>
                                        </p:tgtEl>
                                        <p:attrNameLst>
                                          <p:attrName>style.visibility</p:attrName>
                                        </p:attrNameLst>
                                      </p:cBhvr>
                                      <p:to>
                                        <p:strVal val="hidden"/>
                                      </p:to>
                                    </p:set>
                                  </p:childTnLst>
                                </p:cTn>
                              </p:par>
                              <p:par>
                                <p:cTn id="95" presetID="1" presetClass="exit" presetSubtype="0" fill="hold" nodeType="withEffect">
                                  <p:stCondLst>
                                    <p:cond delay="0"/>
                                  </p:stCondLst>
                                  <p:childTnLst>
                                    <p:set>
                                      <p:cBhvr>
                                        <p:cTn id="96" dur="1" fill="hold">
                                          <p:stCondLst>
                                            <p:cond delay="0"/>
                                          </p:stCondLst>
                                        </p:cTn>
                                        <p:tgtEl>
                                          <p:spTgt spid="253"/>
                                        </p:tgtEl>
                                        <p:attrNameLst>
                                          <p:attrName>style.visibility</p:attrName>
                                        </p:attrNameLst>
                                      </p:cBhvr>
                                      <p:to>
                                        <p:strVal val="hidden"/>
                                      </p:to>
                                    </p:set>
                                  </p:childTnLst>
                                </p:cTn>
                              </p:par>
                              <p:par>
                                <p:cTn id="97" presetID="1" presetClass="exit" presetSubtype="0" fill="hold" nodeType="withEffect">
                                  <p:stCondLst>
                                    <p:cond delay="0"/>
                                  </p:stCondLst>
                                  <p:childTnLst>
                                    <p:set>
                                      <p:cBhvr>
                                        <p:cTn id="98" dur="1" fill="hold">
                                          <p:stCondLst>
                                            <p:cond delay="0"/>
                                          </p:stCondLst>
                                        </p:cTn>
                                        <p:tgtEl>
                                          <p:spTgt spid="280"/>
                                        </p:tgtEl>
                                        <p:attrNameLst>
                                          <p:attrName>style.visibility</p:attrName>
                                        </p:attrNameLst>
                                      </p:cBhvr>
                                      <p:to>
                                        <p:strVal val="hidden"/>
                                      </p:to>
                                    </p:set>
                                  </p:childTnLst>
                                </p:cTn>
                              </p:par>
                              <p:par>
                                <p:cTn id="99" presetID="1" presetClass="exit" presetSubtype="0" fill="hold" nodeType="withEffect">
                                  <p:stCondLst>
                                    <p:cond delay="0"/>
                                  </p:stCondLst>
                                  <p:childTnLst>
                                    <p:set>
                                      <p:cBhvr>
                                        <p:cTn id="100" dur="1" fill="hold">
                                          <p:stCondLst>
                                            <p:cond delay="0"/>
                                          </p:stCondLst>
                                        </p:cTn>
                                        <p:tgtEl>
                                          <p:spTgt spid="279"/>
                                        </p:tgtEl>
                                        <p:attrNameLst>
                                          <p:attrName>style.visibility</p:attrName>
                                        </p:attrNameLst>
                                      </p:cBhvr>
                                      <p:to>
                                        <p:strVal val="hidden"/>
                                      </p:to>
                                    </p:set>
                                  </p:childTnLst>
                                </p:cTn>
                              </p:par>
                              <p:par>
                                <p:cTn id="101" presetID="1" presetClass="exit" presetSubtype="0" fill="hold" nodeType="withEffect">
                                  <p:stCondLst>
                                    <p:cond delay="0"/>
                                  </p:stCondLst>
                                  <p:childTnLst>
                                    <p:set>
                                      <p:cBhvr>
                                        <p:cTn id="102" dur="1" fill="hold">
                                          <p:stCondLst>
                                            <p:cond delay="0"/>
                                          </p:stCondLst>
                                        </p:cTn>
                                        <p:tgtEl>
                                          <p:spTgt spid="281"/>
                                        </p:tgtEl>
                                        <p:attrNameLst>
                                          <p:attrName>style.visibility</p:attrName>
                                        </p:attrNameLst>
                                      </p:cBhvr>
                                      <p:to>
                                        <p:strVal val="hidden"/>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nodeType="clickEffect">
                                  <p:stCondLst>
                                    <p:cond delay="0"/>
                                  </p:stCondLst>
                                  <p:childTnLst>
                                    <p:set>
                                      <p:cBhvr>
                                        <p:cTn id="106" dur="1" fill="hold">
                                          <p:stCondLst>
                                            <p:cond delay="0"/>
                                          </p:stCondLst>
                                        </p:cTn>
                                        <p:tgtEl>
                                          <p:spTgt spid="296"/>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grpId="0" nodeType="clickEffect">
                                  <p:stCondLst>
                                    <p:cond delay="0"/>
                                  </p:stCondLst>
                                  <p:childTnLst>
                                    <p:set>
                                      <p:cBhvr>
                                        <p:cTn id="110" dur="1" fill="hold">
                                          <p:stCondLst>
                                            <p:cond delay="0"/>
                                          </p:stCondLst>
                                        </p:cTn>
                                        <p:tgtEl>
                                          <p:spTgt spid="297"/>
                                        </p:tgtEl>
                                        <p:attrNameLst>
                                          <p:attrName>style.visibility</p:attrName>
                                        </p:attrNameLst>
                                      </p:cBhvr>
                                      <p:to>
                                        <p:strVal val="visible"/>
                                      </p:to>
                                    </p:set>
                                  </p:childTnLst>
                                </p:cTn>
                              </p:par>
                              <p:par>
                                <p:cTn id="111" presetID="1" presetClass="entr" presetSubtype="0" fill="hold" nodeType="withEffect">
                                  <p:stCondLst>
                                    <p:cond delay="0"/>
                                  </p:stCondLst>
                                  <p:childTnLst>
                                    <p:set>
                                      <p:cBhvr>
                                        <p:cTn id="112" dur="1" fill="hold">
                                          <p:stCondLst>
                                            <p:cond delay="0"/>
                                          </p:stCondLst>
                                        </p:cTn>
                                        <p:tgtEl>
                                          <p:spTgt spid="298"/>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299"/>
                                        </p:tgtEl>
                                        <p:attrNameLst>
                                          <p:attrName>style.visibility</p:attrName>
                                        </p:attrNameLst>
                                      </p:cBhvr>
                                      <p:to>
                                        <p:strVal val="visible"/>
                                      </p:to>
                                    </p:set>
                                  </p:childTnLst>
                                </p:cTn>
                              </p:par>
                            </p:childTnLst>
                          </p:cTn>
                        </p:par>
                      </p:childTnLst>
                    </p:cTn>
                  </p:par>
                  <p:par>
                    <p:cTn id="115" fill="hold">
                      <p:stCondLst>
                        <p:cond delay="indefinite"/>
                      </p:stCondLst>
                      <p:childTnLst>
                        <p:par>
                          <p:cTn id="116" fill="hold">
                            <p:stCondLst>
                              <p:cond delay="0"/>
                            </p:stCondLst>
                            <p:childTnLst>
                              <p:par>
                                <p:cTn id="117" presetID="1" presetClass="exit" presetSubtype="0" fill="hold" nodeType="clickEffect">
                                  <p:stCondLst>
                                    <p:cond delay="0"/>
                                  </p:stCondLst>
                                  <p:childTnLst>
                                    <p:set>
                                      <p:cBhvr>
                                        <p:cTn id="118" dur="1" fill="hold">
                                          <p:stCondLst>
                                            <p:cond delay="0"/>
                                          </p:stCondLst>
                                        </p:cTn>
                                        <p:tgtEl>
                                          <p:spTgt spid="277"/>
                                        </p:tgtEl>
                                        <p:attrNameLst>
                                          <p:attrName>style.visibility</p:attrName>
                                        </p:attrNameLst>
                                      </p:cBhvr>
                                      <p:to>
                                        <p:strVal val="hidden"/>
                                      </p:to>
                                    </p:set>
                                  </p:childTnLst>
                                </p:cTn>
                              </p:par>
                              <p:par>
                                <p:cTn id="119" presetID="1" presetClass="exit" presetSubtype="0" fill="hold" nodeType="withEffect">
                                  <p:stCondLst>
                                    <p:cond delay="0"/>
                                  </p:stCondLst>
                                  <p:childTnLst>
                                    <p:set>
                                      <p:cBhvr>
                                        <p:cTn id="120" dur="1" fill="hold">
                                          <p:stCondLst>
                                            <p:cond delay="0"/>
                                          </p:stCondLst>
                                        </p:cTn>
                                        <p:tgtEl>
                                          <p:spTgt spid="302"/>
                                        </p:tgtEl>
                                        <p:attrNameLst>
                                          <p:attrName>style.visibility</p:attrName>
                                        </p:attrNameLst>
                                      </p:cBhvr>
                                      <p:to>
                                        <p:strVal val="hidden"/>
                                      </p:to>
                                    </p:set>
                                  </p:childTnLst>
                                </p:cTn>
                              </p:par>
                            </p:childTnLst>
                          </p:cTn>
                        </p:par>
                      </p:childTnLst>
                    </p:cTn>
                  </p:par>
                  <p:par>
                    <p:cTn id="121" fill="hold">
                      <p:stCondLst>
                        <p:cond delay="indefinite"/>
                      </p:stCondLst>
                      <p:childTnLst>
                        <p:par>
                          <p:cTn id="122" fill="hold">
                            <p:stCondLst>
                              <p:cond delay="0"/>
                            </p:stCondLst>
                            <p:childTnLst>
                              <p:par>
                                <p:cTn id="123" presetID="1" presetClass="entr" presetSubtype="0" fill="hold" grpId="0" nodeType="clickEffect">
                                  <p:stCondLst>
                                    <p:cond delay="0"/>
                                  </p:stCondLst>
                                  <p:childTnLst>
                                    <p:set>
                                      <p:cBhvr>
                                        <p:cTn id="124" dur="1" fill="hold">
                                          <p:stCondLst>
                                            <p:cond delay="0"/>
                                          </p:stCondLst>
                                        </p:cTn>
                                        <p:tgtEl>
                                          <p:spTgt spid="293"/>
                                        </p:tgtEl>
                                        <p:attrNameLst>
                                          <p:attrName>style.visibility</p:attrName>
                                        </p:attrNameLst>
                                      </p:cBhvr>
                                      <p:to>
                                        <p:strVal val="visible"/>
                                      </p:to>
                                    </p:set>
                                  </p:childTnLst>
                                </p:cTn>
                              </p:par>
                              <p:par>
                                <p:cTn id="125" presetID="1" presetClass="entr" presetSubtype="0" fill="hold" nodeType="withEffect">
                                  <p:stCondLst>
                                    <p:cond delay="0"/>
                                  </p:stCondLst>
                                  <p:childTnLst>
                                    <p:set>
                                      <p:cBhvr>
                                        <p:cTn id="126" dur="1" fill="hold">
                                          <p:stCondLst>
                                            <p:cond delay="0"/>
                                          </p:stCondLst>
                                        </p:cTn>
                                        <p:tgtEl>
                                          <p:spTgt spid="294"/>
                                        </p:tgtEl>
                                        <p:attrNameLst>
                                          <p:attrName>style.visibility</p:attrName>
                                        </p:attrNameLst>
                                      </p:cBhvr>
                                      <p:to>
                                        <p:strVal val="visible"/>
                                      </p:to>
                                    </p:set>
                                  </p:childTnLst>
                                </p:cTn>
                              </p:par>
                            </p:childTnLst>
                          </p:cTn>
                        </p:par>
                      </p:childTnLst>
                    </p:cTn>
                  </p:par>
                  <p:par>
                    <p:cTn id="127" fill="hold">
                      <p:stCondLst>
                        <p:cond delay="indefinite"/>
                      </p:stCondLst>
                      <p:childTnLst>
                        <p:par>
                          <p:cTn id="128" fill="hold">
                            <p:stCondLst>
                              <p:cond delay="0"/>
                            </p:stCondLst>
                            <p:childTnLst>
                              <p:par>
                                <p:cTn id="129" presetID="1" presetClass="entr" presetSubtype="0" fill="hold" grpId="0" nodeType="clickEffect">
                                  <p:stCondLst>
                                    <p:cond delay="0"/>
                                  </p:stCondLst>
                                  <p:childTnLst>
                                    <p:set>
                                      <p:cBhvr>
                                        <p:cTn id="130" dur="1" fill="hold">
                                          <p:stCondLst>
                                            <p:cond delay="0"/>
                                          </p:stCondLst>
                                        </p:cTn>
                                        <p:tgtEl>
                                          <p:spTgt spid="300"/>
                                        </p:tgtEl>
                                        <p:attrNameLst>
                                          <p:attrName>style.visibility</p:attrName>
                                        </p:attrNameLst>
                                      </p:cBhvr>
                                      <p:to>
                                        <p:strVal val="visible"/>
                                      </p:to>
                                    </p:set>
                                  </p:childTnLst>
                                </p:cTn>
                              </p:par>
                              <p:par>
                                <p:cTn id="131" presetID="1" presetClass="entr" presetSubtype="0" fill="hold" nodeType="withEffect">
                                  <p:stCondLst>
                                    <p:cond delay="0"/>
                                  </p:stCondLst>
                                  <p:childTnLst>
                                    <p:set>
                                      <p:cBhvr>
                                        <p:cTn id="132" dur="1" fill="hold">
                                          <p:stCondLst>
                                            <p:cond delay="0"/>
                                          </p:stCondLst>
                                        </p:cTn>
                                        <p:tgtEl>
                                          <p:spTgt spid="304"/>
                                        </p:tgtEl>
                                        <p:attrNameLst>
                                          <p:attrName>style.visibility</p:attrName>
                                        </p:attrNameLst>
                                      </p:cBhvr>
                                      <p:to>
                                        <p:strVal val="visible"/>
                                      </p:to>
                                    </p:set>
                                  </p:childTnLst>
                                </p:cTn>
                              </p:par>
                            </p:childTnLst>
                          </p:cTn>
                        </p:par>
                      </p:childTnLst>
                    </p:cTn>
                  </p:par>
                  <p:par>
                    <p:cTn id="133" fill="hold">
                      <p:stCondLst>
                        <p:cond delay="indefinite"/>
                      </p:stCondLst>
                      <p:childTnLst>
                        <p:par>
                          <p:cTn id="134" fill="hold">
                            <p:stCondLst>
                              <p:cond delay="0"/>
                            </p:stCondLst>
                            <p:childTnLst>
                              <p:par>
                                <p:cTn id="135" presetID="1" presetClass="entr" presetSubtype="0" fill="hold" grpId="0" nodeType="clickEffect">
                                  <p:stCondLst>
                                    <p:cond delay="0"/>
                                  </p:stCondLst>
                                  <p:childTnLst>
                                    <p:set>
                                      <p:cBhvr>
                                        <p:cTn id="136" dur="1" fill="hold">
                                          <p:stCondLst>
                                            <p:cond delay="0"/>
                                          </p:stCondLst>
                                        </p:cTn>
                                        <p:tgtEl>
                                          <p:spTgt spid="303"/>
                                        </p:tgtEl>
                                        <p:attrNameLst>
                                          <p:attrName>style.visibility</p:attrName>
                                        </p:attrNameLst>
                                      </p:cBhvr>
                                      <p:to>
                                        <p:strVal val="visible"/>
                                      </p:to>
                                    </p:set>
                                  </p:childTnLst>
                                </p:cTn>
                              </p:par>
                              <p:par>
                                <p:cTn id="137" presetID="1" presetClass="entr" presetSubtype="0" fill="hold" nodeType="withEffect">
                                  <p:stCondLst>
                                    <p:cond delay="0"/>
                                  </p:stCondLst>
                                  <p:childTnLst>
                                    <p:set>
                                      <p:cBhvr>
                                        <p:cTn id="138" dur="1" fill="hold">
                                          <p:stCondLst>
                                            <p:cond delay="0"/>
                                          </p:stCondLst>
                                        </p:cTn>
                                        <p:tgtEl>
                                          <p:spTgt spid="30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4" grpId="0" animBg="1"/>
      <p:bldP spid="255" grpId="0" animBg="1"/>
      <p:bldP spid="255" grpId="1" animBg="1"/>
      <p:bldP spid="256" grpId="0" animBg="1"/>
      <p:bldP spid="256" grpId="1" animBg="1"/>
      <p:bldP spid="257" grpId="0" animBg="1"/>
      <p:bldP spid="257" grpId="1" animBg="1"/>
      <p:bldP spid="260" grpId="0" animBg="1"/>
      <p:bldP spid="261" grpId="0" animBg="1"/>
      <p:bldP spid="263" grpId="0" animBg="1"/>
      <p:bldP spid="264" grpId="0" animBg="1"/>
      <p:bldP spid="265" grpId="0" animBg="1"/>
      <p:bldP spid="266" grpId="0" animBg="1"/>
      <p:bldP spid="268" grpId="0" animBg="1"/>
      <p:bldP spid="269" grpId="0" animBg="1"/>
      <p:bldP spid="270" grpId="0" animBg="1"/>
      <p:bldP spid="271" grpId="0" animBg="1"/>
      <p:bldP spid="273" grpId="0" animBg="1"/>
      <p:bldP spid="274" grpId="0" animBg="1"/>
      <p:bldP spid="275" grpId="0" animBg="1"/>
      <p:bldP spid="284" grpId="0" animBg="1"/>
      <p:bldP spid="285" grpId="0" animBg="1"/>
      <p:bldP spid="287" grpId="0" animBg="1"/>
      <p:bldP spid="293" grpId="0" animBg="1"/>
      <p:bldP spid="297" grpId="0" animBg="1"/>
      <p:bldP spid="300" grpId="0" animBg="1"/>
      <p:bldP spid="301" grpId="0" animBg="1"/>
      <p:bldP spid="30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01930" y="1749371"/>
            <a:ext cx="8740142" cy="1687257"/>
          </a:xfrm>
        </p:spPr>
        <p:txBody>
          <a:bodyPr/>
          <a:lstStyle/>
          <a:p>
            <a:endParaRPr lang="en-US" dirty="0"/>
          </a:p>
          <a:p>
            <a:r>
              <a:rPr lang="en-US" dirty="0"/>
              <a:t>Tightly coupled components</a:t>
            </a:r>
          </a:p>
          <a:p>
            <a:pPr lvl="1"/>
            <a:r>
              <a:rPr lang="en-US" dirty="0"/>
              <a:t>All components updated together</a:t>
            </a:r>
          </a:p>
          <a:p>
            <a:pPr lvl="1"/>
            <a:r>
              <a:rPr lang="en-US" dirty="0">
                <a:sym typeface="Wingdings"/>
              </a:rPr>
              <a:t>Not agile, time to market suffers</a:t>
            </a:r>
            <a:endParaRPr lang="en-US" dirty="0"/>
          </a:p>
        </p:txBody>
      </p:sp>
      <p:sp>
        <p:nvSpPr>
          <p:cNvPr id="3" name="Title 2"/>
          <p:cNvSpPr>
            <a:spLocks noGrp="1"/>
          </p:cNvSpPr>
          <p:nvPr>
            <p:ph type="title"/>
          </p:nvPr>
        </p:nvSpPr>
        <p:spPr/>
        <p:txBody>
          <a:bodyPr/>
          <a:lstStyle/>
          <a:p>
            <a:r>
              <a:rPr lang="en-US" dirty="0"/>
              <a:t>The trouble with monoliths</a:t>
            </a:r>
            <a:r>
              <a:rPr lang="is-IS" dirty="0"/>
              <a:t>…</a:t>
            </a:r>
            <a:endParaRPr lang="en-US"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6446374" y="2829318"/>
            <a:ext cx="871556" cy="1908990"/>
          </a:xfrm>
          <a:prstGeom prst="rect">
            <a:avLst/>
          </a:prstGeom>
        </p:spPr>
      </p:pic>
    </p:spTree>
    <p:extLst>
      <p:ext uri="{BB962C8B-B14F-4D97-AF65-F5344CB8AC3E}">
        <p14:creationId xmlns:p14="http://schemas.microsoft.com/office/powerpoint/2010/main" val="814373923"/>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01930" y="1749372"/>
            <a:ext cx="8740142" cy="3380028"/>
          </a:xfrm>
        </p:spPr>
        <p:txBody>
          <a:bodyPr/>
          <a:lstStyle/>
          <a:p>
            <a:endParaRPr lang="en-US" dirty="0"/>
          </a:p>
          <a:p>
            <a:r>
              <a:rPr lang="en-US" dirty="0"/>
              <a:t>Tightly coupled components</a:t>
            </a:r>
          </a:p>
          <a:p>
            <a:pPr lvl="1"/>
            <a:r>
              <a:rPr lang="en-US" dirty="0"/>
              <a:t>All components updated together</a:t>
            </a:r>
          </a:p>
          <a:p>
            <a:pPr lvl="1"/>
            <a:r>
              <a:rPr lang="en-US" dirty="0">
                <a:sym typeface="Wingdings"/>
              </a:rPr>
              <a:t>Not agile, time to market suffers</a:t>
            </a:r>
          </a:p>
          <a:p>
            <a:pPr lvl="1"/>
            <a:endParaRPr lang="en-US" dirty="0">
              <a:sym typeface="Wingdings"/>
            </a:endParaRPr>
          </a:p>
          <a:p>
            <a:pPr lvl="1"/>
            <a:endParaRPr lang="en-US" dirty="0">
              <a:sym typeface="Wingdings"/>
            </a:endParaRPr>
          </a:p>
          <a:p>
            <a:r>
              <a:rPr lang="en-US" dirty="0"/>
              <a:t>Scale by cloning entire apps</a:t>
            </a:r>
          </a:p>
          <a:p>
            <a:pPr lvl="1"/>
            <a:r>
              <a:rPr lang="en-US" dirty="0"/>
              <a:t>All components scaled similarly </a:t>
            </a:r>
            <a:r>
              <a:rPr lang="en-US" dirty="0">
                <a:sym typeface="Wingdings"/>
              </a:rPr>
              <a:t> expensive</a:t>
            </a:r>
            <a:endParaRPr lang="en-US" dirty="0"/>
          </a:p>
          <a:p>
            <a:pPr lvl="1"/>
            <a:endParaRPr lang="en-US" dirty="0"/>
          </a:p>
        </p:txBody>
      </p:sp>
      <p:sp>
        <p:nvSpPr>
          <p:cNvPr id="3" name="Title 2"/>
          <p:cNvSpPr>
            <a:spLocks noGrp="1"/>
          </p:cNvSpPr>
          <p:nvPr>
            <p:ph type="title"/>
          </p:nvPr>
        </p:nvSpPr>
        <p:spPr/>
        <p:txBody>
          <a:bodyPr/>
          <a:lstStyle/>
          <a:p>
            <a:r>
              <a:rPr lang="en-US" dirty="0"/>
              <a:t>The trouble with monoliths</a:t>
            </a:r>
            <a:r>
              <a:rPr lang="is-IS" dirty="0"/>
              <a:t>…</a:t>
            </a:r>
            <a:endParaRPr lang="en-US"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6446374" y="2829318"/>
            <a:ext cx="871556" cy="1908990"/>
          </a:xfrm>
          <a:prstGeom prst="rect">
            <a:avLst/>
          </a:prstGeom>
        </p:spPr>
      </p:pic>
    </p:spTree>
    <p:extLst>
      <p:ext uri="{BB962C8B-B14F-4D97-AF65-F5344CB8AC3E}">
        <p14:creationId xmlns:p14="http://schemas.microsoft.com/office/powerpoint/2010/main" val="838297079"/>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01930" y="1749372"/>
            <a:ext cx="8740142" cy="3380028"/>
          </a:xfrm>
        </p:spPr>
        <p:txBody>
          <a:bodyPr/>
          <a:lstStyle/>
          <a:p>
            <a:endParaRPr lang="en-US" dirty="0"/>
          </a:p>
          <a:p>
            <a:r>
              <a:rPr lang="en-US" dirty="0"/>
              <a:t>Tightly coupled components</a:t>
            </a:r>
          </a:p>
          <a:p>
            <a:pPr lvl="1"/>
            <a:r>
              <a:rPr lang="en-US" dirty="0"/>
              <a:t>All components updated together</a:t>
            </a:r>
          </a:p>
          <a:p>
            <a:pPr lvl="1"/>
            <a:r>
              <a:rPr lang="en-US" dirty="0">
                <a:sym typeface="Wingdings"/>
              </a:rPr>
              <a:t>Not agile, time to market suffers</a:t>
            </a:r>
          </a:p>
          <a:p>
            <a:pPr lvl="1"/>
            <a:endParaRPr lang="en-US" dirty="0">
              <a:sym typeface="Wingdings"/>
            </a:endParaRPr>
          </a:p>
          <a:p>
            <a:pPr lvl="1"/>
            <a:endParaRPr lang="en-US" dirty="0">
              <a:sym typeface="Wingdings"/>
            </a:endParaRPr>
          </a:p>
          <a:p>
            <a:r>
              <a:rPr lang="en-US" dirty="0"/>
              <a:t>Scale by cloning entire apps</a:t>
            </a:r>
          </a:p>
          <a:p>
            <a:pPr lvl="1"/>
            <a:r>
              <a:rPr lang="en-US" dirty="0"/>
              <a:t>All components scaled similarly </a:t>
            </a:r>
            <a:r>
              <a:rPr lang="en-US" dirty="0">
                <a:sym typeface="Wingdings"/>
              </a:rPr>
              <a:t> expensive</a:t>
            </a:r>
            <a:endParaRPr lang="en-US" dirty="0"/>
          </a:p>
          <a:p>
            <a:pPr lvl="1"/>
            <a:endParaRPr lang="en-US" dirty="0"/>
          </a:p>
        </p:txBody>
      </p:sp>
      <p:sp>
        <p:nvSpPr>
          <p:cNvPr id="3" name="Title 2"/>
          <p:cNvSpPr>
            <a:spLocks noGrp="1"/>
          </p:cNvSpPr>
          <p:nvPr>
            <p:ph type="title"/>
          </p:nvPr>
        </p:nvSpPr>
        <p:spPr/>
        <p:txBody>
          <a:bodyPr/>
          <a:lstStyle/>
          <a:p>
            <a:r>
              <a:rPr lang="en-US" dirty="0"/>
              <a:t>The trouble with monoliths</a:t>
            </a:r>
            <a:r>
              <a:rPr lang="is-IS" dirty="0"/>
              <a:t>…</a:t>
            </a:r>
            <a:endParaRPr lang="en-US"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6446374" y="2829318"/>
            <a:ext cx="871556" cy="1908990"/>
          </a:xfrm>
          <a:prstGeom prst="rect">
            <a:avLst/>
          </a:prstGeom>
        </p:spPr>
      </p:pic>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7534582" y="2829318"/>
            <a:ext cx="871556" cy="1908990"/>
          </a:xfrm>
          <a:prstGeom prst="rect">
            <a:avLst/>
          </a:prstGeom>
        </p:spPr>
      </p:pic>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5358166" y="2829317"/>
            <a:ext cx="871556" cy="1908990"/>
          </a:xfrm>
          <a:prstGeom prst="rect">
            <a:avLst/>
          </a:prstGeom>
        </p:spPr>
      </p:pic>
    </p:spTree>
    <p:extLst>
      <p:ext uri="{BB962C8B-B14F-4D97-AF65-F5344CB8AC3E}">
        <p14:creationId xmlns:p14="http://schemas.microsoft.com/office/powerpoint/2010/main" val="822347622"/>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type="body" sz="quarter" idx="10"/>
          </p:nvPr>
        </p:nvSpPr>
        <p:spPr>
          <a:xfrm>
            <a:off x="201930" y="1749371"/>
            <a:ext cx="8740142" cy="3920691"/>
          </a:xfrm>
          <a:prstGeom prst="rect">
            <a:avLst/>
          </a:prstGeom>
        </p:spPr>
        <p:txBody>
          <a:bodyPr vert="horz" wrap="square" lIns="107571" tIns="67232" rIns="107571" bIns="67232" rtlCol="0" anchor="t">
            <a:normAutofit/>
          </a:bodyPr>
          <a:lstStyle/>
          <a:p>
            <a:r>
              <a:rPr lang="en-US" sz="2573" dirty="0"/>
              <a:t>Do </a:t>
            </a:r>
            <a:r>
              <a:rPr lang="x-none" sz="2573" dirty="0"/>
              <a:t>one thing well</a:t>
            </a:r>
            <a:endParaRPr lang="en-US" sz="2573" dirty="0"/>
          </a:p>
          <a:p>
            <a:pPr lvl="1"/>
            <a:r>
              <a:rPr lang="x-none" sz="1471" dirty="0"/>
              <a:t>Manage independent code and state</a:t>
            </a:r>
            <a:endParaRPr lang="en-US" sz="1471" dirty="0"/>
          </a:p>
          <a:p>
            <a:pPr lvl="1"/>
            <a:r>
              <a:rPr lang="en-US" sz="1471" dirty="0">
                <a:solidFill>
                  <a:schemeClr val="tx1"/>
                </a:solidFill>
              </a:rPr>
              <a:t>Are generally developed by a small cross-functional team </a:t>
            </a:r>
          </a:p>
          <a:p>
            <a:pPr lvl="1"/>
            <a:r>
              <a:rPr lang="en-US" sz="1471" dirty="0"/>
              <a:t>Are </a:t>
            </a:r>
            <a:r>
              <a:rPr lang="x-none" sz="1471" dirty="0"/>
              <a:t>built with task-appropriate languages/frameworks </a:t>
            </a:r>
          </a:p>
          <a:p>
            <a:pPr lvl="1"/>
            <a:endParaRPr lang="en-US" sz="1471" dirty="0"/>
          </a:p>
          <a:p>
            <a:endParaRPr lang="en-US" dirty="0">
              <a:solidFill>
                <a:schemeClr val="tx1"/>
              </a:solidFill>
            </a:endParaRPr>
          </a:p>
        </p:txBody>
      </p:sp>
      <p:sp>
        <p:nvSpPr>
          <p:cNvPr id="3" name="Title 2"/>
          <p:cNvSpPr>
            <a:spLocks noGrp="1"/>
          </p:cNvSpPr>
          <p:nvPr>
            <p:ph type="title"/>
          </p:nvPr>
        </p:nvSpPr>
        <p:spPr/>
        <p:txBody>
          <a:bodyPr>
            <a:normAutofit/>
          </a:bodyPr>
          <a:lstStyle/>
          <a:p>
            <a:r>
              <a:rPr lang="en-US" dirty="0"/>
              <a:t>Microservices…</a:t>
            </a: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50704" y="2338010"/>
            <a:ext cx="1214136" cy="1480394"/>
          </a:xfrm>
          <a:prstGeom prst="rect">
            <a:avLst/>
          </a:prstGeom>
        </p:spPr>
      </p:pic>
    </p:spTree>
    <p:extLst>
      <p:ext uri="{BB962C8B-B14F-4D97-AF65-F5344CB8AC3E}">
        <p14:creationId xmlns:p14="http://schemas.microsoft.com/office/powerpoint/2010/main" val="649376817"/>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IMING" val="|16.9|11|9|12.4|3.8|7.9|14.4"/>
</p:tagLst>
</file>

<file path=ppt/tags/tag2.xml><?xml version="1.0" encoding="utf-8"?>
<p:tagLst xmlns:a="http://schemas.openxmlformats.org/drawingml/2006/main" xmlns:r="http://schemas.openxmlformats.org/officeDocument/2006/relationships" xmlns:p="http://schemas.openxmlformats.org/presentationml/2006/main">
  <p:tag name="TIMING" val="|24.1|2.5|3|2.1|12.7|1.6"/>
</p:tagLst>
</file>

<file path=ppt/tags/tag3.xml><?xml version="1.0" encoding="utf-8"?>
<p:tagLst xmlns:a="http://schemas.openxmlformats.org/drawingml/2006/main" xmlns:r="http://schemas.openxmlformats.org/officeDocument/2006/relationships" xmlns:p="http://schemas.openxmlformats.org/presentationml/2006/main">
  <p:tag name="TIMING" val="|0.4|0.4"/>
</p:tagLst>
</file>

<file path=ppt/tags/tag4.xml><?xml version="1.0" encoding="utf-8"?>
<p:tagLst xmlns:a="http://schemas.openxmlformats.org/drawingml/2006/main" xmlns:r="http://schemas.openxmlformats.org/officeDocument/2006/relationships" xmlns:p="http://schemas.openxmlformats.org/presentationml/2006/main">
  <p:tag name="TIMING" val="|1.3|34.4|2.5|2|1.3|13.6|0.7|1.2|45.1|5.7|14.4|0.9"/>
</p:tagLst>
</file>

<file path=ppt/theme/theme1.xml><?xml version="1.0" encoding="utf-8"?>
<a:theme xmlns:a="http://schemas.openxmlformats.org/drawingml/2006/main" name="5_MS Brand White 16-9_Dec-2013">
  <a:themeElements>
    <a:clrScheme name="Ignite 2016">
      <a:dk1>
        <a:srgbClr val="DD5900"/>
      </a:dk1>
      <a:lt1>
        <a:srgbClr val="FFFFFF"/>
      </a:lt1>
      <a:dk2>
        <a:srgbClr val="DD5900"/>
      </a:dk2>
      <a:lt2>
        <a:srgbClr val="FFFFFF"/>
      </a:lt2>
      <a:accent1>
        <a:srgbClr val="DD5900"/>
      </a:accent1>
      <a:accent2>
        <a:srgbClr val="E8112D"/>
      </a:accent2>
      <a:accent3>
        <a:srgbClr val="E0AA0F"/>
      </a:accent3>
      <a:accent4>
        <a:srgbClr val="595959"/>
      </a:accent4>
      <a:accent5>
        <a:srgbClr val="FCD116"/>
      </a:accent5>
      <a:accent6>
        <a:srgbClr val="FF8C00"/>
      </a:accent6>
      <a:hlink>
        <a:srgbClr val="000000"/>
      </a:hlink>
      <a:folHlink>
        <a:srgbClr val="FFFF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WHITE_Dec2013_PRELIM.potx" id="{3C825910-E241-4A9F-A328-6AC2DE27D4BB}" vid="{D9F5F194-A5AE-4351-8DA4-8121ACE344F9}"/>
    </a:ext>
  </a:extLst>
</a:theme>
</file>

<file path=ppt/theme/theme2.xml><?xml version="1.0" encoding="utf-8"?>
<a:theme xmlns:a="http://schemas.openxmlformats.org/drawingml/2006/main" name="5-50002_Ignite_Breakout_Template">
  <a:themeElements>
    <a:clrScheme name="Ignite 2016">
      <a:dk1>
        <a:srgbClr val="505050"/>
      </a:dk1>
      <a:lt1>
        <a:srgbClr val="FFFFFF"/>
      </a:lt1>
      <a:dk2>
        <a:srgbClr val="D83B01"/>
      </a:dk2>
      <a:lt2>
        <a:srgbClr val="F8F8F8"/>
      </a:lt2>
      <a:accent1>
        <a:srgbClr val="D83B01"/>
      </a:accent1>
      <a:accent2>
        <a:srgbClr val="0078D7"/>
      </a:accent2>
      <a:accent3>
        <a:srgbClr val="505050"/>
      </a:accent3>
      <a:accent4>
        <a:srgbClr val="D2D2D2"/>
      </a:accent4>
      <a:accent5>
        <a:srgbClr val="FFB900"/>
      </a:accent5>
      <a:accent6>
        <a:srgbClr val="FF8C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w="25400">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6_16x9_Template.potx" id="{61D5EBA6-A23E-492C-8A07-E4BCB14E768B}" vid="{2C5385DD-25CC-4B4A-8E83-9D91F0EF820F}"/>
    </a:ext>
  </a:extLst>
</a:theme>
</file>

<file path=ppt/theme/theme3.xml><?xml version="1.0" encoding="utf-8"?>
<a:theme xmlns:a="http://schemas.openxmlformats.org/drawingml/2006/main" name="3_MS Brand White 16-9_Dec-2013">
  <a:themeElements>
    <a:clrScheme name="Custom 1">
      <a:dk1>
        <a:srgbClr val="DD5900"/>
      </a:dk1>
      <a:lt1>
        <a:srgbClr val="FFFFFF"/>
      </a:lt1>
      <a:dk2>
        <a:srgbClr val="002050"/>
      </a:dk2>
      <a:lt2>
        <a:srgbClr val="00BCF2"/>
      </a:lt2>
      <a:accent1>
        <a:srgbClr val="FF8C00"/>
      </a:accent1>
      <a:accent2>
        <a:srgbClr val="DD5900"/>
      </a:accent2>
      <a:accent3>
        <a:srgbClr val="FFB920"/>
      </a:accent3>
      <a:accent4>
        <a:srgbClr val="0078D7"/>
      </a:accent4>
      <a:accent5>
        <a:srgbClr val="00BCF2"/>
      </a:accent5>
      <a:accent6>
        <a:srgbClr val="5C2D91"/>
      </a:accent6>
      <a:hlink>
        <a:srgbClr val="DD5900"/>
      </a:hlink>
      <a:folHlink>
        <a:srgbClr val="FF8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WHITE_Dec2013_PRELIM.potx" id="{3C825910-E241-4A9F-A328-6AC2DE27D4BB}" vid="{D9F5F194-A5AE-4351-8DA4-8121ACE344F9}"/>
    </a:ext>
  </a:extLst>
</a:theme>
</file>

<file path=ppt/theme/theme4.xml><?xml version="1.0" encoding="utf-8"?>
<a:theme xmlns:a="http://schemas.openxmlformats.org/drawingml/2006/main" name="4_5-30660_TR21_BO_CT_Template">
  <a:themeElements>
    <a:clrScheme name="TR20 - BO">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1_BO_CT_Template.potx [Read-Only]" id="{75943521-E3C3-4031-9F22-7C26411915FC}" vid="{7540FE32-89F5-4624-B769-BFB809EDCFE3}"/>
    </a:ext>
  </a:extLst>
</a:theme>
</file>

<file path=ppt/theme/theme5.xml><?xml version="1.0" encoding="utf-8"?>
<a:theme xmlns:a="http://schemas.openxmlformats.org/drawingml/2006/main" name="EFS Slide Master">
  <a:themeElements>
    <a:clrScheme name="MSC_1">
      <a:dk1>
        <a:srgbClr val="373A3C"/>
      </a:dk1>
      <a:lt1>
        <a:sysClr val="window" lastClr="FFFFFF"/>
      </a:lt1>
      <a:dk2>
        <a:srgbClr val="002050"/>
      </a:dk2>
      <a:lt2>
        <a:srgbClr val="E6E7E8"/>
      </a:lt2>
      <a:accent1>
        <a:srgbClr val="0072C6"/>
      </a:accent1>
      <a:accent2>
        <a:srgbClr val="00BCF2"/>
      </a:accent2>
      <a:accent3>
        <a:srgbClr val="00B294"/>
      </a:accent3>
      <a:accent4>
        <a:srgbClr val="68217A"/>
      </a:accent4>
      <a:accent5>
        <a:srgbClr val="646569"/>
      </a:accent5>
      <a:accent6>
        <a:srgbClr val="E6E7E8"/>
      </a:accent6>
      <a:hlink>
        <a:srgbClr val="00BCF2"/>
      </a:hlink>
      <a:folHlink>
        <a:srgbClr val="00BCF2"/>
      </a:folHlink>
    </a:clrScheme>
    <a:fontScheme name="MSA">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lIns="137160" tIns="109728" rIns="137160" bIns="109728" rtlCol="0" anchor="t" anchorCtr="0"/>
      <a:lstStyle>
        <a:defPPr algn="ctr">
          <a:lnSpc>
            <a:spcPct val="90000"/>
          </a:lnSpc>
          <a:spcBef>
            <a:spcPts val="600"/>
          </a:spcBef>
          <a:defRPr sz="2000" dirty="0" err="1"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custClrLst>
    <a:custClr name="Windows1">
      <a:srgbClr val="68217A"/>
    </a:custClr>
    <a:custClr name="Outlook1">
      <a:srgbClr val="0072C6"/>
    </a:custClr>
    <a:custClr name="MSN1">
      <a:srgbClr val="4668C5"/>
    </a:custClr>
    <a:custClr name="Skype1">
      <a:srgbClr val="00BCF2"/>
    </a:custClr>
    <a:custClr name="Xbox1">
      <a:srgbClr val="008A00"/>
    </a:custClr>
    <a:custClr name="Bing1">
      <a:srgbClr val="FFA615"/>
    </a:custClr>
    <a:custClr>
      <a:srgbClr val="FFFFFF"/>
    </a:custClr>
    <a:custClr>
      <a:srgbClr val="FFFFFF"/>
    </a:custClr>
    <a:custClr>
      <a:srgbClr val="FFFFFF"/>
    </a:custClr>
    <a:custClr>
      <a:srgbClr val="FFFFFF"/>
    </a:custClr>
    <a:custClr name="Windows2">
      <a:srgbClr val="9B4F96"/>
    </a:custClr>
    <a:custClr name="Outlook2">
      <a:srgbClr val="6DC2E9"/>
    </a:custClr>
    <a:custClr name="MSN2">
      <a:srgbClr val="00188F"/>
    </a:custClr>
    <a:custClr name="Skype2">
      <a:srgbClr val="6DC2E9"/>
    </a:custClr>
    <a:custClr name="Xbox2">
      <a:srgbClr val="BAD80A"/>
    </a:custClr>
    <a:custClr name="Bing2">
      <a:srgbClr val="006DD4"/>
    </a:custClr>
    <a:custClr>
      <a:srgbClr val="666666"/>
    </a:custClr>
    <a:custClr>
      <a:srgbClr val="666666"/>
    </a:custClr>
    <a:custClr>
      <a:srgbClr val="666666"/>
    </a:custClr>
    <a:custClr>
      <a:srgbClr val="666666"/>
    </a:custClr>
    <a:custClr name="Windows3">
      <a:srgbClr val="442359"/>
    </a:custClr>
    <a:custClr name="Outlook3">
      <a:srgbClr val="00BCF2"/>
    </a:custClr>
    <a:custClr name="MSN3">
      <a:srgbClr val="002050"/>
    </a:custClr>
    <a:custClr name="Skype3">
      <a:srgbClr val="0072C6"/>
    </a:custClr>
    <a:custClr name="Xbox3">
      <a:srgbClr val="7FBA00"/>
    </a:custClr>
    <a:custClr name="Bing3">
      <a:srgbClr val="A1A1A1"/>
    </a:custClr>
    <a:custClr>
      <a:srgbClr val="000000"/>
    </a:custClr>
    <a:custClr>
      <a:srgbClr val="000000"/>
    </a:custClr>
    <a:custClr>
      <a:srgbClr val="000000"/>
    </a:custClr>
    <a:custClr>
      <a:srgbClr val="000000"/>
    </a:custClr>
  </a:custClrLst>
</a:theme>
</file>

<file path=ppt/theme/theme6.xml><?xml version="1.0" encoding="utf-8"?>
<a:theme xmlns:a="http://schemas.openxmlformats.org/drawingml/2006/main" name="1_5-30629_Build_Template_DARK BLU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989475B9-DB6C-4EAF-8622-952BB3581377}" vid="{74387833-FC5C-4245-A3BF-5305B54D3E19}"/>
    </a:ext>
  </a:extLst>
</a:theme>
</file>

<file path=ppt/theme/theme7.xml><?xml version="1.0" encoding="utf-8"?>
<a:theme xmlns:a="http://schemas.openxmlformats.org/drawingml/2006/main" name="1_5-30629_Build_Template_WHI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989475B9-DB6C-4EAF-8622-952BB3581377}" vid="{3DC98DF2-15D7-439F-8B72-0561DF431F48}"/>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D38D393254D930438EAEFA57144E97A1" ma:contentTypeVersion="0" ma:contentTypeDescription="Create a new document." ma:contentTypeScope="" ma:versionID="eb1a089f1dfd4472021ccd0c286ae465">
  <xsd:schema xmlns:xsd="http://www.w3.org/2001/XMLSchema" xmlns:xs="http://www.w3.org/2001/XMLSchema" xmlns:p="http://schemas.microsoft.com/office/2006/metadata/properties" targetNamespace="http://schemas.microsoft.com/office/2006/metadata/properties" ma:root="true" ma:fieldsID="acfe3d7ed1e754602543d8b00f3de3c8">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FB20B99-9352-4143-9C8B-AFC077F94C53}">
  <ds:schemaRefs>
    <ds:schemaRef ds:uri="http://purl.org/dc/elements/1.1/"/>
    <ds:schemaRef ds:uri="http://schemas.microsoft.com/office/2006/metadata/properties"/>
    <ds:schemaRef ds:uri="http://schemas.microsoft.com/office/2006/documentManagement/types"/>
    <ds:schemaRef ds:uri="http://purl.org/dc/terms/"/>
    <ds:schemaRef ds:uri="http://schemas.openxmlformats.org/package/2006/metadata/core-properties"/>
    <ds:schemaRef ds:uri="http://purl.org/dc/dcmitype/"/>
    <ds:schemaRef ds:uri="http://schemas.microsoft.com/office/infopath/2007/PartnerControls"/>
    <ds:schemaRef ds:uri="http://www.w3.org/XML/1998/namespace"/>
  </ds:schemaRefs>
</ds:datastoreItem>
</file>

<file path=customXml/itemProps2.xml><?xml version="1.0" encoding="utf-8"?>
<ds:datastoreItem xmlns:ds="http://schemas.openxmlformats.org/officeDocument/2006/customXml" ds:itemID="{2872FFC9-3F0D-4F7E-82AE-3C7CEBE0B68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656741C9-99E6-467E-B1A6-96089FFF7E4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Origin</Template>
  <TotalTime>73529</TotalTime>
  <Words>5802</Words>
  <Application>Microsoft Office PowerPoint</Application>
  <PresentationFormat>On-screen Show (4:3)</PresentationFormat>
  <Paragraphs>929</Paragraphs>
  <Slides>51</Slides>
  <Notes>34</Notes>
  <HiddenSlides>2</HiddenSlides>
  <MMClips>0</MMClips>
  <ScaleCrop>false</ScaleCrop>
  <HeadingPairs>
    <vt:vector size="8" baseType="variant">
      <vt:variant>
        <vt:lpstr>Fonts Used</vt:lpstr>
      </vt:variant>
      <vt:variant>
        <vt:i4>15</vt:i4>
      </vt:variant>
      <vt:variant>
        <vt:lpstr>Theme</vt:lpstr>
      </vt:variant>
      <vt:variant>
        <vt:i4>7</vt:i4>
      </vt:variant>
      <vt:variant>
        <vt:lpstr>Embedded OLE Servers</vt:lpstr>
      </vt:variant>
      <vt:variant>
        <vt:i4>1</vt:i4>
      </vt:variant>
      <vt:variant>
        <vt:lpstr>Slide Titles</vt:lpstr>
      </vt:variant>
      <vt:variant>
        <vt:i4>51</vt:i4>
      </vt:variant>
    </vt:vector>
  </HeadingPairs>
  <TitlesOfParts>
    <vt:vector size="74" baseType="lpstr">
      <vt:lpstr>Arial Unicode MS</vt:lpstr>
      <vt:lpstr>MS PGothic</vt:lpstr>
      <vt:lpstr>MS PGothic</vt:lpstr>
      <vt:lpstr>Arial</vt:lpstr>
      <vt:lpstr>Arial</vt:lpstr>
      <vt:lpstr>Avenir LT Pro 45 Book</vt:lpstr>
      <vt:lpstr>Calibri</vt:lpstr>
      <vt:lpstr>Consolas</vt:lpstr>
      <vt:lpstr>Segoe UI</vt:lpstr>
      <vt:lpstr>Segoe UI Black</vt:lpstr>
      <vt:lpstr>Segoe UI Light</vt:lpstr>
      <vt:lpstr>Segoe UI Semibold</vt:lpstr>
      <vt:lpstr>Segoe UI Semilight</vt:lpstr>
      <vt:lpstr>Times New Roman</vt:lpstr>
      <vt:lpstr>Wingdings</vt:lpstr>
      <vt:lpstr>5_MS Brand White 16-9_Dec-2013</vt:lpstr>
      <vt:lpstr>5-50002_Ignite_Breakout_Template</vt:lpstr>
      <vt:lpstr>3_MS Brand White 16-9_Dec-2013</vt:lpstr>
      <vt:lpstr>4_5-30660_TR21_BO_CT_Template</vt:lpstr>
      <vt:lpstr>EFS Slide Master</vt:lpstr>
      <vt:lpstr>1_5-30629_Build_Template_DARK BLUE</vt:lpstr>
      <vt:lpstr>1_5-30629_Build_Template_WHITE</vt:lpstr>
      <vt:lpstr>Image</vt:lpstr>
      <vt:lpstr>Microsoft Azure Service Fabric</vt:lpstr>
      <vt:lpstr>Agenda</vt:lpstr>
      <vt:lpstr>Microservices</vt:lpstr>
      <vt:lpstr>The trouble with monoliths…</vt:lpstr>
      <vt:lpstr>The trouble with monoliths…</vt:lpstr>
      <vt:lpstr>The trouble with monoliths…</vt:lpstr>
      <vt:lpstr>The trouble with monoliths…</vt:lpstr>
      <vt:lpstr>The trouble with monoliths…</vt:lpstr>
      <vt:lpstr>Microservices…</vt:lpstr>
      <vt:lpstr>Microservices…</vt:lpstr>
      <vt:lpstr>PowerPoint Presentation</vt:lpstr>
      <vt:lpstr>PowerPoint Presentation</vt:lpstr>
      <vt:lpstr>Goodness…</vt:lpstr>
      <vt:lpstr>However, devs now need to code for…</vt:lpstr>
      <vt:lpstr>However, devs now need to code for…</vt:lpstr>
      <vt:lpstr>Service Fabric Intro</vt:lpstr>
      <vt:lpstr>PowerPoint Presentation</vt:lpstr>
      <vt:lpstr>PowerPoint Presentation</vt:lpstr>
      <vt:lpstr>PowerPoint Presentation</vt:lpstr>
      <vt:lpstr>PowerPoint Presentation</vt:lpstr>
      <vt:lpstr>Categories of services</vt:lpstr>
      <vt:lpstr>Traditional Service Pattern</vt:lpstr>
      <vt:lpstr>An Alternative Approach: Stateful services</vt:lpstr>
      <vt:lpstr>Service Fabric Cluster</vt:lpstr>
      <vt:lpstr> Demoing the platform….</vt:lpstr>
      <vt:lpstr>Cluster: System View</vt:lpstr>
      <vt:lpstr>Look inside Service Fabric</vt:lpstr>
      <vt:lpstr>Thus far, you’ve seen…</vt:lpstr>
      <vt:lpstr>Thus far, you’ve seen…</vt:lpstr>
      <vt:lpstr>PowerPoint Presentation</vt:lpstr>
      <vt:lpstr>Service Fabric Architecture</vt:lpstr>
      <vt:lpstr>Service Fabric Architecture</vt:lpstr>
      <vt:lpstr>Federation and transport subsystems</vt:lpstr>
      <vt:lpstr>Typical Datacenter</vt:lpstr>
      <vt:lpstr>Service Fabric Cluster: A Federation of Machines</vt:lpstr>
      <vt:lpstr>Ring Topology</vt:lpstr>
      <vt:lpstr>Routing Protocol: Distributed binary search</vt:lpstr>
      <vt:lpstr>Failure Detection</vt:lpstr>
      <vt:lpstr>Reliability Subsystem</vt:lpstr>
      <vt:lpstr>How Replication Works</vt:lpstr>
      <vt:lpstr>How Reconfiguration Works</vt:lpstr>
      <vt:lpstr>Service Partitioning &amp; Resource Balancing</vt:lpstr>
      <vt:lpstr>Management Subsystem</vt:lpstr>
      <vt:lpstr>Management Subsystem</vt:lpstr>
      <vt:lpstr>Zero Downtime Upgrades</vt:lpstr>
      <vt:lpstr>Communication, Activation &amp; Testability</vt:lpstr>
      <vt:lpstr>Recap</vt:lpstr>
      <vt:lpstr>PowerPoint Presentation</vt:lpstr>
      <vt:lpstr>Resources</vt:lpstr>
      <vt:lpstr>Thank you!</vt:lpstr>
      <vt:lpstr>Microservices placement and failover</vt:lpstr>
    </vt:vector>
  </TitlesOfParts>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Windows Fabric</dc:title>
  <dc:creator>Gopal Kakivaya</dc:creator>
  <cp:lastModifiedBy>Rishi Sinha</cp:lastModifiedBy>
  <cp:revision>846</cp:revision>
  <dcterms:created xsi:type="dcterms:W3CDTF">2009-10-27T05:05:24Z</dcterms:created>
  <dcterms:modified xsi:type="dcterms:W3CDTF">2017-02-21T21:40:01Z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0x010100D38D393254D930438EAEFA57144E97A1</vt:lpwstr>
  </property>
</Properties>
</file>